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Ex1.xml" ContentType="application/vnd.ms-office.chartex+xml"/>
  <Override PartName="/ppt/charts/style6.xml" ContentType="application/vnd.ms-office.chartstyle+xml"/>
  <Override PartName="/ppt/charts/colors6.xml" ContentType="application/vnd.ms-office.chartcolorstyle+xml"/>
  <Override PartName="/ppt/charts/chart6.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2.xml" ContentType="application/vnd.openxmlformats-officedocument.themeOverride+xml"/>
  <Override PartName="/ppt/charts/chart13.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3.xml" ContentType="application/vnd.openxmlformats-officedocument.themeOverride+xml"/>
  <Override PartName="/ppt/charts/chart14.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4.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6" r:id="rId2"/>
    <p:sldId id="257" r:id="rId3"/>
    <p:sldId id="258" r:id="rId4"/>
  </p:sldIdLst>
  <p:sldSz cx="7559675" cy="10691813"/>
  <p:notesSz cx="6799263" cy="9929813"/>
  <p:defaultTextStyle>
    <a:defPPr>
      <a:defRPr lang="en-US"/>
    </a:defPPr>
    <a:lvl1pPr marL="0" algn="l" defTabSz="995507" rtl="0" eaLnBrk="1" latinLnBrk="0" hangingPunct="1">
      <a:defRPr sz="1960" kern="1200">
        <a:solidFill>
          <a:schemeClr val="tx1"/>
        </a:solidFill>
        <a:latin typeface="+mn-lt"/>
        <a:ea typeface="+mn-ea"/>
        <a:cs typeface="+mn-cs"/>
      </a:defRPr>
    </a:lvl1pPr>
    <a:lvl2pPr marL="497754" algn="l" defTabSz="995507" rtl="0" eaLnBrk="1" latinLnBrk="0" hangingPunct="1">
      <a:defRPr sz="1960" kern="1200">
        <a:solidFill>
          <a:schemeClr val="tx1"/>
        </a:solidFill>
        <a:latin typeface="+mn-lt"/>
        <a:ea typeface="+mn-ea"/>
        <a:cs typeface="+mn-cs"/>
      </a:defRPr>
    </a:lvl2pPr>
    <a:lvl3pPr marL="995507" algn="l" defTabSz="995507" rtl="0" eaLnBrk="1" latinLnBrk="0" hangingPunct="1">
      <a:defRPr sz="1960" kern="1200">
        <a:solidFill>
          <a:schemeClr val="tx1"/>
        </a:solidFill>
        <a:latin typeface="+mn-lt"/>
        <a:ea typeface="+mn-ea"/>
        <a:cs typeface="+mn-cs"/>
      </a:defRPr>
    </a:lvl3pPr>
    <a:lvl4pPr marL="1493261" algn="l" defTabSz="995507" rtl="0" eaLnBrk="1" latinLnBrk="0" hangingPunct="1">
      <a:defRPr sz="1960" kern="1200">
        <a:solidFill>
          <a:schemeClr val="tx1"/>
        </a:solidFill>
        <a:latin typeface="+mn-lt"/>
        <a:ea typeface="+mn-ea"/>
        <a:cs typeface="+mn-cs"/>
      </a:defRPr>
    </a:lvl4pPr>
    <a:lvl5pPr marL="1991015" algn="l" defTabSz="995507" rtl="0" eaLnBrk="1" latinLnBrk="0" hangingPunct="1">
      <a:defRPr sz="1960" kern="1200">
        <a:solidFill>
          <a:schemeClr val="tx1"/>
        </a:solidFill>
        <a:latin typeface="+mn-lt"/>
        <a:ea typeface="+mn-ea"/>
        <a:cs typeface="+mn-cs"/>
      </a:defRPr>
    </a:lvl5pPr>
    <a:lvl6pPr marL="2488768" algn="l" defTabSz="995507" rtl="0" eaLnBrk="1" latinLnBrk="0" hangingPunct="1">
      <a:defRPr sz="1960" kern="1200">
        <a:solidFill>
          <a:schemeClr val="tx1"/>
        </a:solidFill>
        <a:latin typeface="+mn-lt"/>
        <a:ea typeface="+mn-ea"/>
        <a:cs typeface="+mn-cs"/>
      </a:defRPr>
    </a:lvl6pPr>
    <a:lvl7pPr marL="2986522" algn="l" defTabSz="995507" rtl="0" eaLnBrk="1" latinLnBrk="0" hangingPunct="1">
      <a:defRPr sz="1960" kern="1200">
        <a:solidFill>
          <a:schemeClr val="tx1"/>
        </a:solidFill>
        <a:latin typeface="+mn-lt"/>
        <a:ea typeface="+mn-ea"/>
        <a:cs typeface="+mn-cs"/>
      </a:defRPr>
    </a:lvl7pPr>
    <a:lvl8pPr marL="3484275" algn="l" defTabSz="995507" rtl="0" eaLnBrk="1" latinLnBrk="0" hangingPunct="1">
      <a:defRPr sz="1960" kern="1200">
        <a:solidFill>
          <a:schemeClr val="tx1"/>
        </a:solidFill>
        <a:latin typeface="+mn-lt"/>
        <a:ea typeface="+mn-ea"/>
        <a:cs typeface="+mn-cs"/>
      </a:defRPr>
    </a:lvl8pPr>
    <a:lvl9pPr marL="3982029" algn="l" defTabSz="995507" rtl="0" eaLnBrk="1" latinLnBrk="0" hangingPunct="1">
      <a:defRPr sz="196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B657C"/>
    <a:srgbClr val="EC6A4D"/>
    <a:srgbClr val="F2F2F2"/>
    <a:srgbClr val="0100C4"/>
    <a:srgbClr val="4496AE"/>
    <a:srgbClr val="C7DFE7"/>
    <a:srgbClr val="D3EDEB"/>
    <a:srgbClr val="B6E2DD"/>
    <a:srgbClr val="7CB6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93555C-7789-4167-B352-68B6D98620EC}" v="1" dt="2024-07-04T10:58:09.9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512" autoAdjust="0"/>
    <p:restoredTop sz="95357" autoAdjust="0"/>
  </p:normalViewPr>
  <p:slideViewPr>
    <p:cSldViewPr snapToGrid="0">
      <p:cViewPr>
        <p:scale>
          <a:sx n="200" d="100"/>
          <a:sy n="200" d="100"/>
        </p:scale>
        <p:origin x="2424" y="-6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notesMaster" Target="notesMasters/notesMaster1.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ann Nkawa" userId="f778af33-b179-4d3e-8623-fcd7ba88ee93" providerId="ADAL" clId="{B793555C-7789-4167-B352-68B6D98620EC}"/>
    <pc:docChg chg="modSld">
      <pc:chgData name="Tiann Nkawa" userId="f778af33-b179-4d3e-8623-fcd7ba88ee93" providerId="ADAL" clId="{B793555C-7789-4167-B352-68B6D98620EC}" dt="2024-07-04T11:00:14.127" v="171" actId="1076"/>
      <pc:docMkLst>
        <pc:docMk/>
      </pc:docMkLst>
      <pc:sldChg chg="addSp modSp mod">
        <pc:chgData name="Tiann Nkawa" userId="f778af33-b179-4d3e-8623-fcd7ba88ee93" providerId="ADAL" clId="{B793555C-7789-4167-B352-68B6D98620EC}" dt="2024-07-04T11:00:14.127" v="171" actId="1076"/>
        <pc:sldMkLst>
          <pc:docMk/>
          <pc:sldMk cId="887036435" sldId="258"/>
        </pc:sldMkLst>
        <pc:spChg chg="mod">
          <ac:chgData name="Tiann Nkawa" userId="f778af33-b179-4d3e-8623-fcd7ba88ee93" providerId="ADAL" clId="{B793555C-7789-4167-B352-68B6D98620EC}" dt="2024-07-04T11:00:08.009" v="170" actId="1076"/>
          <ac:spMkLst>
            <pc:docMk/>
            <pc:sldMk cId="887036435" sldId="258"/>
            <ac:spMk id="274" creationId="{48BE1532-68E6-2900-CDEC-1B7CDA1394CF}"/>
          </ac:spMkLst>
        </pc:spChg>
        <pc:grpChg chg="mod">
          <ac:chgData name="Tiann Nkawa" userId="f778af33-b179-4d3e-8623-fcd7ba88ee93" providerId="ADAL" clId="{B793555C-7789-4167-B352-68B6D98620EC}" dt="2024-07-04T11:00:01.572" v="169" actId="1076"/>
          <ac:grpSpMkLst>
            <pc:docMk/>
            <pc:sldMk cId="887036435" sldId="258"/>
            <ac:grpSpMk id="276" creationId="{C10BBC53-D7EA-5945-0DF0-E66BCBA184A9}"/>
          </ac:grpSpMkLst>
        </pc:grpChg>
        <pc:picChg chg="mod">
          <ac:chgData name="Tiann Nkawa" userId="f778af33-b179-4d3e-8623-fcd7ba88ee93" providerId="ADAL" clId="{B793555C-7789-4167-B352-68B6D98620EC}" dt="2024-07-04T10:59:42.919" v="166" actId="1076"/>
          <ac:picMkLst>
            <pc:docMk/>
            <pc:sldMk cId="887036435" sldId="258"/>
            <ac:picMk id="2" creationId="{AD4AFFBC-7DD4-C977-73F2-3AEC729EC381}"/>
          </ac:picMkLst>
        </pc:picChg>
        <pc:picChg chg="mod">
          <ac:chgData name="Tiann Nkawa" userId="f778af33-b179-4d3e-8623-fcd7ba88ee93" providerId="ADAL" clId="{B793555C-7789-4167-B352-68B6D98620EC}" dt="2024-07-04T10:59:46.744" v="167" actId="1076"/>
          <ac:picMkLst>
            <pc:docMk/>
            <pc:sldMk cId="887036435" sldId="258"/>
            <ac:picMk id="3" creationId="{CB986CC9-E666-7BC1-70D9-24FDAB32B97F}"/>
          </ac:picMkLst>
        </pc:picChg>
        <pc:picChg chg="add mod">
          <ac:chgData name="Tiann Nkawa" userId="f778af33-b179-4d3e-8623-fcd7ba88ee93" providerId="ADAL" clId="{B793555C-7789-4167-B352-68B6D98620EC}" dt="2024-07-04T11:00:14.127" v="171" actId="1076"/>
          <ac:picMkLst>
            <pc:docMk/>
            <pc:sldMk cId="887036435" sldId="258"/>
            <ac:picMk id="6" creationId="{D9DD1FB9-94A6-5E76-377A-DE57671C8898}"/>
          </ac:picMkLst>
        </pc:picChg>
        <pc:picChg chg="mod">
          <ac:chgData name="Tiann Nkawa" userId="f778af33-b179-4d3e-8623-fcd7ba88ee93" providerId="ADAL" clId="{B793555C-7789-4167-B352-68B6D98620EC}" dt="2024-07-04T10:59:53.306" v="168" actId="1076"/>
          <ac:picMkLst>
            <pc:docMk/>
            <pc:sldMk cId="887036435" sldId="258"/>
            <ac:picMk id="265" creationId="{18B504D1-4BA0-730C-411D-DAA5FF02388A}"/>
          </ac:picMkLst>
        </pc:picChg>
        <pc:picChg chg="mod">
          <ac:chgData name="Tiann Nkawa" userId="f778af33-b179-4d3e-8623-fcd7ba88ee93" providerId="ADAL" clId="{B793555C-7789-4167-B352-68B6D98620EC}" dt="2024-07-04T11:00:08.009" v="170" actId="1076"/>
          <ac:picMkLst>
            <pc:docMk/>
            <pc:sldMk cId="887036435" sldId="258"/>
            <ac:picMk id="272" creationId="{A20D0974-46A6-F7CE-CEF1-A098928BCEFE}"/>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9.xlsx"/></Relationships>
</file>

<file path=ppt/charts/_rels/chartEx1.xml.rels><?xml version="1.0" encoding="UTF-8" standalone="yes"?>
<Relationships xmlns="http://schemas.openxmlformats.org/package/2006/relationships"><Relationship Id="rId3" Type="http://schemas.microsoft.com/office/2011/relationships/chartColorStyle" Target="colors6.xml"/><Relationship Id="rId2" Type="http://schemas.microsoft.com/office/2011/relationships/chartStyle" Target="style6.xml"/><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0379636589567E-2"/>
          <c:y val="4.933888888888889E-2"/>
          <c:w val="0.89999999999999991"/>
          <c:h val="0.99999999999999989"/>
        </c:manualLayout>
      </c:layout>
      <c:doughnutChart>
        <c:varyColors val="1"/>
        <c:ser>
          <c:idx val="0"/>
          <c:order val="0"/>
          <c:tx>
            <c:strRef>
              <c:f>Sheet1!$B$1</c:f>
              <c:strCache>
                <c:ptCount val="1"/>
                <c:pt idx="0">
                  <c:v>POURCENTAGE</c:v>
                </c:pt>
              </c:strCache>
            </c:strRef>
          </c:tx>
          <c:spPr>
            <a:solidFill>
              <a:srgbClr val="EC6A4D"/>
            </a:solidFill>
            <a:ln w="12700">
              <a:noFill/>
            </a:ln>
            <a:effectLst/>
          </c:spPr>
          <c:dPt>
            <c:idx val="0"/>
            <c:bubble3D val="0"/>
            <c:spPr>
              <a:solidFill>
                <a:srgbClr val="EC6A4D"/>
              </a:solidFill>
              <a:ln w="12700">
                <a:noFill/>
              </a:ln>
              <a:effectLst/>
            </c:spPr>
            <c:extLst>
              <c:ext xmlns:c16="http://schemas.microsoft.com/office/drawing/2014/chart" uri="{C3380CC4-5D6E-409C-BE32-E72D297353CC}">
                <c16:uniqueId val="{00000001-B6EE-4B0B-8100-9FBA353B258A}"/>
              </c:ext>
            </c:extLst>
          </c:dPt>
          <c:dPt>
            <c:idx val="1"/>
            <c:bubble3D val="0"/>
            <c:spPr>
              <a:solidFill>
                <a:srgbClr val="1B657C"/>
              </a:solidFill>
              <a:ln w="12700">
                <a:noFill/>
              </a:ln>
              <a:effectLst/>
            </c:spPr>
            <c:extLst>
              <c:ext xmlns:c16="http://schemas.microsoft.com/office/drawing/2014/chart" uri="{C3380CC4-5D6E-409C-BE32-E72D297353CC}">
                <c16:uniqueId val="{00000003-B6EE-4B0B-8100-9FBA353B258A}"/>
              </c:ext>
            </c:extLst>
          </c:dPt>
          <c:cat>
            <c:strRef>
              <c:f>Sheet1!$A$2:$A$3</c:f>
              <c:strCache>
                <c:ptCount val="2"/>
                <c:pt idx="0">
                  <c:v>RECU</c:v>
                </c:pt>
                <c:pt idx="1">
                  <c:v>GAP</c:v>
                </c:pt>
              </c:strCache>
            </c:strRef>
          </c:cat>
          <c:val>
            <c:numRef>
              <c:f>Sheet1!$B$2:$B$3</c:f>
              <c:numCache>
                <c:formatCode>0%</c:formatCode>
                <c:ptCount val="2"/>
                <c:pt idx="0">
                  <c:v>0.34709653746411268</c:v>
                </c:pt>
                <c:pt idx="1">
                  <c:v>0.65290346253588738</c:v>
                </c:pt>
              </c:numCache>
            </c:numRef>
          </c:val>
          <c:extLst>
            <c:ext xmlns:c16="http://schemas.microsoft.com/office/drawing/2014/chart" uri="{C3380CC4-5D6E-409C-BE32-E72D297353CC}">
              <c16:uniqueId val="{00000004-B6EE-4B0B-8100-9FBA353B258A}"/>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fr-FR"/>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921073765137963"/>
          <c:y val="3.430259127432829E-2"/>
          <c:w val="0.64049414706865637"/>
          <c:h val="0.94227070107771738"/>
        </c:manualLayout>
      </c:layout>
      <c:barChart>
        <c:barDir val="bar"/>
        <c:grouping val="clustered"/>
        <c:varyColors val="0"/>
        <c:ser>
          <c:idx val="0"/>
          <c:order val="0"/>
          <c:tx>
            <c:strRef>
              <c:f>Sheet1!$B$1</c:f>
              <c:strCache>
                <c:ptCount val="1"/>
                <c:pt idx="0">
                  <c:v>Series 1</c:v>
                </c:pt>
              </c:strCache>
            </c:strRef>
          </c:tx>
          <c:spPr>
            <a:solidFill>
              <a:srgbClr val="EC6A4D"/>
            </a:solidFill>
            <a:ln w="66675">
              <a:noFill/>
              <a:miter lim="800000"/>
            </a:ln>
            <a:effectLst/>
          </c:spPr>
          <c:invertIfNegative val="0"/>
          <c:dLbls>
            <c:dLbl>
              <c:idx val="0"/>
              <c:layout>
                <c:manualLayout>
                  <c:x val="-6.7993109019546388E-2"/>
                  <c:y val="-4.5777778184691363E-7"/>
                </c:manualLayout>
              </c:layout>
              <c:spPr>
                <a:noFill/>
                <a:ln>
                  <a:noFill/>
                </a:ln>
                <a:effectLst/>
              </c:spPr>
              <c:txPr>
                <a:bodyPr rot="0" spcFirstLastPara="1" vertOverflow="ellipsis" vert="horz" wrap="square" lIns="38100" tIns="19050" rIns="38100" bIns="19050" anchor="ctr" anchorCtr="0">
                  <a:spAutoFit/>
                </a:bodyPr>
                <a:lstStyle/>
                <a:p>
                  <a:pPr algn="l">
                    <a:defRPr sz="500" b="0" i="0" u="none" strike="noStrike" kern="1200" baseline="0">
                      <a:solidFill>
                        <a:srgbClr val="1B657C"/>
                      </a:solidFill>
                      <a:latin typeface="Inter" panose="02000503000000020004" pitchFamily="2" charset="0"/>
                      <a:ea typeface="Inter" panose="02000503000000020004" pitchFamily="2" charset="0"/>
                      <a:cs typeface="Inter" panose="02000503000000020004" pitchFamily="2" charset="0"/>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0.22486999104124952"/>
                      <c:h val="0.1739482326573176"/>
                    </c:manualLayout>
                  </c15:layout>
                </c:ext>
                <c:ext xmlns:c16="http://schemas.microsoft.com/office/drawing/2014/chart" uri="{C3380CC4-5D6E-409C-BE32-E72D297353CC}">
                  <c16:uniqueId val="{00000004-FEA3-421A-95DA-D9E86A77C86F}"/>
                </c:ext>
              </c:extLst>
            </c:dLbl>
            <c:dLbl>
              <c:idx val="1"/>
              <c:layout>
                <c:manualLayout>
                  <c:x val="-8.2484476459376649E-2"/>
                  <c:y val="4.0487633052484119E-7"/>
                </c:manualLayout>
              </c:layout>
              <c:showLegendKey val="0"/>
              <c:showVal val="1"/>
              <c:showCatName val="0"/>
              <c:showSerName val="0"/>
              <c:showPercent val="0"/>
              <c:showBubbleSize val="0"/>
              <c:extLst>
                <c:ext xmlns:c15="http://schemas.microsoft.com/office/drawing/2012/chart" uri="{CE6537A1-D6FC-4f65-9D91-7224C49458BB}">
                  <c15:layout>
                    <c:manualLayout>
                      <c:w val="0.22551245123548663"/>
                      <c:h val="0.11508099201178254"/>
                    </c:manualLayout>
                  </c15:layout>
                </c:ext>
                <c:ext xmlns:c16="http://schemas.microsoft.com/office/drawing/2014/chart" uri="{C3380CC4-5D6E-409C-BE32-E72D297353CC}">
                  <c16:uniqueId val="{00000003-FEA3-421A-95DA-D9E86A77C86F}"/>
                </c:ext>
              </c:extLst>
            </c:dLbl>
            <c:dLbl>
              <c:idx val="2"/>
              <c:layout>
                <c:manualLayout>
                  <c:x val="-7.177113188399073E-2"/>
                  <c:y val="4.5777778184691363E-7"/>
                </c:manualLayout>
              </c:layout>
              <c:spPr>
                <a:noFill/>
                <a:ln>
                  <a:noFill/>
                </a:ln>
                <a:effectLst/>
              </c:spPr>
              <c:txPr>
                <a:bodyPr rot="0" spcFirstLastPara="1" vertOverflow="ellipsis" vert="horz" wrap="square" lIns="38100" tIns="19050" rIns="38100" bIns="19050" anchor="ctr" anchorCtr="0">
                  <a:spAutoFit/>
                </a:bodyPr>
                <a:lstStyle/>
                <a:p>
                  <a:pPr algn="l">
                    <a:defRPr sz="500" b="0" i="0" u="none" strike="noStrike" kern="1200" baseline="0">
                      <a:solidFill>
                        <a:srgbClr val="1B657C"/>
                      </a:solidFill>
                      <a:latin typeface="Inter" panose="02000503000000020004" pitchFamily="2" charset="0"/>
                      <a:ea typeface="Inter" panose="02000503000000020004" pitchFamily="2" charset="0"/>
                      <a:cs typeface="Inter" panose="02000503000000020004" pitchFamily="2" charset="0"/>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0.23382279282205398"/>
                      <c:h val="0.1739482326573176"/>
                    </c:manualLayout>
                  </c15:layout>
                </c:ext>
                <c:ext xmlns:c16="http://schemas.microsoft.com/office/drawing/2014/chart" uri="{C3380CC4-5D6E-409C-BE32-E72D297353CC}">
                  <c16:uniqueId val="{00000002-FEA3-421A-95DA-D9E86A77C86F}"/>
                </c:ext>
              </c:extLst>
            </c:dLbl>
            <c:dLbl>
              <c:idx val="3"/>
              <c:layout>
                <c:manualLayout>
                  <c:x val="-8.9420236034274667E-2"/>
                  <c:y val="4.3722594933377603E-3"/>
                </c:manualLayout>
              </c:layout>
              <c:spPr>
                <a:noFill/>
                <a:ln>
                  <a:noFill/>
                </a:ln>
                <a:effectLst/>
              </c:spPr>
              <c:txPr>
                <a:bodyPr rot="0" spcFirstLastPara="1" vertOverflow="ellipsis" vert="horz" wrap="square" lIns="38100" tIns="19050" rIns="38100" bIns="19050" anchor="ctr" anchorCtr="1">
                  <a:noAutofit/>
                </a:bodyPr>
                <a:lstStyle/>
                <a:p>
                  <a:pPr>
                    <a:defRPr sz="500" b="0" i="0" u="none" strike="noStrike" kern="1200" baseline="0">
                      <a:solidFill>
                        <a:srgbClr val="1B657C"/>
                      </a:solidFill>
                      <a:latin typeface="Inter" panose="02000503000000020004" pitchFamily="2" charset="0"/>
                      <a:ea typeface="Inter" panose="02000503000000020004" pitchFamily="2" charset="0"/>
                      <a:cs typeface="Inter" panose="02000503000000020004" pitchFamily="2" charset="0"/>
                    </a:defRPr>
                  </a:pPr>
                  <a:endParaRPr lang="fr-FR"/>
                </a:p>
              </c:txPr>
              <c:showLegendKey val="0"/>
              <c:showVal val="1"/>
              <c:showCatName val="0"/>
              <c:showSerName val="0"/>
              <c:showPercent val="0"/>
              <c:showBubbleSize val="0"/>
              <c:extLst>
                <c:ext xmlns:c15="http://schemas.microsoft.com/office/drawing/2012/chart" uri="{CE6537A1-D6FC-4f65-9D91-7224C49458BB}">
                  <c15:layout>
                    <c:manualLayout>
                      <c:w val="0.24238895958145146"/>
                      <c:h val="0.13906530250335034"/>
                    </c:manualLayout>
                  </c15:layout>
                </c:ext>
                <c:ext xmlns:c16="http://schemas.microsoft.com/office/drawing/2014/chart" uri="{C3380CC4-5D6E-409C-BE32-E72D297353CC}">
                  <c16:uniqueId val="{00000006-408A-441D-8AAD-E2065D2FC8E2}"/>
                </c:ext>
              </c:extLst>
            </c:dLbl>
            <c:dLbl>
              <c:idx val="4"/>
              <c:layout>
                <c:manualLayout>
                  <c:x val="-6.935759574898012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EA3-421A-95DA-D9E86A77C86F}"/>
                </c:ext>
              </c:extLst>
            </c:dLbl>
            <c:dLbl>
              <c:idx val="5"/>
              <c:layout>
                <c:manualLayout>
                  <c:x val="-8.6880765008820013E-2"/>
                  <c:y val="1.0284263671661468E-2"/>
                </c:manualLayout>
              </c:layout>
              <c:showLegendKey val="0"/>
              <c:showVal val="1"/>
              <c:showCatName val="0"/>
              <c:showSerName val="0"/>
              <c:showPercent val="0"/>
              <c:showBubbleSize val="0"/>
              <c:extLst>
                <c:ext xmlns:c15="http://schemas.microsoft.com/office/drawing/2012/chart" uri="{CE6537A1-D6FC-4f65-9D91-7224C49458BB}">
                  <c15:layout>
                    <c:manualLayout>
                      <c:w val="0.24107545457033094"/>
                      <c:h val="0.1739482326573176"/>
                    </c:manualLayout>
                  </c15:layout>
                </c:ext>
                <c:ext xmlns:c16="http://schemas.microsoft.com/office/drawing/2014/chart" uri="{C3380CC4-5D6E-409C-BE32-E72D297353CC}">
                  <c16:uniqueId val="{00000001-FEA3-421A-95DA-D9E86A77C86F}"/>
                </c:ext>
              </c:extLst>
            </c:dLbl>
            <c:dLbl>
              <c:idx val="6"/>
              <c:layout>
                <c:manualLayout>
                  <c:x val="-1.467489217093274E-2"/>
                  <c:y val="6.0724202653079835E-7"/>
                </c:manualLayout>
              </c:layout>
              <c:showLegendKey val="0"/>
              <c:showVal val="1"/>
              <c:showCatName val="0"/>
              <c:showSerName val="0"/>
              <c:showPercent val="0"/>
              <c:showBubbleSize val="0"/>
              <c:extLst>
                <c:ext xmlns:c15="http://schemas.microsoft.com/office/drawing/2012/chart" uri="{CE6537A1-D6FC-4f65-9D91-7224C49458BB}">
                  <c15:layout>
                    <c:manualLayout>
                      <c:w val="0.2353778350599916"/>
                      <c:h val="0.17394863738870961"/>
                    </c:manualLayout>
                  </c15:layout>
                </c:ext>
                <c:ext xmlns:c16="http://schemas.microsoft.com/office/drawing/2014/chart" uri="{C3380CC4-5D6E-409C-BE32-E72D297353CC}">
                  <c16:uniqueId val="{00000000-499A-437E-847D-DA892DA5D42D}"/>
                </c:ext>
              </c:extLst>
            </c:dLbl>
            <c:spPr>
              <a:noFill/>
              <a:ln>
                <a:noFill/>
              </a:ln>
              <a:effectLst/>
            </c:spPr>
            <c:txPr>
              <a:bodyPr rot="0" spcFirstLastPara="1" vertOverflow="ellipsis" vert="horz" wrap="square" lIns="38100" tIns="19050" rIns="38100" bIns="19050" anchor="ctr" anchorCtr="1">
                <a:spAutoFit/>
              </a:bodyPr>
              <a:lstStyle/>
              <a:p>
                <a:pPr>
                  <a:defRPr sz="500" b="0" i="0" u="none" strike="noStrike" kern="1200" baseline="0">
                    <a:solidFill>
                      <a:srgbClr val="1B657C"/>
                    </a:solidFill>
                    <a:latin typeface="Inter" panose="02000503000000020004" pitchFamily="2" charset="0"/>
                    <a:ea typeface="Inter" panose="02000503000000020004" pitchFamily="2" charset="0"/>
                    <a:cs typeface="Inter" panose="02000503000000020004" pitchFamily="2"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Masisi</c:v>
                </c:pt>
                <c:pt idx="1">
                  <c:v>Kibirizi</c:v>
                </c:pt>
                <c:pt idx="2">
                  <c:v>Kirotshe</c:v>
                </c:pt>
                <c:pt idx="3">
                  <c:v>Mweso</c:v>
                </c:pt>
                <c:pt idx="4">
                  <c:v>Nyiragongo</c:v>
                </c:pt>
                <c:pt idx="5">
                  <c:v>Karisimbi</c:v>
                </c:pt>
                <c:pt idx="6">
                  <c:v>Goma</c:v>
                </c:pt>
              </c:strCache>
            </c:strRef>
          </c:cat>
          <c:val>
            <c:numRef>
              <c:f>Sheet1!$B$2:$B$8</c:f>
              <c:numCache>
                <c:formatCode>[&gt;=3000000000000]#" "##" "##" "##" "###" "###" | "##;#" "##" "##" "##" "###" "###</c:formatCode>
                <c:ptCount val="7"/>
                <c:pt idx="0">
                  <c:v>322.00000000000006</c:v>
                </c:pt>
                <c:pt idx="1">
                  <c:v>41009</c:v>
                </c:pt>
                <c:pt idx="2">
                  <c:v>46047</c:v>
                </c:pt>
                <c:pt idx="3">
                  <c:v>48150</c:v>
                </c:pt>
                <c:pt idx="4">
                  <c:v>71280</c:v>
                </c:pt>
                <c:pt idx="5">
                  <c:v>100051</c:v>
                </c:pt>
                <c:pt idx="6">
                  <c:v>157306</c:v>
                </c:pt>
              </c:numCache>
            </c:numRef>
          </c:val>
          <c:extLst>
            <c:ext xmlns:c16="http://schemas.microsoft.com/office/drawing/2014/chart" uri="{C3380CC4-5D6E-409C-BE32-E72D297353CC}">
              <c16:uniqueId val="{00000006-A873-4F8C-8551-982CA40152C2}"/>
            </c:ext>
          </c:extLst>
        </c:ser>
        <c:dLbls>
          <c:showLegendKey val="0"/>
          <c:showVal val="0"/>
          <c:showCatName val="0"/>
          <c:showSerName val="0"/>
          <c:showPercent val="0"/>
          <c:showBubbleSize val="0"/>
        </c:dLbls>
        <c:gapWidth val="18"/>
        <c:overlap val="61"/>
        <c:axId val="464165032"/>
        <c:axId val="464164312"/>
      </c:barChart>
      <c:catAx>
        <c:axId val="464165032"/>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500" b="0" i="0" u="none" strike="noStrike" kern="1200" baseline="0">
                <a:solidFill>
                  <a:srgbClr val="1B657C"/>
                </a:solidFill>
                <a:latin typeface="Inter" panose="020B0502030000000004" pitchFamily="34" charset="0"/>
                <a:ea typeface="Inter" panose="020B0502030000000004" pitchFamily="34" charset="0"/>
                <a:cs typeface="Inter" panose="02000503000000020004" pitchFamily="2" charset="0"/>
              </a:defRPr>
            </a:pPr>
            <a:endParaRPr lang="fr-FR"/>
          </a:p>
        </c:txPr>
        <c:crossAx val="464164312"/>
        <c:crosses val="autoZero"/>
        <c:auto val="1"/>
        <c:lblAlgn val="ctr"/>
        <c:lblOffset val="100"/>
        <c:noMultiLvlLbl val="0"/>
      </c:catAx>
      <c:valAx>
        <c:axId val="464164312"/>
        <c:scaling>
          <c:orientation val="minMax"/>
        </c:scaling>
        <c:delete val="1"/>
        <c:axPos val="b"/>
        <c:numFmt formatCode="[&gt;=3000000000000]#&quot; &quot;##&quot; &quot;##&quot; &quot;##&quot; &quot;###&quot; &quot;###&quot; | &quot;##;#&quot; &quot;##&quot; &quot;##&quot; &quot;##&quot; &quot;###&quot; &quot;###" sourceLinked="1"/>
        <c:majorTickMark val="none"/>
        <c:minorTickMark val="none"/>
        <c:tickLblPos val="nextTo"/>
        <c:crossAx val="464165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900">
          <a:latin typeface="Inter" panose="02000503000000020004" pitchFamily="2" charset="0"/>
          <a:ea typeface="Inter" panose="02000503000000020004" pitchFamily="2" charset="0"/>
          <a:cs typeface="Inter" panose="02000503000000020004" pitchFamily="2" charset="0"/>
        </a:defRPr>
      </a:pPr>
      <a:endParaRPr lang="fr-FR"/>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0379636589567E-2"/>
          <c:y val="4.933888888888889E-2"/>
          <c:w val="0.89999999999999991"/>
          <c:h val="0.99999999999999989"/>
        </c:manualLayout>
      </c:layout>
      <c:doughnutChart>
        <c:varyColors val="1"/>
        <c:ser>
          <c:idx val="0"/>
          <c:order val="0"/>
          <c:tx>
            <c:strRef>
              <c:f>Sheet1!$B$1</c:f>
              <c:strCache>
                <c:ptCount val="1"/>
                <c:pt idx="0">
                  <c:v>POURCENTAGE</c:v>
                </c:pt>
              </c:strCache>
            </c:strRef>
          </c:tx>
          <c:spPr>
            <a:solidFill>
              <a:srgbClr val="EC6A4D"/>
            </a:solidFill>
            <a:ln w="12700">
              <a:noFill/>
            </a:ln>
            <a:effectLst/>
          </c:spPr>
          <c:dPt>
            <c:idx val="0"/>
            <c:bubble3D val="0"/>
            <c:spPr>
              <a:solidFill>
                <a:srgbClr val="EC6A4D"/>
              </a:solidFill>
              <a:ln w="12700">
                <a:noFill/>
              </a:ln>
              <a:effectLst/>
            </c:spPr>
            <c:extLst>
              <c:ext xmlns:c16="http://schemas.microsoft.com/office/drawing/2014/chart" uri="{C3380CC4-5D6E-409C-BE32-E72D297353CC}">
                <c16:uniqueId val="{00000001-08E4-4400-8867-70F448E0D021}"/>
              </c:ext>
            </c:extLst>
          </c:dPt>
          <c:dPt>
            <c:idx val="1"/>
            <c:bubble3D val="0"/>
            <c:spPr>
              <a:solidFill>
                <a:srgbClr val="1B657C"/>
              </a:solidFill>
              <a:ln w="12700">
                <a:noFill/>
              </a:ln>
              <a:effectLst/>
            </c:spPr>
            <c:extLst>
              <c:ext xmlns:c16="http://schemas.microsoft.com/office/drawing/2014/chart" uri="{C3380CC4-5D6E-409C-BE32-E72D297353CC}">
                <c16:uniqueId val="{00000003-08E4-4400-8867-70F448E0D021}"/>
              </c:ext>
            </c:extLst>
          </c:dPt>
          <c:cat>
            <c:strRef>
              <c:f>Sheet1!$A$2:$A$3</c:f>
              <c:strCache>
                <c:ptCount val="2"/>
                <c:pt idx="0">
                  <c:v>RECU</c:v>
                </c:pt>
                <c:pt idx="1">
                  <c:v>GAP</c:v>
                </c:pt>
              </c:strCache>
            </c:strRef>
          </c:cat>
          <c:val>
            <c:numRef>
              <c:f>Sheet1!$B$2:$B$3</c:f>
              <c:numCache>
                <c:formatCode>0%</c:formatCode>
                <c:ptCount val="2"/>
                <c:pt idx="0">
                  <c:v>0.50324553880714662</c:v>
                </c:pt>
                <c:pt idx="1">
                  <c:v>0.49675446119285338</c:v>
                </c:pt>
              </c:numCache>
            </c:numRef>
          </c:val>
          <c:extLst>
            <c:ext xmlns:c16="http://schemas.microsoft.com/office/drawing/2014/chart" uri="{C3380CC4-5D6E-409C-BE32-E72D297353CC}">
              <c16:uniqueId val="{00000004-08E4-4400-8867-70F448E0D021}"/>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fr-FR"/>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0379636589567E-2"/>
          <c:y val="4.933888888888889E-2"/>
          <c:w val="0.89999999999999991"/>
          <c:h val="0.99999999999999989"/>
        </c:manualLayout>
      </c:layout>
      <c:doughnutChart>
        <c:varyColors val="1"/>
        <c:ser>
          <c:idx val="0"/>
          <c:order val="0"/>
          <c:tx>
            <c:strRef>
              <c:f>Sheet1!$B$1</c:f>
              <c:strCache>
                <c:ptCount val="1"/>
                <c:pt idx="0">
                  <c:v>POURCENTAGE</c:v>
                </c:pt>
              </c:strCache>
            </c:strRef>
          </c:tx>
          <c:spPr>
            <a:solidFill>
              <a:srgbClr val="EC6A4D"/>
            </a:solidFill>
            <a:ln w="12700">
              <a:noFill/>
            </a:ln>
            <a:effectLst/>
          </c:spPr>
          <c:dPt>
            <c:idx val="0"/>
            <c:bubble3D val="0"/>
            <c:spPr>
              <a:solidFill>
                <a:srgbClr val="EC6A4D"/>
              </a:solidFill>
              <a:ln w="12700">
                <a:noFill/>
              </a:ln>
              <a:effectLst/>
            </c:spPr>
            <c:extLst>
              <c:ext xmlns:c16="http://schemas.microsoft.com/office/drawing/2014/chart" uri="{C3380CC4-5D6E-409C-BE32-E72D297353CC}">
                <c16:uniqueId val="{00000001-BFCB-4580-BB8B-26DCA908DA1B}"/>
              </c:ext>
            </c:extLst>
          </c:dPt>
          <c:dPt>
            <c:idx val="1"/>
            <c:bubble3D val="0"/>
            <c:spPr>
              <a:solidFill>
                <a:srgbClr val="1B657C"/>
              </a:solidFill>
              <a:ln w="12700">
                <a:noFill/>
              </a:ln>
              <a:effectLst/>
            </c:spPr>
            <c:extLst>
              <c:ext xmlns:c16="http://schemas.microsoft.com/office/drawing/2014/chart" uri="{C3380CC4-5D6E-409C-BE32-E72D297353CC}">
                <c16:uniqueId val="{00000003-BFCB-4580-BB8B-26DCA908DA1B}"/>
              </c:ext>
            </c:extLst>
          </c:dPt>
          <c:cat>
            <c:strRef>
              <c:f>Sheet1!$A$2:$A$3</c:f>
              <c:strCache>
                <c:ptCount val="2"/>
                <c:pt idx="0">
                  <c:v>RECU</c:v>
                </c:pt>
                <c:pt idx="1">
                  <c:v>GAP</c:v>
                </c:pt>
              </c:strCache>
            </c:strRef>
          </c:cat>
          <c:val>
            <c:numRef>
              <c:f>Sheet1!$B$2:$B$3</c:f>
              <c:numCache>
                <c:formatCode>0%</c:formatCode>
                <c:ptCount val="2"/>
                <c:pt idx="0">
                  <c:v>0.71</c:v>
                </c:pt>
                <c:pt idx="1">
                  <c:v>0.29000000000000004</c:v>
                </c:pt>
              </c:numCache>
            </c:numRef>
          </c:val>
          <c:extLst>
            <c:ext xmlns:c16="http://schemas.microsoft.com/office/drawing/2014/chart" uri="{C3380CC4-5D6E-409C-BE32-E72D297353CC}">
              <c16:uniqueId val="{00000004-BFCB-4580-BB8B-26DCA908DA1B}"/>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fr-FR"/>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0379636589567E-2"/>
          <c:y val="4.933888888888889E-2"/>
          <c:w val="0.89999999999999991"/>
          <c:h val="0.99999999999999989"/>
        </c:manualLayout>
      </c:layout>
      <c:doughnutChart>
        <c:varyColors val="1"/>
        <c:ser>
          <c:idx val="0"/>
          <c:order val="0"/>
          <c:tx>
            <c:strRef>
              <c:f>Sheet1!$B$1</c:f>
              <c:strCache>
                <c:ptCount val="1"/>
                <c:pt idx="0">
                  <c:v>POURCENTAGE</c:v>
                </c:pt>
              </c:strCache>
            </c:strRef>
          </c:tx>
          <c:spPr>
            <a:solidFill>
              <a:srgbClr val="EC6A4D"/>
            </a:solidFill>
            <a:ln w="12700">
              <a:noFill/>
            </a:ln>
            <a:effectLst/>
          </c:spPr>
          <c:dPt>
            <c:idx val="0"/>
            <c:bubble3D val="0"/>
            <c:spPr>
              <a:solidFill>
                <a:srgbClr val="EC6A4D"/>
              </a:solidFill>
              <a:ln w="12700">
                <a:noFill/>
              </a:ln>
              <a:effectLst/>
            </c:spPr>
            <c:extLst>
              <c:ext xmlns:c16="http://schemas.microsoft.com/office/drawing/2014/chart" uri="{C3380CC4-5D6E-409C-BE32-E72D297353CC}">
                <c16:uniqueId val="{00000001-A01A-4094-9B9F-DB09829447C3}"/>
              </c:ext>
            </c:extLst>
          </c:dPt>
          <c:dPt>
            <c:idx val="1"/>
            <c:bubble3D val="0"/>
            <c:spPr>
              <a:solidFill>
                <a:srgbClr val="1B657C"/>
              </a:solidFill>
              <a:ln w="12700">
                <a:noFill/>
              </a:ln>
              <a:effectLst/>
            </c:spPr>
            <c:extLst>
              <c:ext xmlns:c16="http://schemas.microsoft.com/office/drawing/2014/chart" uri="{C3380CC4-5D6E-409C-BE32-E72D297353CC}">
                <c16:uniqueId val="{00000003-A01A-4094-9B9F-DB09829447C3}"/>
              </c:ext>
            </c:extLst>
          </c:dPt>
          <c:cat>
            <c:strRef>
              <c:f>Sheet1!$A$2:$A$3</c:f>
              <c:strCache>
                <c:ptCount val="2"/>
                <c:pt idx="0">
                  <c:v>RECU</c:v>
                </c:pt>
                <c:pt idx="1">
                  <c:v>GAP</c:v>
                </c:pt>
              </c:strCache>
            </c:strRef>
          </c:cat>
          <c:val>
            <c:numRef>
              <c:f>Sheet1!$B$2:$B$3</c:f>
              <c:numCache>
                <c:formatCode>0%</c:formatCode>
                <c:ptCount val="2"/>
                <c:pt idx="0">
                  <c:v>1</c:v>
                </c:pt>
                <c:pt idx="1">
                  <c:v>0</c:v>
                </c:pt>
              </c:numCache>
            </c:numRef>
          </c:val>
          <c:extLst>
            <c:ext xmlns:c16="http://schemas.microsoft.com/office/drawing/2014/chart" uri="{C3380CC4-5D6E-409C-BE32-E72D297353CC}">
              <c16:uniqueId val="{00000004-A01A-4094-9B9F-DB09829447C3}"/>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fr-FR"/>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70379636589567E-2"/>
          <c:y val="4.933888888888889E-2"/>
          <c:w val="0.89999999999999991"/>
          <c:h val="0.99999999999999989"/>
        </c:manualLayout>
      </c:layout>
      <c:doughnutChart>
        <c:varyColors val="1"/>
        <c:ser>
          <c:idx val="0"/>
          <c:order val="0"/>
          <c:tx>
            <c:strRef>
              <c:f>Sheet1!$B$1</c:f>
              <c:strCache>
                <c:ptCount val="1"/>
                <c:pt idx="0">
                  <c:v>POURCENTAGE</c:v>
                </c:pt>
              </c:strCache>
            </c:strRef>
          </c:tx>
          <c:spPr>
            <a:solidFill>
              <a:srgbClr val="EC6A4D"/>
            </a:solidFill>
            <a:ln w="12700">
              <a:noFill/>
            </a:ln>
            <a:effectLst/>
          </c:spPr>
          <c:dPt>
            <c:idx val="0"/>
            <c:bubble3D val="0"/>
            <c:spPr>
              <a:solidFill>
                <a:srgbClr val="EC6A4D"/>
              </a:solidFill>
              <a:ln w="12700">
                <a:noFill/>
              </a:ln>
              <a:effectLst/>
            </c:spPr>
            <c:extLst>
              <c:ext xmlns:c16="http://schemas.microsoft.com/office/drawing/2014/chart" uri="{C3380CC4-5D6E-409C-BE32-E72D297353CC}">
                <c16:uniqueId val="{00000001-F4F8-4D9B-96D6-A8AD8CE822FB}"/>
              </c:ext>
            </c:extLst>
          </c:dPt>
          <c:dPt>
            <c:idx val="1"/>
            <c:bubble3D val="0"/>
            <c:spPr>
              <a:solidFill>
                <a:srgbClr val="1B657C"/>
              </a:solidFill>
              <a:ln w="12700">
                <a:noFill/>
              </a:ln>
              <a:effectLst/>
            </c:spPr>
            <c:extLst>
              <c:ext xmlns:c16="http://schemas.microsoft.com/office/drawing/2014/chart" uri="{C3380CC4-5D6E-409C-BE32-E72D297353CC}">
                <c16:uniqueId val="{00000003-F4F8-4D9B-96D6-A8AD8CE822FB}"/>
              </c:ext>
            </c:extLst>
          </c:dPt>
          <c:cat>
            <c:strRef>
              <c:f>Sheet1!$A$2:$A$3</c:f>
              <c:strCache>
                <c:ptCount val="2"/>
                <c:pt idx="0">
                  <c:v>RECU</c:v>
                </c:pt>
                <c:pt idx="1">
                  <c:v>GAP</c:v>
                </c:pt>
              </c:strCache>
            </c:strRef>
          </c:cat>
          <c:val>
            <c:numRef>
              <c:f>Sheet1!$B$2:$B$3</c:f>
              <c:numCache>
                <c:formatCode>0%</c:formatCode>
                <c:ptCount val="2"/>
                <c:pt idx="0">
                  <c:v>0.34709653746411268</c:v>
                </c:pt>
                <c:pt idx="1">
                  <c:v>0.65290346253588738</c:v>
                </c:pt>
              </c:numCache>
            </c:numRef>
          </c:val>
          <c:extLst>
            <c:ext xmlns:c16="http://schemas.microsoft.com/office/drawing/2014/chart" uri="{C3380CC4-5D6E-409C-BE32-E72D297353CC}">
              <c16:uniqueId val="{00000004-F4F8-4D9B-96D6-A8AD8CE822FB}"/>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w="9525" cap="flat" cmpd="sng" algn="ctr">
      <a:noFill/>
      <a:round/>
    </a:ln>
    <a:effectLst/>
  </c:spPr>
  <c:txPr>
    <a:bodyPr/>
    <a:lstStyle/>
    <a:p>
      <a:pPr>
        <a:defRPr/>
      </a:pPr>
      <a:endParaRPr lang="fr-F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4989901566518515E-2"/>
          <c:y val="3.1163934667668147E-2"/>
          <c:w val="0.94561981818745888"/>
          <c:h val="0.80083890767025068"/>
        </c:manualLayout>
      </c:layout>
      <c:barChart>
        <c:barDir val="col"/>
        <c:grouping val="clustered"/>
        <c:varyColors val="0"/>
        <c:ser>
          <c:idx val="0"/>
          <c:order val="0"/>
          <c:tx>
            <c:strRef>
              <c:f>Sheet1!$B$1</c:f>
              <c:strCache>
                <c:ptCount val="1"/>
                <c:pt idx="0">
                  <c:v>Series 1</c:v>
                </c:pt>
              </c:strCache>
            </c:strRef>
          </c:tx>
          <c:spPr>
            <a:solidFill>
              <a:srgbClr val="EC6A4D"/>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sz="600" b="0" i="0" u="none" strike="noStrike" kern="1200" baseline="0">
                    <a:solidFill>
                      <a:srgbClr val="1B657C"/>
                    </a:solidFill>
                    <a:latin typeface="Inter" panose="02000503000000020004" pitchFamily="2" charset="0"/>
                    <a:ea typeface="Inter" panose="02000503000000020004" pitchFamily="2" charset="0"/>
                    <a:cs typeface="Inter" panose="02000503000000020004" pitchFamily="2"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DECEMBRE
2023</c:v>
                </c:pt>
                <c:pt idx="1">
                  <c:v>JANVIER
2024</c:v>
                </c:pt>
                <c:pt idx="2">
                  <c:v>FEVRIER
2024</c:v>
                </c:pt>
                <c:pt idx="3">
                  <c:v>MARS
2024</c:v>
                </c:pt>
                <c:pt idx="4">
                  <c:v>AVRIL
2025</c:v>
                </c:pt>
                <c:pt idx="5">
                  <c:v>MAI
2024</c:v>
                </c:pt>
              </c:strCache>
            </c:strRef>
          </c:cat>
          <c:val>
            <c:numRef>
              <c:f>Sheet1!$B$2:$B$7</c:f>
              <c:numCache>
                <c:formatCode>[&gt;=3000000000000]#" "##" "##" "##" "###" "###" | "##;#" "##" "##" "##" "###" "###</c:formatCode>
                <c:ptCount val="6"/>
                <c:pt idx="0">
                  <c:v>749878</c:v>
                </c:pt>
                <c:pt idx="1">
                  <c:v>204833</c:v>
                </c:pt>
                <c:pt idx="2">
                  <c:v>291868</c:v>
                </c:pt>
                <c:pt idx="3">
                  <c:v>300798</c:v>
                </c:pt>
                <c:pt idx="4">
                  <c:v>212852</c:v>
                </c:pt>
                <c:pt idx="5">
                  <c:v>530284</c:v>
                </c:pt>
              </c:numCache>
            </c:numRef>
          </c:val>
          <c:extLst>
            <c:ext xmlns:c16="http://schemas.microsoft.com/office/drawing/2014/chart" uri="{C3380CC4-5D6E-409C-BE32-E72D297353CC}">
              <c16:uniqueId val="{00000005-62F5-41B5-A3B5-CA7B184AA6A5}"/>
            </c:ext>
          </c:extLst>
        </c:ser>
        <c:dLbls>
          <c:showLegendKey val="0"/>
          <c:showVal val="0"/>
          <c:showCatName val="0"/>
          <c:showSerName val="0"/>
          <c:showPercent val="0"/>
          <c:showBubbleSize val="0"/>
        </c:dLbls>
        <c:gapWidth val="60"/>
        <c:overlap val="-100"/>
        <c:axId val="436412359"/>
        <c:axId val="436415239"/>
      </c:barChart>
      <c:catAx>
        <c:axId val="436412359"/>
        <c:scaling>
          <c:orientation val="minMax"/>
        </c:scaling>
        <c:delete val="0"/>
        <c:axPos val="b"/>
        <c:numFmt formatCode="General" sourceLinked="1"/>
        <c:majorTickMark val="none"/>
        <c:minorTickMark val="none"/>
        <c:tickLblPos val="nextTo"/>
        <c:spPr>
          <a:noFill/>
          <a:ln w="3175" cap="flat" cmpd="sng" algn="ctr">
            <a:solidFill>
              <a:srgbClr val="1B657C"/>
            </a:solidFill>
            <a:round/>
          </a:ln>
          <a:effectLst/>
        </c:spPr>
        <c:txPr>
          <a:bodyPr rot="-60000000" spcFirstLastPara="1" vertOverflow="ellipsis" vert="horz" wrap="square" anchor="ctr" anchorCtr="1"/>
          <a:lstStyle/>
          <a:p>
            <a:pPr>
              <a:lnSpc>
                <a:spcPts val="600"/>
              </a:lnSpc>
              <a:defRPr sz="600" b="0" i="0" u="none" strike="noStrike" kern="1200" baseline="0">
                <a:solidFill>
                  <a:srgbClr val="1B657C"/>
                </a:solidFill>
                <a:latin typeface="Inter" panose="02000503000000020004" pitchFamily="2" charset="0"/>
                <a:ea typeface="Inter" panose="02000503000000020004" pitchFamily="2" charset="0"/>
                <a:cs typeface="Inter" panose="02000503000000020004" pitchFamily="2" charset="0"/>
              </a:defRPr>
            </a:pPr>
            <a:endParaRPr lang="fr-FR"/>
          </a:p>
        </c:txPr>
        <c:crossAx val="436415239"/>
        <c:crosses val="autoZero"/>
        <c:auto val="1"/>
        <c:lblAlgn val="ctr"/>
        <c:lblOffset val="100"/>
        <c:noMultiLvlLbl val="0"/>
      </c:catAx>
      <c:valAx>
        <c:axId val="436415239"/>
        <c:scaling>
          <c:orientation val="minMax"/>
        </c:scaling>
        <c:delete val="1"/>
        <c:axPos val="l"/>
        <c:numFmt formatCode="[&gt;=3000000000000]#&quot; &quot;##&quot; &quot;##&quot; &quot;##&quot; &quot;###&quot; &quot;###&quot; | &quot;##;#&quot; &quot;##&quot; &quot;##&quot; &quot;##&quot; &quot;###&quot; &quot;###" sourceLinked="1"/>
        <c:majorTickMark val="none"/>
        <c:minorTickMark val="none"/>
        <c:tickLblPos val="nextTo"/>
        <c:crossAx val="4364123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Inter" panose="02000503000000020004" pitchFamily="2" charset="0"/>
          <a:ea typeface="Inter" panose="02000503000000020004" pitchFamily="2" charset="0"/>
          <a:cs typeface="Inter" panose="02000503000000020004" pitchFamily="2" charset="0"/>
        </a:defRPr>
      </a:pPr>
      <a:endParaRPr lang="fr-F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600401659487884E-2"/>
          <c:y val="7.7679702613207016E-2"/>
          <c:w val="0.93744140773850704"/>
          <c:h val="0.90377379084415821"/>
        </c:manualLayout>
      </c:layout>
      <c:barChart>
        <c:barDir val="bar"/>
        <c:grouping val="percentStacked"/>
        <c:varyColors val="0"/>
        <c:ser>
          <c:idx val="0"/>
          <c:order val="0"/>
          <c:tx>
            <c:strRef>
              <c:f>Sheet1!$B$1</c:f>
              <c:strCache>
                <c:ptCount val="1"/>
                <c:pt idx="0">
                  <c:v>Reached</c:v>
                </c:pt>
              </c:strCache>
            </c:strRef>
          </c:tx>
          <c:spPr>
            <a:solidFill>
              <a:srgbClr val="ED6B4D"/>
            </a:solidFill>
            <a:ln>
              <a:noFill/>
            </a:ln>
            <a:effectLst/>
          </c:spPr>
          <c:invertIfNegative val="0"/>
          <c:dLbls>
            <c:dLbl>
              <c:idx val="0"/>
              <c:layout>
                <c:manualLayout>
                  <c:x val="-5.8499596178590421E-2"/>
                  <c:y val="-4.4872347146836676E-7"/>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15608956905565308"/>
                      <c:h val="0.31653717095228695"/>
                    </c:manualLayout>
                  </c15:layout>
                </c:ext>
                <c:ext xmlns:c16="http://schemas.microsoft.com/office/drawing/2014/chart" uri="{C3380CC4-5D6E-409C-BE32-E72D297353CC}">
                  <c16:uniqueId val="{00000000-F710-4B0F-9E05-A8E9B35C9233}"/>
                </c:ext>
              </c:extLst>
            </c:dLbl>
            <c:dLbl>
              <c:idx val="1"/>
              <c:layout>
                <c:manualLayout>
                  <c:x val="-9.7500606499835704E-2"/>
                  <c:y val="0"/>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17559014737178286"/>
                      <c:h val="0.23677611929582723"/>
                    </c:manualLayout>
                  </c15:layout>
                </c:ext>
                <c:ext xmlns:c16="http://schemas.microsoft.com/office/drawing/2014/chart" uri="{C3380CC4-5D6E-409C-BE32-E72D297353CC}">
                  <c16:uniqueId val="{00000001-F710-4B0F-9E05-A8E9B35C9233}"/>
                </c:ext>
              </c:extLst>
            </c:dLbl>
            <c:dLbl>
              <c:idx val="2"/>
              <c:layout>
                <c:manualLayout>
                  <c:x val="-0.13650008137845898"/>
                  <c:y val="5.3846816577248782E-6"/>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15608956905565308"/>
                      <c:h val="0.23677618475120674"/>
                    </c:manualLayout>
                  </c15:layout>
                </c:ext>
                <c:ext xmlns:c16="http://schemas.microsoft.com/office/drawing/2014/chart" uri="{C3380CC4-5D6E-409C-BE32-E72D297353CC}">
                  <c16:uniqueId val="{00000002-F710-4B0F-9E05-A8E9B35C9233}"/>
                </c:ext>
              </c:extLst>
            </c:dLbl>
            <c:spPr>
              <a:noFill/>
              <a:ln>
                <a:noFill/>
              </a:ln>
              <a:effectLst/>
            </c:spPr>
            <c:txPr>
              <a:bodyPr rot="0" spcFirstLastPara="1" vertOverflow="overflow" horzOverflow="overflow" vert="horz" wrap="none" lIns="38100" tIns="19050" rIns="38100" bIns="19050" anchor="ctr" anchorCtr="0">
                <a:noAutofit/>
              </a:bodyPr>
              <a:lstStyle/>
              <a:p>
                <a:pPr algn="ctr">
                  <a:defRPr sz="500" b="0" i="0" u="none" strike="noStrike" kern="1200" baseline="0">
                    <a:solidFill>
                      <a:srgbClr val="F2F2F2"/>
                    </a:solidFill>
                    <a:latin typeface="Inter" panose="02000503000000020004"/>
                    <a:ea typeface="+mn-ea"/>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Indicator 1</c:v>
                </c:pt>
                <c:pt idx="1">
                  <c:v>Indicator 2</c:v>
                </c:pt>
                <c:pt idx="2">
                  <c:v>Indicator 3</c:v>
                </c:pt>
              </c:strCache>
            </c:strRef>
          </c:cat>
          <c:val>
            <c:numRef>
              <c:f>Sheet1!$B$2:$B$4</c:f>
              <c:numCache>
                <c:formatCode>[&gt;=3000000000000]#" "##" "##" "##" "###" "###" | "##;#" "##" "##" "##" "###" "###</c:formatCode>
                <c:ptCount val="3"/>
                <c:pt idx="0">
                  <c:v>627595</c:v>
                </c:pt>
                <c:pt idx="1">
                  <c:v>78098</c:v>
                </c:pt>
                <c:pt idx="2">
                  <c:v>371767</c:v>
                </c:pt>
              </c:numCache>
            </c:numRef>
          </c:val>
          <c:extLst>
            <c:ext xmlns:c16="http://schemas.microsoft.com/office/drawing/2014/chart" uri="{C3380CC4-5D6E-409C-BE32-E72D297353CC}">
              <c16:uniqueId val="{00000000-8FDD-457E-B230-267177433C2F}"/>
            </c:ext>
          </c:extLst>
        </c:ser>
        <c:ser>
          <c:idx val="1"/>
          <c:order val="1"/>
          <c:tx>
            <c:strRef>
              <c:f>Sheet1!$C$1</c:f>
              <c:strCache>
                <c:ptCount val="1"/>
                <c:pt idx="0">
                  <c:v>Gap</c:v>
                </c:pt>
              </c:strCache>
            </c:strRef>
          </c:tx>
          <c:spPr>
            <a:solidFill>
              <a:srgbClr val="1B657C"/>
            </a:solidFill>
            <a:ln w="3175">
              <a:noFill/>
            </a:ln>
            <a:effectLst/>
          </c:spPr>
          <c:invertIfNegative val="0"/>
          <c:dLbls>
            <c:dLbl>
              <c:idx val="0"/>
              <c:layout>
                <c:manualLayout>
                  <c:x val="-1.949935357865621E-2"/>
                  <c:y val="0"/>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1842388888888889"/>
                      <c:h val="0.42376188219752448"/>
                    </c:manualLayout>
                  </c15:layout>
                </c:ext>
                <c:ext xmlns:c16="http://schemas.microsoft.com/office/drawing/2014/chart" uri="{C3380CC4-5D6E-409C-BE32-E72D297353CC}">
                  <c16:uniqueId val="{00000000-8ADC-48A6-8D58-12B48696E1EE}"/>
                </c:ext>
              </c:extLst>
            </c:dLbl>
            <c:dLbl>
              <c:idx val="1"/>
              <c:dLblPos val="ctr"/>
              <c:showLegendKey val="0"/>
              <c:showVal val="1"/>
              <c:showCatName val="0"/>
              <c:showSerName val="0"/>
              <c:showPercent val="0"/>
              <c:showBubbleSize val="0"/>
              <c:extLst>
                <c:ext xmlns:c15="http://schemas.microsoft.com/office/drawing/2012/chart" uri="{CE6537A1-D6FC-4f65-9D91-7224C49458BB}">
                  <c15:layout>
                    <c:manualLayout>
                      <c:w val="0.1842388888888889"/>
                      <c:h val="0.42376188219752448"/>
                    </c:manualLayout>
                  </c15:layout>
                </c:ext>
                <c:ext xmlns:c16="http://schemas.microsoft.com/office/drawing/2014/chart" uri="{C3380CC4-5D6E-409C-BE32-E72D297353CC}">
                  <c16:uniqueId val="{00000001-8ADC-48A6-8D58-12B48696E1EE}"/>
                </c:ext>
              </c:extLst>
            </c:dLbl>
            <c:dLbl>
              <c:idx val="2"/>
              <c:delete val="1"/>
              <c:extLst>
                <c:ext xmlns:c15="http://schemas.microsoft.com/office/drawing/2012/chart" uri="{CE6537A1-D6FC-4f65-9D91-7224C49458BB}">
                  <c15:layout>
                    <c:manualLayout>
                      <c:w val="0.1842388888888889"/>
                      <c:h val="0.32118369661985585"/>
                    </c:manualLayout>
                  </c15:layout>
                </c:ext>
                <c:ext xmlns:c16="http://schemas.microsoft.com/office/drawing/2014/chart" uri="{C3380CC4-5D6E-409C-BE32-E72D297353CC}">
                  <c16:uniqueId val="{00000002-8ADC-48A6-8D58-12B48696E1EE}"/>
                </c:ext>
              </c:extLst>
            </c:dLbl>
            <c:spPr>
              <a:noFill/>
              <a:ln>
                <a:noFill/>
              </a:ln>
              <a:effectLst/>
            </c:spPr>
            <c:txPr>
              <a:bodyPr rot="0" spcFirstLastPara="1" vertOverflow="overflow" horzOverflow="overflow" vert="horz" wrap="none" lIns="0" tIns="0" rIns="0" bIns="0" anchor="ctr" anchorCtr="1">
                <a:noAutofit/>
              </a:bodyPr>
              <a:lstStyle/>
              <a:p>
                <a:pPr>
                  <a:defRPr sz="500" b="0" i="0" u="none" strike="noStrike" kern="1200" baseline="0">
                    <a:solidFill>
                      <a:srgbClr val="F2F2F2"/>
                    </a:solidFill>
                    <a:latin typeface="Inter" panose="02000503000000020004"/>
                    <a:ea typeface="+mn-ea"/>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Indicator 1</c:v>
                </c:pt>
                <c:pt idx="1">
                  <c:v>Indicator 2</c:v>
                </c:pt>
                <c:pt idx="2">
                  <c:v>Indicator 3</c:v>
                </c:pt>
              </c:strCache>
            </c:strRef>
          </c:cat>
          <c:val>
            <c:numRef>
              <c:f>Sheet1!$C$2:$C$4</c:f>
              <c:numCache>
                <c:formatCode>[&gt;=3000000000000]#" "##" "##" "##" "###" "###" | "##;#" "##" "##" "##" "###" "###</c:formatCode>
                <c:ptCount val="3"/>
                <c:pt idx="0">
                  <c:v>0</c:v>
                </c:pt>
                <c:pt idx="1">
                  <c:v>74199</c:v>
                </c:pt>
                <c:pt idx="2">
                  <c:v>8993</c:v>
                </c:pt>
              </c:numCache>
            </c:numRef>
          </c:val>
          <c:extLst>
            <c:ext xmlns:c16="http://schemas.microsoft.com/office/drawing/2014/chart" uri="{C3380CC4-5D6E-409C-BE32-E72D297353CC}">
              <c16:uniqueId val="{00000001-8FDD-457E-B230-267177433C2F}"/>
            </c:ext>
          </c:extLst>
        </c:ser>
        <c:dLbls>
          <c:showLegendKey val="0"/>
          <c:showVal val="1"/>
          <c:showCatName val="0"/>
          <c:showSerName val="0"/>
          <c:showPercent val="0"/>
          <c:showBubbleSize val="0"/>
        </c:dLbls>
        <c:gapWidth val="87"/>
        <c:overlap val="100"/>
        <c:axId val="1530123455"/>
        <c:axId val="1530131359"/>
      </c:barChart>
      <c:catAx>
        <c:axId val="1530123455"/>
        <c:scaling>
          <c:orientation val="maxMin"/>
        </c:scaling>
        <c:delete val="1"/>
        <c:axPos val="l"/>
        <c:numFmt formatCode="General" sourceLinked="1"/>
        <c:majorTickMark val="none"/>
        <c:minorTickMark val="none"/>
        <c:tickLblPos val="nextTo"/>
        <c:crossAx val="1530131359"/>
        <c:crosses val="autoZero"/>
        <c:auto val="1"/>
        <c:lblAlgn val="ctr"/>
        <c:lblOffset val="100"/>
        <c:noMultiLvlLbl val="0"/>
      </c:catAx>
      <c:valAx>
        <c:axId val="1530131359"/>
        <c:scaling>
          <c:orientation val="minMax"/>
        </c:scaling>
        <c:delete val="1"/>
        <c:axPos val="t"/>
        <c:numFmt formatCode="0%" sourceLinked="1"/>
        <c:majorTickMark val="none"/>
        <c:minorTickMark val="none"/>
        <c:tickLblPos val="nextTo"/>
        <c:crossAx val="1530123455"/>
        <c:crosses val="autoZero"/>
        <c:crossBetween val="between"/>
      </c:valAx>
      <c:spPr>
        <a:noFill/>
        <a:ln>
          <a:noFill/>
        </a:ln>
        <a:effectLst/>
      </c:spPr>
    </c:plotArea>
    <c:plotVisOnly val="1"/>
    <c:dispBlanksAs val="gap"/>
    <c:showDLblsOverMax val="0"/>
  </c:chart>
  <c:spPr>
    <a:noFill/>
    <a:ln>
      <a:noFill/>
    </a:ln>
    <a:effectLst/>
  </c:spPr>
  <c:txPr>
    <a:bodyPr/>
    <a:lstStyle/>
    <a:p>
      <a:pPr>
        <a:defRPr sz="800">
          <a:latin typeface="Arial" panose="020B0604020202020204" pitchFamily="34" charset="0"/>
          <a:cs typeface="Arial" panose="020B0604020202020204" pitchFamily="34" charset="0"/>
        </a:defRPr>
      </a:pPr>
      <a:endParaRPr lang="fr-FR"/>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600401659487884E-2"/>
          <c:y val="3.8740383452968929E-2"/>
          <c:w val="0.93744140773850704"/>
          <c:h val="0.94271288683003918"/>
        </c:manualLayout>
      </c:layout>
      <c:barChart>
        <c:barDir val="bar"/>
        <c:grouping val="percentStacked"/>
        <c:varyColors val="0"/>
        <c:ser>
          <c:idx val="0"/>
          <c:order val="0"/>
          <c:tx>
            <c:strRef>
              <c:f>Sheet1!$B$1</c:f>
              <c:strCache>
                <c:ptCount val="1"/>
                <c:pt idx="0">
                  <c:v>Reached</c:v>
                </c:pt>
              </c:strCache>
            </c:strRef>
          </c:tx>
          <c:spPr>
            <a:solidFill>
              <a:srgbClr val="ED6B4D"/>
            </a:solidFill>
            <a:ln>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15:layout>
                    <c:manualLayout>
                      <c:w val="7.6268728661176996E-2"/>
                      <c:h val="6.7974212485851226E-2"/>
                    </c:manualLayout>
                  </c15:layout>
                </c:ext>
                <c:ext xmlns:c16="http://schemas.microsoft.com/office/drawing/2014/chart" uri="{C3380CC4-5D6E-409C-BE32-E72D297353CC}">
                  <c16:uniqueId val="{00000000-0171-4F0D-882F-FC6965BBA8C6}"/>
                </c:ext>
              </c:extLst>
            </c:dLbl>
            <c:dLbl>
              <c:idx val="1"/>
              <c:layout>
                <c:manualLayout>
                  <c:x val="-5.8499578810122063E-2"/>
                  <c:y val="-1.4532431967377199E-7"/>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7.2241039924579059E-2"/>
                      <c:h val="0.11922638888888888"/>
                    </c:manualLayout>
                  </c15:layout>
                </c:ext>
                <c:ext xmlns:c16="http://schemas.microsoft.com/office/drawing/2014/chart" uri="{C3380CC4-5D6E-409C-BE32-E72D297353CC}">
                  <c16:uniqueId val="{00000001-0171-4F0D-882F-FC6965BBA8C6}"/>
                </c:ext>
              </c:extLst>
            </c:dLbl>
            <c:dLbl>
              <c:idx val="2"/>
              <c:layout>
                <c:manualLayout>
                  <c:x val="-7.7999717478557565E-2"/>
                  <c:y val="-2.3148148142758549E-7"/>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18924173298744523"/>
                      <c:h val="0.27298310662388353"/>
                    </c:manualLayout>
                  </c15:layout>
                </c:ext>
                <c:ext xmlns:c16="http://schemas.microsoft.com/office/drawing/2014/chart" uri="{C3380CC4-5D6E-409C-BE32-E72D297353CC}">
                  <c16:uniqueId val="{00000002-0171-4F0D-882F-FC6965BBA8C6}"/>
                </c:ext>
              </c:extLst>
            </c:dLbl>
            <c:dLbl>
              <c:idx val="3"/>
              <c:layout>
                <c:manualLayout>
                  <c:x val="-6.8249639460105649E-2"/>
                  <c:y val="-1.4532431956598003E-7"/>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9.1741161224546189E-2"/>
                      <c:h val="0.11922638888888888"/>
                    </c:manualLayout>
                  </c15:layout>
                </c:ext>
                <c:ext xmlns:c16="http://schemas.microsoft.com/office/drawing/2014/chart" uri="{C3380CC4-5D6E-409C-BE32-E72D297353CC}">
                  <c16:uniqueId val="{00000003-0171-4F0D-882F-FC6965BBA8C6}"/>
                </c:ext>
              </c:extLst>
            </c:dLbl>
            <c:dLbl>
              <c:idx val="4"/>
              <c:layout>
                <c:manualLayout>
                  <c:x val="1.950012129996714E-2"/>
                  <c:y val="1.6203703704781622E-6"/>
                </c:manualLayout>
              </c:layout>
              <c:spPr>
                <a:noFill/>
                <a:ln>
                  <a:noFill/>
                </a:ln>
                <a:effectLst/>
              </c:spPr>
              <c:txPr>
                <a:bodyPr rot="0" spcFirstLastPara="1" vertOverflow="overflow" horzOverflow="overflow" vert="horz" wrap="none" lIns="38100" tIns="19050" rIns="38100" bIns="19050" anchor="ctr" anchorCtr="0">
                  <a:noAutofit/>
                </a:bodyPr>
                <a:lstStyle/>
                <a:p>
                  <a:pPr algn="r">
                    <a:defRPr sz="500" b="0" i="0" u="none" strike="noStrike" kern="1200" baseline="0">
                      <a:solidFill>
                        <a:srgbClr val="F2F2F2"/>
                      </a:solidFill>
                      <a:latin typeface="Inter" panose="02000503000000020004"/>
                      <a:ea typeface="+mn-ea"/>
                      <a:cs typeface="Arial" panose="020B0604020202020204" pitchFamily="34" charset="0"/>
                    </a:defRPr>
                  </a:pPr>
                  <a:endParaRPr lang="fr-FR"/>
                </a:p>
              </c:txPr>
              <c:dLblPos val="ctr"/>
              <c:showLegendKey val="0"/>
              <c:showVal val="1"/>
              <c:showCatName val="0"/>
              <c:showSerName val="0"/>
              <c:showPercent val="0"/>
              <c:showBubbleSize val="0"/>
              <c:extLst>
                <c:ext xmlns:c15="http://schemas.microsoft.com/office/drawing/2012/chart" uri="{CE6537A1-D6FC-4f65-9D91-7224C49458BB}">
                  <c15:layout>
                    <c:manualLayout>
                      <c:w val="7.4223296349638715E-2"/>
                      <c:h val="0.11922638888888888"/>
                    </c:manualLayout>
                  </c15:layout>
                </c:ext>
                <c:ext xmlns:c16="http://schemas.microsoft.com/office/drawing/2014/chart" uri="{C3380CC4-5D6E-409C-BE32-E72D297353CC}">
                  <c16:uniqueId val="{00000004-0171-4F0D-882F-FC6965BBA8C6}"/>
                </c:ext>
              </c:extLst>
            </c:dLbl>
            <c:dLbl>
              <c:idx val="5"/>
              <c:dLblPos val="ctr"/>
              <c:showLegendKey val="0"/>
              <c:showVal val="1"/>
              <c:showCatName val="0"/>
              <c:showSerName val="0"/>
              <c:showPercent val="0"/>
              <c:showBubbleSize val="0"/>
              <c:extLst>
                <c:ext xmlns:c15="http://schemas.microsoft.com/office/drawing/2012/chart" uri="{CE6537A1-D6FC-4f65-9D91-7224C49458BB}">
                  <c15:layout>
                    <c:manualLayout>
                      <c:w val="0.18924173298744523"/>
                      <c:h val="0.11922621657456527"/>
                    </c:manualLayout>
                  </c15:layout>
                </c:ext>
                <c:ext xmlns:c16="http://schemas.microsoft.com/office/drawing/2014/chart" uri="{C3380CC4-5D6E-409C-BE32-E72D297353CC}">
                  <c16:uniqueId val="{00000005-0171-4F0D-882F-FC6965BBA8C6}"/>
                </c:ext>
              </c:extLst>
            </c:dLbl>
            <c:spPr>
              <a:noFill/>
              <a:ln>
                <a:noFill/>
              </a:ln>
              <a:effectLst/>
            </c:spPr>
            <c:txPr>
              <a:bodyPr rot="0" spcFirstLastPara="1" vertOverflow="overflow" horzOverflow="overflow" vert="horz" wrap="none" lIns="38100" tIns="19050" rIns="38100" bIns="19050" anchor="ctr" anchorCtr="1">
                <a:noAutofit/>
              </a:bodyPr>
              <a:lstStyle/>
              <a:p>
                <a:pPr>
                  <a:defRPr sz="500" b="0" i="0" u="none" strike="noStrike" kern="1200" baseline="0">
                    <a:solidFill>
                      <a:srgbClr val="F2F2F2"/>
                    </a:solidFill>
                    <a:latin typeface="Inter" panose="02000503000000020004"/>
                    <a:ea typeface="+mn-ea"/>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Indicator 1</c:v>
                </c:pt>
                <c:pt idx="1">
                  <c:v>Indicator 2</c:v>
                </c:pt>
                <c:pt idx="2">
                  <c:v>Indicator 3</c:v>
                </c:pt>
                <c:pt idx="3">
                  <c:v>Indicator 4</c:v>
                </c:pt>
                <c:pt idx="4">
                  <c:v>Indicator 5</c:v>
                </c:pt>
                <c:pt idx="5">
                  <c:v>Indicator 6</c:v>
                </c:pt>
              </c:strCache>
            </c:strRef>
          </c:cat>
          <c:val>
            <c:numRef>
              <c:f>Sheet1!$B$2:$B$7</c:f>
              <c:numCache>
                <c:formatCode>[&gt;=3000000000000]#" "##" "##" "##" "###" "###" | "##;#" "##" "##" "##" "###" "###</c:formatCode>
                <c:ptCount val="6"/>
                <c:pt idx="0">
                  <c:v>52</c:v>
                </c:pt>
                <c:pt idx="1">
                  <c:v>12</c:v>
                </c:pt>
                <c:pt idx="2">
                  <c:v>645683</c:v>
                </c:pt>
                <c:pt idx="3">
                  <c:v>144</c:v>
                </c:pt>
                <c:pt idx="4">
                  <c:v>20</c:v>
                </c:pt>
                <c:pt idx="5" formatCode="0%">
                  <c:v>0.23</c:v>
                </c:pt>
              </c:numCache>
            </c:numRef>
          </c:val>
          <c:extLst>
            <c:ext xmlns:c16="http://schemas.microsoft.com/office/drawing/2014/chart" uri="{C3380CC4-5D6E-409C-BE32-E72D297353CC}">
              <c16:uniqueId val="{00000006-0171-4F0D-882F-FC6965BBA8C6}"/>
            </c:ext>
          </c:extLst>
        </c:ser>
        <c:ser>
          <c:idx val="1"/>
          <c:order val="1"/>
          <c:tx>
            <c:strRef>
              <c:f>Sheet1!$C$1</c:f>
              <c:strCache>
                <c:ptCount val="1"/>
                <c:pt idx="0">
                  <c:v>Gap</c:v>
                </c:pt>
              </c:strCache>
            </c:strRef>
          </c:tx>
          <c:spPr>
            <a:solidFill>
              <a:srgbClr val="1C657D"/>
            </a:solidFill>
            <a:ln w="3175">
              <a:noFill/>
            </a:ln>
            <a:effectLst/>
          </c:spPr>
          <c:invertIfNegative val="0"/>
          <c:dLbls>
            <c:dLbl>
              <c:idx val="0"/>
              <c:dLblPos val="ctr"/>
              <c:showLegendKey val="0"/>
              <c:showVal val="1"/>
              <c:showCatName val="0"/>
              <c:showSerName val="0"/>
              <c:showPercent val="0"/>
              <c:showBubbleSize val="0"/>
              <c:extLst>
                <c:ext xmlns:c15="http://schemas.microsoft.com/office/drawing/2012/chart" uri="{CE6537A1-D6FC-4f65-9D91-7224C49458BB}">
                  <c15:layout>
                    <c:manualLayout>
                      <c:w val="0.18924173298744523"/>
                      <c:h val="0.11922621657456527"/>
                    </c:manualLayout>
                  </c15:layout>
                </c:ext>
                <c:ext xmlns:c16="http://schemas.microsoft.com/office/drawing/2014/chart" uri="{C3380CC4-5D6E-409C-BE32-E72D297353CC}">
                  <c16:uniqueId val="{00000000-7067-4D7E-826A-5F113D97A127}"/>
                </c:ext>
              </c:extLst>
            </c:dLbl>
            <c:dLbl>
              <c:idx val="1"/>
              <c:dLblPos val="ctr"/>
              <c:showLegendKey val="0"/>
              <c:showVal val="1"/>
              <c:showCatName val="0"/>
              <c:showSerName val="0"/>
              <c:showPercent val="0"/>
              <c:showBubbleSize val="0"/>
              <c:extLst>
                <c:ext xmlns:c15="http://schemas.microsoft.com/office/drawing/2012/chart" uri="{CE6537A1-D6FC-4f65-9D91-7224C49458BB}">
                  <c15:layout>
                    <c:manualLayout>
                      <c:w val="0.18924173298744523"/>
                      <c:h val="0.17047865955486738"/>
                    </c:manualLayout>
                  </c15:layout>
                </c:ext>
                <c:ext xmlns:c16="http://schemas.microsoft.com/office/drawing/2014/chart" uri="{C3380CC4-5D6E-409C-BE32-E72D297353CC}">
                  <c16:uniqueId val="{00000001-7067-4D7E-826A-5F113D97A127}"/>
                </c:ext>
              </c:extLst>
            </c:dLbl>
            <c:dLbl>
              <c:idx val="2"/>
              <c:layout>
                <c:manualLayout>
                  <c:x val="-1.949935357865621E-2"/>
                  <c:y val="-2.3148148142758549E-7"/>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18924173298744523"/>
                      <c:h val="0.27298310662388353"/>
                    </c:manualLayout>
                  </c15:layout>
                </c:ext>
                <c:ext xmlns:c16="http://schemas.microsoft.com/office/drawing/2014/chart" uri="{C3380CC4-5D6E-409C-BE32-E72D297353CC}">
                  <c16:uniqueId val="{00000002-7067-4D7E-826A-5F113D97A127}"/>
                </c:ext>
              </c:extLst>
            </c:dLbl>
            <c:dLbl>
              <c:idx val="3"/>
              <c:delete val="1"/>
              <c:extLst>
                <c:ext xmlns:c15="http://schemas.microsoft.com/office/drawing/2012/chart" uri="{CE6537A1-D6FC-4f65-9D91-7224C49458BB}">
                  <c15:layout>
                    <c:manualLayout>
                      <c:w val="0.18924173298744523"/>
                      <c:h val="0.17047865955486738"/>
                    </c:manualLayout>
                  </c15:layout>
                </c:ext>
                <c:ext xmlns:c16="http://schemas.microsoft.com/office/drawing/2014/chart" uri="{C3380CC4-5D6E-409C-BE32-E72D297353CC}">
                  <c16:uniqueId val="{00000003-7067-4D7E-826A-5F113D97A127}"/>
                </c:ext>
              </c:extLst>
            </c:dLbl>
            <c:dLbl>
              <c:idx val="4"/>
              <c:dLblPos val="ctr"/>
              <c:showLegendKey val="0"/>
              <c:showVal val="1"/>
              <c:showCatName val="0"/>
              <c:showSerName val="0"/>
              <c:showPercent val="0"/>
              <c:showBubbleSize val="0"/>
              <c:extLst>
                <c:ext xmlns:c15="http://schemas.microsoft.com/office/drawing/2012/chart" uri="{CE6537A1-D6FC-4f65-9D91-7224C49458BB}">
                  <c15:layout>
                    <c:manualLayout>
                      <c:w val="0.18924173298744523"/>
                      <c:h val="0.11922621657456527"/>
                    </c:manualLayout>
                  </c15:layout>
                </c:ext>
                <c:ext xmlns:c16="http://schemas.microsoft.com/office/drawing/2014/chart" uri="{C3380CC4-5D6E-409C-BE32-E72D297353CC}">
                  <c16:uniqueId val="{00000004-7067-4D7E-826A-5F113D97A127}"/>
                </c:ext>
              </c:extLst>
            </c:dLbl>
            <c:dLbl>
              <c:idx val="5"/>
              <c:dLblPos val="ctr"/>
              <c:showLegendKey val="0"/>
              <c:showVal val="1"/>
              <c:showCatName val="0"/>
              <c:showSerName val="0"/>
              <c:showPercent val="0"/>
              <c:showBubbleSize val="0"/>
              <c:extLst>
                <c:ext xmlns:c15="http://schemas.microsoft.com/office/drawing/2012/chart" uri="{CE6537A1-D6FC-4f65-9D91-7224C49458BB}">
                  <c15:layout>
                    <c:manualLayout>
                      <c:w val="0.18924173298744523"/>
                      <c:h val="0.11922621657456527"/>
                    </c:manualLayout>
                  </c15:layout>
                </c:ext>
                <c:ext xmlns:c16="http://schemas.microsoft.com/office/drawing/2014/chart" uri="{C3380CC4-5D6E-409C-BE32-E72D297353CC}">
                  <c16:uniqueId val="{00000005-7067-4D7E-826A-5F113D97A127}"/>
                </c:ext>
              </c:extLst>
            </c:dLbl>
            <c:spPr>
              <a:noFill/>
              <a:ln>
                <a:noFill/>
              </a:ln>
              <a:effectLst/>
            </c:spPr>
            <c:txPr>
              <a:bodyPr rot="0" spcFirstLastPara="1" vertOverflow="overflow" horzOverflow="overflow" vert="horz" wrap="none" lIns="38100" tIns="19050" rIns="38100" bIns="19050" anchor="ctr" anchorCtr="1">
                <a:noAutofit/>
              </a:bodyPr>
              <a:lstStyle/>
              <a:p>
                <a:pPr>
                  <a:defRPr sz="500" b="0" i="0" u="none" strike="noStrike" kern="1200" baseline="0">
                    <a:solidFill>
                      <a:srgbClr val="F2F2F2"/>
                    </a:solidFill>
                    <a:latin typeface="Inter" panose="02000503000000020004"/>
                    <a:ea typeface="+mn-ea"/>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Indicator 1</c:v>
                </c:pt>
                <c:pt idx="1">
                  <c:v>Indicator 2</c:v>
                </c:pt>
                <c:pt idx="2">
                  <c:v>Indicator 3</c:v>
                </c:pt>
                <c:pt idx="3">
                  <c:v>Indicator 4</c:v>
                </c:pt>
                <c:pt idx="4">
                  <c:v>Indicator 5</c:v>
                </c:pt>
                <c:pt idx="5">
                  <c:v>Indicator 6</c:v>
                </c:pt>
              </c:strCache>
            </c:strRef>
          </c:cat>
          <c:val>
            <c:numRef>
              <c:f>Sheet1!$C$2:$C$7</c:f>
              <c:numCache>
                <c:formatCode>[&gt;=3000000000000]#" "##" "##" "##" "###" "###" | "##;#" "##" "##" "##" "###" "###</c:formatCode>
                <c:ptCount val="6"/>
                <c:pt idx="0">
                  <c:v>0</c:v>
                </c:pt>
                <c:pt idx="1">
                  <c:v>113</c:v>
                </c:pt>
                <c:pt idx="2">
                  <c:v>0</c:v>
                </c:pt>
                <c:pt idx="3">
                  <c:v>6</c:v>
                </c:pt>
                <c:pt idx="4">
                  <c:v>10</c:v>
                </c:pt>
                <c:pt idx="5" formatCode="0%">
                  <c:v>0.52</c:v>
                </c:pt>
              </c:numCache>
            </c:numRef>
          </c:val>
          <c:extLst>
            <c:ext xmlns:c16="http://schemas.microsoft.com/office/drawing/2014/chart" uri="{C3380CC4-5D6E-409C-BE32-E72D297353CC}">
              <c16:uniqueId val="{00000007-0171-4F0D-882F-FC6965BBA8C6}"/>
            </c:ext>
          </c:extLst>
        </c:ser>
        <c:dLbls>
          <c:showLegendKey val="0"/>
          <c:showVal val="1"/>
          <c:showCatName val="0"/>
          <c:showSerName val="0"/>
          <c:showPercent val="0"/>
          <c:showBubbleSize val="0"/>
        </c:dLbls>
        <c:gapWidth val="87"/>
        <c:overlap val="100"/>
        <c:axId val="1530123455"/>
        <c:axId val="1530131359"/>
      </c:barChart>
      <c:catAx>
        <c:axId val="1530123455"/>
        <c:scaling>
          <c:orientation val="maxMin"/>
        </c:scaling>
        <c:delete val="1"/>
        <c:axPos val="l"/>
        <c:numFmt formatCode="General" sourceLinked="1"/>
        <c:majorTickMark val="none"/>
        <c:minorTickMark val="none"/>
        <c:tickLblPos val="nextTo"/>
        <c:crossAx val="1530131359"/>
        <c:crosses val="autoZero"/>
        <c:auto val="1"/>
        <c:lblAlgn val="ctr"/>
        <c:lblOffset val="100"/>
        <c:noMultiLvlLbl val="0"/>
      </c:catAx>
      <c:valAx>
        <c:axId val="1530131359"/>
        <c:scaling>
          <c:orientation val="minMax"/>
        </c:scaling>
        <c:delete val="1"/>
        <c:axPos val="t"/>
        <c:numFmt formatCode="0%" sourceLinked="1"/>
        <c:majorTickMark val="none"/>
        <c:minorTickMark val="none"/>
        <c:tickLblPos val="nextTo"/>
        <c:crossAx val="1530123455"/>
        <c:crosses val="autoZero"/>
        <c:crossBetween val="between"/>
      </c:valAx>
      <c:spPr>
        <a:noFill/>
        <a:ln>
          <a:noFill/>
        </a:ln>
        <a:effectLst/>
      </c:spPr>
    </c:plotArea>
    <c:plotVisOnly val="1"/>
    <c:dispBlanksAs val="gap"/>
    <c:showDLblsOverMax val="0"/>
  </c:chart>
  <c:spPr>
    <a:noFill/>
    <a:ln>
      <a:noFill/>
    </a:ln>
    <a:effectLst/>
  </c:spPr>
  <c:txPr>
    <a:bodyPr/>
    <a:lstStyle/>
    <a:p>
      <a:pPr>
        <a:defRPr sz="800">
          <a:latin typeface="Arial" panose="020B0604020202020204" pitchFamily="34" charset="0"/>
          <a:cs typeface="Arial" panose="020B0604020202020204" pitchFamily="34" charset="0"/>
        </a:defRPr>
      </a:pPr>
      <a:endParaRPr lang="fr-FR"/>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600401659487884E-2"/>
          <c:y val="7.7679702613207016E-2"/>
          <c:w val="0.93744140773850704"/>
          <c:h val="0.90377379084415821"/>
        </c:manualLayout>
      </c:layout>
      <c:barChart>
        <c:barDir val="bar"/>
        <c:grouping val="percentStacked"/>
        <c:varyColors val="0"/>
        <c:ser>
          <c:idx val="0"/>
          <c:order val="0"/>
          <c:tx>
            <c:strRef>
              <c:f>Sheet1!$B$1</c:f>
              <c:strCache>
                <c:ptCount val="1"/>
                <c:pt idx="0">
                  <c:v>Reached</c:v>
                </c:pt>
              </c:strCache>
            </c:strRef>
          </c:tx>
          <c:spPr>
            <a:solidFill>
              <a:srgbClr val="ED6B4D"/>
            </a:solidFill>
            <a:ln>
              <a:noFill/>
            </a:ln>
            <a:effectLst/>
          </c:spPr>
          <c:invertIfNegative val="0"/>
          <c:dLbls>
            <c:dLbl>
              <c:idx val="0"/>
              <c:dLblPos val="ctr"/>
              <c:showLegendKey val="0"/>
              <c:showVal val="1"/>
              <c:showCatName val="0"/>
              <c:showSerName val="0"/>
              <c:showPercent val="0"/>
              <c:showBubbleSize val="0"/>
              <c:separator> </c:separator>
              <c:extLst>
                <c:ext xmlns:c15="http://schemas.microsoft.com/office/drawing/2012/chart" uri="{CE6537A1-D6FC-4f65-9D91-7224C49458BB}">
                  <c15:layout>
                    <c:manualLayout>
                      <c:w val="0.18671845012733718"/>
                      <c:h val="0.34849898616519226"/>
                    </c:manualLayout>
                  </c15:layout>
                </c:ext>
                <c:ext xmlns:c16="http://schemas.microsoft.com/office/drawing/2014/chart" uri="{C3380CC4-5D6E-409C-BE32-E72D297353CC}">
                  <c16:uniqueId val="{00000002-1AEE-48E3-B411-8F94E7FD475D}"/>
                </c:ext>
              </c:extLst>
            </c:dLbl>
            <c:dLbl>
              <c:idx val="1"/>
              <c:dLblPos val="ctr"/>
              <c:showLegendKey val="0"/>
              <c:showVal val="1"/>
              <c:showCatName val="0"/>
              <c:showSerName val="0"/>
              <c:showPercent val="0"/>
              <c:showBubbleSize val="0"/>
              <c:separator> </c:separator>
              <c:extLst>
                <c:ext xmlns:c15="http://schemas.microsoft.com/office/drawing/2012/chart" uri="{CE6537A1-D6FC-4f65-9D91-7224C49458BB}">
                  <c15:layout>
                    <c:manualLayout>
                      <c:w val="0.18671845012733718"/>
                      <c:h val="0.34849898616519226"/>
                    </c:manualLayout>
                  </c15:layout>
                </c:ext>
                <c:ext xmlns:c16="http://schemas.microsoft.com/office/drawing/2014/chart" uri="{C3380CC4-5D6E-409C-BE32-E72D297353CC}">
                  <c16:uniqueId val="{00000003-1AEE-48E3-B411-8F94E7FD475D}"/>
                </c:ext>
              </c:extLst>
            </c:dLbl>
            <c:dLbl>
              <c:idx val="2"/>
              <c:dLblPos val="ctr"/>
              <c:showLegendKey val="0"/>
              <c:showVal val="1"/>
              <c:showCatName val="0"/>
              <c:showSerName val="0"/>
              <c:showPercent val="0"/>
              <c:showBubbleSize val="0"/>
              <c:separator> </c:separator>
              <c:extLst>
                <c:ext xmlns:c15="http://schemas.microsoft.com/office/drawing/2012/chart" uri="{CE6537A1-D6FC-4f65-9D91-7224C49458BB}">
                  <c15:layout>
                    <c:manualLayout>
                      <c:w val="0.18671845012733718"/>
                      <c:h val="0.34849898616519226"/>
                    </c:manualLayout>
                  </c15:layout>
                </c:ext>
                <c:ext xmlns:c16="http://schemas.microsoft.com/office/drawing/2014/chart" uri="{C3380CC4-5D6E-409C-BE32-E72D297353CC}">
                  <c16:uniqueId val="{00000004-1AEE-48E3-B411-8F94E7FD475D}"/>
                </c:ext>
              </c:extLst>
            </c:dLbl>
            <c:numFmt formatCode="00\ 000" sourceLinked="0"/>
            <c:spPr>
              <a:noFill/>
              <a:ln>
                <a:noFill/>
              </a:ln>
              <a:effectLst/>
            </c:spPr>
            <c:txPr>
              <a:bodyPr rot="0" spcFirstLastPara="1" vertOverflow="overflow" horzOverflow="overflow" vert="horz" wrap="none" lIns="38100" tIns="19050" rIns="38100" bIns="19050" anchor="ctr" anchorCtr="1">
                <a:noAutofit/>
              </a:bodyPr>
              <a:lstStyle/>
              <a:p>
                <a:pPr>
                  <a:defRPr sz="500" b="0" i="0" u="none" strike="noStrike" kern="1200" baseline="0">
                    <a:solidFill>
                      <a:srgbClr val="F2F2F2"/>
                    </a:solidFill>
                    <a:latin typeface="Arial" panose="020B0604020202020204" pitchFamily="34" charset="0"/>
                    <a:ea typeface="+mn-ea"/>
                    <a:cs typeface="Arial" panose="020B0604020202020204" pitchFamily="34" charset="0"/>
                  </a:defRPr>
                </a:pPr>
                <a:endParaRPr lang="fr-FR"/>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Sheet1!$A$2:$A$4</c:f>
              <c:strCache>
                <c:ptCount val="3"/>
                <c:pt idx="0">
                  <c:v>Indicator 1</c:v>
                </c:pt>
                <c:pt idx="1">
                  <c:v>Indicator 2</c:v>
                </c:pt>
                <c:pt idx="2">
                  <c:v>Indicator 3</c:v>
                </c:pt>
              </c:strCache>
            </c:strRef>
          </c:cat>
          <c:val>
            <c:numRef>
              <c:f>Sheet1!$B$2:$B$4</c:f>
              <c:numCache>
                <c:formatCode>General</c:formatCode>
                <c:ptCount val="3"/>
                <c:pt idx="0">
                  <c:v>159629</c:v>
                </c:pt>
                <c:pt idx="1">
                  <c:v>238565</c:v>
                </c:pt>
                <c:pt idx="2" formatCode="0">
                  <c:v>285981.17499999999</c:v>
                </c:pt>
              </c:numCache>
            </c:numRef>
          </c:val>
          <c:extLst>
            <c:ext xmlns:c16="http://schemas.microsoft.com/office/drawing/2014/chart" uri="{C3380CC4-5D6E-409C-BE32-E72D297353CC}">
              <c16:uniqueId val="{00000000-1AEE-48E3-B411-8F94E7FD475D}"/>
            </c:ext>
          </c:extLst>
        </c:ser>
        <c:ser>
          <c:idx val="1"/>
          <c:order val="1"/>
          <c:tx>
            <c:strRef>
              <c:f>Sheet1!$C$1</c:f>
              <c:strCache>
                <c:ptCount val="1"/>
                <c:pt idx="0">
                  <c:v>Gap</c:v>
                </c:pt>
              </c:strCache>
            </c:strRef>
          </c:tx>
          <c:spPr>
            <a:solidFill>
              <a:srgbClr val="1B657C"/>
            </a:solidFill>
            <a:ln w="3175">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Indicator 1</c:v>
                </c:pt>
                <c:pt idx="1">
                  <c:v>Indicator 2</c:v>
                </c:pt>
                <c:pt idx="2">
                  <c:v>Indicator 3</c:v>
                </c:pt>
              </c:strCache>
            </c:strRef>
          </c:cat>
          <c:val>
            <c:numRef>
              <c:f>Sheet1!$C$2:$C$4</c:f>
              <c:numCache>
                <c:formatCode>[&gt;=3000000000000]#" "##" "##" "##" "###" "###" | "##;#" "##" "##" "##" "###" "###</c:formatCode>
                <c:ptCount val="3"/>
                <c:pt idx="0">
                  <c:v>0</c:v>
                </c:pt>
                <c:pt idx="1">
                  <c:v>0</c:v>
                </c:pt>
                <c:pt idx="2">
                  <c:v>0</c:v>
                </c:pt>
              </c:numCache>
            </c:numRef>
          </c:val>
          <c:extLst>
            <c:ext xmlns:c16="http://schemas.microsoft.com/office/drawing/2014/chart" uri="{C3380CC4-5D6E-409C-BE32-E72D297353CC}">
              <c16:uniqueId val="{00000001-1AEE-48E3-B411-8F94E7FD475D}"/>
            </c:ext>
          </c:extLst>
        </c:ser>
        <c:dLbls>
          <c:showLegendKey val="0"/>
          <c:showVal val="1"/>
          <c:showCatName val="0"/>
          <c:showSerName val="0"/>
          <c:showPercent val="0"/>
          <c:showBubbleSize val="0"/>
        </c:dLbls>
        <c:gapWidth val="87"/>
        <c:overlap val="100"/>
        <c:axId val="1530123455"/>
        <c:axId val="1530131359"/>
      </c:barChart>
      <c:catAx>
        <c:axId val="1530123455"/>
        <c:scaling>
          <c:orientation val="maxMin"/>
        </c:scaling>
        <c:delete val="1"/>
        <c:axPos val="l"/>
        <c:numFmt formatCode="General" sourceLinked="1"/>
        <c:majorTickMark val="none"/>
        <c:minorTickMark val="none"/>
        <c:tickLblPos val="nextTo"/>
        <c:crossAx val="1530131359"/>
        <c:crosses val="autoZero"/>
        <c:auto val="1"/>
        <c:lblAlgn val="ctr"/>
        <c:lblOffset val="100"/>
        <c:noMultiLvlLbl val="0"/>
      </c:catAx>
      <c:valAx>
        <c:axId val="1530131359"/>
        <c:scaling>
          <c:orientation val="minMax"/>
        </c:scaling>
        <c:delete val="1"/>
        <c:axPos val="t"/>
        <c:numFmt formatCode="0%" sourceLinked="1"/>
        <c:majorTickMark val="none"/>
        <c:minorTickMark val="none"/>
        <c:tickLblPos val="nextTo"/>
        <c:crossAx val="1530123455"/>
        <c:crosses val="autoZero"/>
        <c:crossBetween val="between"/>
      </c:valAx>
      <c:spPr>
        <a:noFill/>
        <a:ln>
          <a:noFill/>
        </a:ln>
        <a:effectLst/>
      </c:spPr>
    </c:plotArea>
    <c:plotVisOnly val="1"/>
    <c:dispBlanksAs val="gap"/>
    <c:showDLblsOverMax val="0"/>
  </c:chart>
  <c:spPr>
    <a:noFill/>
    <a:ln>
      <a:noFill/>
    </a:ln>
    <a:effectLst/>
  </c:spPr>
  <c:txPr>
    <a:bodyPr/>
    <a:lstStyle/>
    <a:p>
      <a:pPr>
        <a:defRPr sz="800">
          <a:latin typeface="Arial" panose="020B0604020202020204" pitchFamily="34" charset="0"/>
          <a:cs typeface="Arial" panose="020B0604020202020204" pitchFamily="34" charset="0"/>
        </a:defRPr>
      </a:pPr>
      <a:endParaRPr lang="fr-FR"/>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0541336492655013E-2"/>
          <c:y val="9.4705922697871717E-2"/>
          <c:w val="0.89999999999999991"/>
          <c:h val="0.99999999999999989"/>
        </c:manualLayout>
      </c:layout>
      <c:doughnutChart>
        <c:varyColors val="1"/>
        <c:ser>
          <c:idx val="0"/>
          <c:order val="0"/>
          <c:tx>
            <c:strRef>
              <c:f>Sheet1!$B$1</c:f>
              <c:strCache>
                <c:ptCount val="1"/>
                <c:pt idx="0">
                  <c:v>POURCENTAGE</c:v>
                </c:pt>
              </c:strCache>
            </c:strRef>
          </c:tx>
          <c:spPr>
            <a:solidFill>
              <a:srgbClr val="1B657C"/>
            </a:solidFill>
            <a:ln w="12700">
              <a:noFill/>
            </a:ln>
            <a:effectLst/>
          </c:spPr>
          <c:dPt>
            <c:idx val="0"/>
            <c:bubble3D val="0"/>
            <c:spPr>
              <a:solidFill>
                <a:srgbClr val="1B657C"/>
              </a:solidFill>
              <a:ln w="12700">
                <a:noFill/>
              </a:ln>
              <a:effectLst/>
            </c:spPr>
            <c:extLst>
              <c:ext xmlns:c16="http://schemas.microsoft.com/office/drawing/2014/chart" uri="{C3380CC4-5D6E-409C-BE32-E72D297353CC}">
                <c16:uniqueId val="{00000001-7005-4D66-A66B-34F7EF432AE2}"/>
              </c:ext>
            </c:extLst>
          </c:dPt>
          <c:dPt>
            <c:idx val="1"/>
            <c:bubble3D val="0"/>
            <c:spPr>
              <a:solidFill>
                <a:srgbClr val="1B657C">
                  <a:alpha val="61000"/>
                </a:srgbClr>
              </a:solidFill>
              <a:ln w="12700">
                <a:noFill/>
              </a:ln>
              <a:effectLst/>
            </c:spPr>
            <c:extLst>
              <c:ext xmlns:c16="http://schemas.microsoft.com/office/drawing/2014/chart" uri="{C3380CC4-5D6E-409C-BE32-E72D297353CC}">
                <c16:uniqueId val="{00000003-7005-4D66-A66B-34F7EF432AE2}"/>
              </c:ext>
            </c:extLst>
          </c:dPt>
          <c:dPt>
            <c:idx val="2"/>
            <c:bubble3D val="0"/>
            <c:spPr>
              <a:solidFill>
                <a:srgbClr val="6FC5BC"/>
              </a:solidFill>
              <a:ln w="12700">
                <a:noFill/>
              </a:ln>
              <a:effectLst/>
            </c:spPr>
            <c:extLst>
              <c:ext xmlns:c16="http://schemas.microsoft.com/office/drawing/2014/chart" uri="{C3380CC4-5D6E-409C-BE32-E72D297353CC}">
                <c16:uniqueId val="{00000005-7005-4D66-A66B-34F7EF432AE2}"/>
              </c:ext>
            </c:extLst>
          </c:dPt>
          <c:dPt>
            <c:idx val="3"/>
            <c:bubble3D val="0"/>
            <c:spPr>
              <a:solidFill>
                <a:srgbClr val="BBDFBB"/>
              </a:solidFill>
              <a:ln w="12700">
                <a:noFill/>
              </a:ln>
              <a:effectLst/>
            </c:spPr>
            <c:extLst>
              <c:ext xmlns:c16="http://schemas.microsoft.com/office/drawing/2014/chart" uri="{C3380CC4-5D6E-409C-BE32-E72D297353CC}">
                <c16:uniqueId val="{00000006-7005-4D66-A66B-34F7EF432AE2}"/>
              </c:ext>
            </c:extLst>
          </c:dPt>
          <c:cat>
            <c:strRef>
              <c:f>Sheet1!$A$2:$A$5</c:f>
              <c:strCache>
                <c:ptCount val="4"/>
                <c:pt idx="0">
                  <c:v>Gouvernement</c:v>
                </c:pt>
                <c:pt idx="1">
                  <c:v>Agences de Nations Unies</c:v>
                </c:pt>
                <c:pt idx="2">
                  <c:v>ONG Internationales</c:v>
                </c:pt>
                <c:pt idx="3">
                  <c:v>ONG nationales</c:v>
                </c:pt>
              </c:strCache>
            </c:strRef>
          </c:cat>
          <c:val>
            <c:numRef>
              <c:f>Sheet1!$B$2:$B$5</c:f>
              <c:numCache>
                <c:formatCode>0%</c:formatCode>
                <c:ptCount val="4"/>
                <c:pt idx="0">
                  <c:v>0.18</c:v>
                </c:pt>
                <c:pt idx="1">
                  <c:v>0.18</c:v>
                </c:pt>
                <c:pt idx="2">
                  <c:v>0.36</c:v>
                </c:pt>
                <c:pt idx="3">
                  <c:v>0.27</c:v>
                </c:pt>
              </c:numCache>
            </c:numRef>
          </c:val>
          <c:extLst>
            <c:ext xmlns:c16="http://schemas.microsoft.com/office/drawing/2014/chart" uri="{C3380CC4-5D6E-409C-BE32-E72D297353CC}">
              <c16:uniqueId val="{00000004-7005-4D66-A66B-34F7EF432AE2}"/>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fr-FR"/>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865461530637663"/>
          <c:y val="3.430259127432829E-2"/>
          <c:w val="0.66315897819439107"/>
          <c:h val="0.91846171265972043"/>
        </c:manualLayout>
      </c:layout>
      <c:barChart>
        <c:barDir val="bar"/>
        <c:grouping val="clustered"/>
        <c:varyColors val="0"/>
        <c:ser>
          <c:idx val="0"/>
          <c:order val="0"/>
          <c:tx>
            <c:strRef>
              <c:f>Sheet1!$B$1</c:f>
              <c:strCache>
                <c:ptCount val="1"/>
                <c:pt idx="0">
                  <c:v>Series 1</c:v>
                </c:pt>
              </c:strCache>
            </c:strRef>
          </c:tx>
          <c:spPr>
            <a:solidFill>
              <a:srgbClr val="EC6A4D"/>
            </a:solidFill>
            <a:ln w="66675">
              <a:noFill/>
              <a:miter lim="800000"/>
            </a:ln>
            <a:effectLst/>
          </c:spPr>
          <c:invertIfNegative val="0"/>
          <c:dPt>
            <c:idx val="1"/>
            <c:invertIfNegative val="0"/>
            <c:bubble3D val="0"/>
            <c:spPr>
              <a:solidFill>
                <a:srgbClr val="EC6A4D"/>
              </a:solidFill>
              <a:ln w="66675">
                <a:noFill/>
                <a:miter lim="800000"/>
              </a:ln>
              <a:effectLst/>
            </c:spPr>
            <c:extLst>
              <c:ext xmlns:c16="http://schemas.microsoft.com/office/drawing/2014/chart" uri="{C3380CC4-5D6E-409C-BE32-E72D297353CC}">
                <c16:uniqueId val="{0000000E-8040-4F0E-9148-8696A81121A7}"/>
              </c:ext>
            </c:extLst>
          </c:dPt>
          <c:dPt>
            <c:idx val="5"/>
            <c:invertIfNegative val="0"/>
            <c:bubble3D val="0"/>
            <c:spPr>
              <a:solidFill>
                <a:srgbClr val="EC6A4D"/>
              </a:solidFill>
              <a:ln w="66675">
                <a:noFill/>
                <a:miter lim="800000"/>
              </a:ln>
              <a:effectLst/>
            </c:spPr>
            <c:extLst>
              <c:ext xmlns:c16="http://schemas.microsoft.com/office/drawing/2014/chart" uri="{C3380CC4-5D6E-409C-BE32-E72D297353CC}">
                <c16:uniqueId val="{0000000A-8040-4F0E-9148-8696A81121A7}"/>
              </c:ext>
            </c:extLst>
          </c:dPt>
          <c:dLbls>
            <c:dLbl>
              <c:idx val="0"/>
              <c:layout>
                <c:manualLayout>
                  <c:x val="-6.9357595748980178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040-4F0E-9148-8696A81121A7}"/>
                </c:ext>
              </c:extLst>
            </c:dLbl>
            <c:dLbl>
              <c:idx val="1"/>
              <c:layout>
                <c:manualLayout>
                  <c:x val="-8.3228841837375556E-2"/>
                  <c:y val="-6.1278581568852512E-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21778329817648381"/>
                      <c:h val="9.1681086939527492E-2"/>
                    </c:manualLayout>
                  </c15:layout>
                </c:ext>
                <c:ext xmlns:c16="http://schemas.microsoft.com/office/drawing/2014/chart" uri="{C3380CC4-5D6E-409C-BE32-E72D297353CC}">
                  <c16:uniqueId val="{0000000E-8040-4F0E-9148-8696A81121A7}"/>
                </c:ext>
              </c:extLst>
            </c:dLbl>
            <c:dLbl>
              <c:idx val="2"/>
              <c:layout>
                <c:manualLayout>
                  <c:x val="-6.2421836174082104E-2"/>
                  <c:y val="-8.7908389333777459E-17"/>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040-4F0E-9148-8696A81121A7}"/>
                </c:ext>
              </c:extLst>
            </c:dLbl>
            <c:dLbl>
              <c:idx val="3"/>
              <c:layout>
                <c:manualLayout>
                  <c:x val="-6.8612684248180011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040-4F0E-9148-8696A81121A7}"/>
                </c:ext>
              </c:extLst>
            </c:dLbl>
            <c:dLbl>
              <c:idx val="4"/>
              <c:layout>
                <c:manualLayout>
                  <c:x val="-0.15122304201322709"/>
                  <c:y val="-4.3954194666888729E-17"/>
                </c:manualLayout>
              </c:layout>
              <c:spPr>
                <a:noFill/>
                <a:ln>
                  <a:noFill/>
                </a:ln>
                <a:effectLst/>
              </c:spPr>
              <c:txPr>
                <a:bodyPr rot="0" spcFirstLastPara="1" vertOverflow="ellipsis" vert="horz" wrap="square" lIns="38100" tIns="19050" rIns="38100" bIns="19050" anchor="ctr" anchorCtr="1">
                  <a:spAutoFit/>
                </a:bodyPr>
                <a:lstStyle/>
                <a:p>
                  <a:pPr>
                    <a:defRPr sz="500" b="0" i="0" u="none" strike="noStrike" kern="1200" baseline="0">
                      <a:solidFill>
                        <a:srgbClr val="FFFFFF"/>
                      </a:solidFill>
                      <a:latin typeface="Inter" panose="02000503000000020004" pitchFamily="2" charset="0"/>
                      <a:ea typeface="Inter" panose="02000503000000020004" pitchFamily="2" charset="0"/>
                      <a:cs typeface="Inter" panose="02000503000000020004" pitchFamily="2" charset="0"/>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040-4F0E-9148-8696A81121A7}"/>
                </c:ext>
              </c:extLst>
            </c:dLbl>
            <c:dLbl>
              <c:idx val="5"/>
              <c:layout>
                <c:manualLayout>
                  <c:x val="-0.12348000371363504"/>
                  <c:y val="-9.5901168937082785E-3"/>
                </c:manualLayout>
              </c:layout>
              <c:spPr>
                <a:noFill/>
                <a:ln>
                  <a:noFill/>
                </a:ln>
                <a:effectLst/>
              </c:spPr>
              <c:txPr>
                <a:bodyPr rot="0" spcFirstLastPara="1" vertOverflow="ellipsis" vert="horz" wrap="square" lIns="38100" tIns="19050" rIns="38100" bIns="19050" anchor="ctr" anchorCtr="1">
                  <a:spAutoFit/>
                </a:bodyPr>
                <a:lstStyle/>
                <a:p>
                  <a:pPr>
                    <a:defRPr sz="500" b="0" i="0" u="none" strike="noStrike" kern="1200" baseline="0">
                      <a:solidFill>
                        <a:srgbClr val="FFFFFF"/>
                      </a:solidFill>
                      <a:latin typeface="Inter" panose="02000503000000020004" pitchFamily="2" charset="0"/>
                      <a:ea typeface="Inter" panose="02000503000000020004" pitchFamily="2" charset="0"/>
                      <a:cs typeface="Inter" panose="02000503000000020004" pitchFamily="2" charset="0"/>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040-4F0E-9148-8696A81121A7}"/>
                </c:ext>
              </c:extLst>
            </c:dLbl>
            <c:dLbl>
              <c:idx val="6"/>
              <c:layout>
                <c:manualLayout>
                  <c:x val="-0.13041576328853305"/>
                  <c:y val="0"/>
                </c:manualLayout>
              </c:layout>
              <c:spPr>
                <a:noFill/>
                <a:ln>
                  <a:noFill/>
                </a:ln>
                <a:effectLst/>
              </c:spPr>
              <c:txPr>
                <a:bodyPr rot="0" spcFirstLastPara="1" vertOverflow="ellipsis" vert="horz" wrap="square" lIns="38100" tIns="19050" rIns="38100" bIns="19050" anchor="ctr" anchorCtr="1">
                  <a:spAutoFit/>
                </a:bodyPr>
                <a:lstStyle/>
                <a:p>
                  <a:pPr>
                    <a:defRPr sz="500" b="0" i="0" u="none" strike="noStrike" kern="1200" baseline="0">
                      <a:solidFill>
                        <a:srgbClr val="FFFFFF"/>
                      </a:solidFill>
                      <a:latin typeface="Inter" panose="02000503000000020004" pitchFamily="2" charset="0"/>
                      <a:ea typeface="Inter" panose="02000503000000020004" pitchFamily="2" charset="0"/>
                      <a:cs typeface="Inter" panose="02000503000000020004" pitchFamily="2" charset="0"/>
                    </a:defRPr>
                  </a:pPr>
                  <a:endParaRPr lang="fr-FR"/>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040-4F0E-9148-8696A81121A7}"/>
                </c:ext>
              </c:extLst>
            </c:dLbl>
            <c:spPr>
              <a:noFill/>
              <a:ln>
                <a:noFill/>
              </a:ln>
              <a:effectLst/>
            </c:spPr>
            <c:txPr>
              <a:bodyPr rot="0" spcFirstLastPara="1" vertOverflow="ellipsis" vert="horz" wrap="square" lIns="38100" tIns="19050" rIns="38100" bIns="19050" anchor="ctr" anchorCtr="1">
                <a:spAutoFit/>
              </a:bodyPr>
              <a:lstStyle/>
              <a:p>
                <a:pPr>
                  <a:defRPr sz="500" b="0" i="0" u="none" strike="noStrike" kern="1200" baseline="0">
                    <a:solidFill>
                      <a:srgbClr val="1B657C"/>
                    </a:solidFill>
                    <a:latin typeface="Inter" panose="02000503000000020004" pitchFamily="2" charset="0"/>
                    <a:ea typeface="Inter" panose="02000503000000020004" pitchFamily="2" charset="0"/>
                    <a:cs typeface="Inter" panose="02000503000000020004" pitchFamily="2" charset="0"/>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Rwampara</c:v>
                </c:pt>
                <c:pt idx="1">
                  <c:v>Lita</c:v>
                </c:pt>
                <c:pt idx="2">
                  <c:v>Nizi</c:v>
                </c:pt>
                <c:pt idx="3">
                  <c:v>Angumu</c:v>
                </c:pt>
                <c:pt idx="4">
                  <c:v>Bunia</c:v>
                </c:pt>
                <c:pt idx="5">
                  <c:v>Drodro</c:v>
                </c:pt>
                <c:pt idx="6">
                  <c:v>Fataki</c:v>
                </c:pt>
              </c:strCache>
            </c:strRef>
          </c:cat>
          <c:val>
            <c:numRef>
              <c:f>Sheet1!$B$2:$B$8</c:f>
              <c:numCache>
                <c:formatCode>[&gt;=3000000000000]#" "##" "##" "##" "###" "###" | "##;#" "##" "##" "##" "###" "###</c:formatCode>
                <c:ptCount val="7"/>
                <c:pt idx="0">
                  <c:v>3839</c:v>
                </c:pt>
                <c:pt idx="1">
                  <c:v>8334</c:v>
                </c:pt>
                <c:pt idx="2">
                  <c:v>8977</c:v>
                </c:pt>
                <c:pt idx="3">
                  <c:v>37801</c:v>
                </c:pt>
                <c:pt idx="4">
                  <c:v>41644</c:v>
                </c:pt>
                <c:pt idx="5">
                  <c:v>43925</c:v>
                </c:pt>
                <c:pt idx="6">
                  <c:v>45109</c:v>
                </c:pt>
              </c:numCache>
            </c:numRef>
          </c:val>
          <c:extLst>
            <c:ext xmlns:c16="http://schemas.microsoft.com/office/drawing/2014/chart" uri="{C3380CC4-5D6E-409C-BE32-E72D297353CC}">
              <c16:uniqueId val="{00000006-A873-4F8C-8551-982CA40152C2}"/>
            </c:ext>
          </c:extLst>
        </c:ser>
        <c:dLbls>
          <c:showLegendKey val="0"/>
          <c:showVal val="0"/>
          <c:showCatName val="0"/>
          <c:showSerName val="0"/>
          <c:showPercent val="0"/>
          <c:showBubbleSize val="0"/>
        </c:dLbls>
        <c:gapWidth val="18"/>
        <c:overlap val="61"/>
        <c:axId val="464165032"/>
        <c:axId val="464164312"/>
      </c:barChart>
      <c:catAx>
        <c:axId val="464165032"/>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500" b="0" i="0" u="none" strike="noStrike" kern="1200" baseline="0">
                <a:solidFill>
                  <a:srgbClr val="1B657C"/>
                </a:solidFill>
                <a:latin typeface="Inter" panose="020B0502030000000004" pitchFamily="34" charset="0"/>
                <a:ea typeface="Inter" panose="020B0502030000000004" pitchFamily="34" charset="0"/>
                <a:cs typeface="Inter" panose="02000503000000020004" pitchFamily="2" charset="0"/>
              </a:defRPr>
            </a:pPr>
            <a:endParaRPr lang="fr-FR"/>
          </a:p>
        </c:txPr>
        <c:crossAx val="464164312"/>
        <c:crosses val="autoZero"/>
        <c:auto val="1"/>
        <c:lblAlgn val="ctr"/>
        <c:lblOffset val="100"/>
        <c:noMultiLvlLbl val="0"/>
      </c:catAx>
      <c:valAx>
        <c:axId val="464164312"/>
        <c:scaling>
          <c:orientation val="minMax"/>
        </c:scaling>
        <c:delete val="1"/>
        <c:axPos val="b"/>
        <c:numFmt formatCode="[&gt;=3000000000000]#&quot; &quot;##&quot; &quot;##&quot; &quot;##&quot; &quot;###&quot; &quot;###&quot; | &quot;##;#&quot; &quot;##&quot; &quot;##&quot; &quot;##&quot; &quot;###&quot; &quot;###" sourceLinked="1"/>
        <c:majorTickMark val="none"/>
        <c:minorTickMark val="none"/>
        <c:tickLblPos val="nextTo"/>
        <c:crossAx val="464165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900">
          <a:latin typeface="Inter" panose="02000503000000020004" pitchFamily="2" charset="0"/>
          <a:ea typeface="Inter" panose="02000503000000020004" pitchFamily="2" charset="0"/>
          <a:cs typeface="Inter" panose="02000503000000020004" pitchFamily="2" charset="0"/>
        </a:defRPr>
      </a:pPr>
      <a:endParaRPr lang="fr-FR"/>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96387266888864"/>
          <c:y val="3.4303025954555928E-2"/>
          <c:w val="0.66315897819439107"/>
          <c:h val="0.91846171265972043"/>
        </c:manualLayout>
      </c:layout>
      <c:barChart>
        <c:barDir val="bar"/>
        <c:grouping val="clustered"/>
        <c:varyColors val="0"/>
        <c:ser>
          <c:idx val="0"/>
          <c:order val="0"/>
          <c:tx>
            <c:strRef>
              <c:f>Sheet1!$B$1</c:f>
              <c:strCache>
                <c:ptCount val="1"/>
                <c:pt idx="0">
                  <c:v>Series 1</c:v>
                </c:pt>
              </c:strCache>
            </c:strRef>
          </c:tx>
          <c:spPr>
            <a:solidFill>
              <a:srgbClr val="EC6A4D"/>
            </a:solidFill>
            <a:ln w="66675">
              <a:noFill/>
              <a:miter lim="800000"/>
            </a:ln>
            <a:effectLst/>
          </c:spPr>
          <c:invertIfNegative val="0"/>
          <c:dLbls>
            <c:dLbl>
              <c:idx val="0"/>
              <c:layout>
                <c:manualLayout>
                  <c:x val="-7.598139462027794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B67-44E0-8746-72FE4B3E806B}"/>
                </c:ext>
              </c:extLst>
            </c:dLbl>
            <c:dLbl>
              <c:idx val="1"/>
              <c:layout>
                <c:manualLayout>
                  <c:x val="-6.9073995109343589E-2"/>
                  <c:y val="1.19897737614658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B67-44E0-8746-72FE4B3E806B}"/>
                </c:ext>
              </c:extLst>
            </c:dLbl>
            <c:dLbl>
              <c:idx val="2"/>
              <c:layout>
                <c:manualLayout>
                  <c:x val="-6.9073995109343589E-2"/>
                  <c:y val="1.19897737614657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B67-44E0-8746-72FE4B3E806B}"/>
                </c:ext>
              </c:extLst>
            </c:dLbl>
            <c:dLbl>
              <c:idx val="3"/>
              <c:layout>
                <c:manualLayout>
                  <c:x val="-6.907399510934358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B67-44E0-8746-72FE4B3E806B}"/>
                </c:ext>
              </c:extLst>
            </c:dLbl>
            <c:dLbl>
              <c:idx val="4"/>
              <c:layout>
                <c:manualLayout>
                  <c:x val="-6.907399510934358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B67-44E0-8746-72FE4B3E806B}"/>
                </c:ext>
              </c:extLst>
            </c:dLbl>
            <c:spPr>
              <a:noFill/>
              <a:ln>
                <a:noFill/>
              </a:ln>
              <a:effectLst/>
            </c:spPr>
            <c:txPr>
              <a:bodyPr rot="0" spcFirstLastPara="1" vertOverflow="ellipsis" vert="horz" wrap="square" lIns="38100" tIns="19050" rIns="38100" bIns="19050" anchor="ctr" anchorCtr="1">
                <a:spAutoFit/>
              </a:bodyPr>
              <a:lstStyle/>
              <a:p>
                <a:pPr>
                  <a:defRPr sz="500" b="0" i="0" u="none" strike="noStrike" kern="1200" baseline="0">
                    <a:solidFill>
                      <a:srgbClr val="1B657C"/>
                    </a:solidFill>
                    <a:latin typeface="Inter" panose="02000503000000020004" pitchFamily="2" charset="0"/>
                    <a:ea typeface="Inter" panose="02000503000000020004" pitchFamily="2" charset="0"/>
                    <a:cs typeface="Inter" panose="02000503000000020004" pitchFamily="2"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Kalehe</c:v>
                </c:pt>
                <c:pt idx="1">
                  <c:v>Mwana</c:v>
                </c:pt>
                <c:pt idx="2">
                  <c:v>Mwenga</c:v>
                </c:pt>
                <c:pt idx="3">
                  <c:v>Minova</c:v>
                </c:pt>
                <c:pt idx="4">
                  <c:v>Fizi</c:v>
                </c:pt>
              </c:strCache>
            </c:strRef>
          </c:cat>
          <c:val>
            <c:numRef>
              <c:f>Sheet1!$B$2:$B$6</c:f>
              <c:numCache>
                <c:formatCode>[&gt;=3000000000000]#" "##" "##" "##" "###" "###" | "##;#" "##" "##" "##" "###" "###</c:formatCode>
                <c:ptCount val="5"/>
                <c:pt idx="0">
                  <c:v>50</c:v>
                </c:pt>
                <c:pt idx="1">
                  <c:v>11297</c:v>
                </c:pt>
                <c:pt idx="2">
                  <c:v>15851</c:v>
                </c:pt>
                <c:pt idx="3">
                  <c:v>22093</c:v>
                </c:pt>
                <c:pt idx="4">
                  <c:v>58077</c:v>
                </c:pt>
              </c:numCache>
            </c:numRef>
          </c:val>
          <c:extLst>
            <c:ext xmlns:c16="http://schemas.microsoft.com/office/drawing/2014/chart" uri="{C3380CC4-5D6E-409C-BE32-E72D297353CC}">
              <c16:uniqueId val="{00000006-A873-4F8C-8551-982CA40152C2}"/>
            </c:ext>
          </c:extLst>
        </c:ser>
        <c:dLbls>
          <c:showLegendKey val="0"/>
          <c:showVal val="0"/>
          <c:showCatName val="0"/>
          <c:showSerName val="0"/>
          <c:showPercent val="0"/>
          <c:showBubbleSize val="0"/>
        </c:dLbls>
        <c:gapWidth val="18"/>
        <c:overlap val="61"/>
        <c:axId val="464165032"/>
        <c:axId val="464164312"/>
      </c:barChart>
      <c:catAx>
        <c:axId val="464165032"/>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500" b="0" i="0" u="none" strike="noStrike" kern="1200" baseline="0">
                <a:solidFill>
                  <a:srgbClr val="1B657C"/>
                </a:solidFill>
                <a:latin typeface="Inter" panose="020B0502030000000004" pitchFamily="34" charset="0"/>
                <a:ea typeface="Inter" panose="020B0502030000000004" pitchFamily="34" charset="0"/>
                <a:cs typeface="Inter" panose="02000503000000020004" pitchFamily="2" charset="0"/>
              </a:defRPr>
            </a:pPr>
            <a:endParaRPr lang="fr-FR"/>
          </a:p>
        </c:txPr>
        <c:crossAx val="464164312"/>
        <c:crosses val="autoZero"/>
        <c:auto val="1"/>
        <c:lblAlgn val="ctr"/>
        <c:lblOffset val="100"/>
        <c:noMultiLvlLbl val="0"/>
      </c:catAx>
      <c:valAx>
        <c:axId val="464164312"/>
        <c:scaling>
          <c:orientation val="minMax"/>
        </c:scaling>
        <c:delete val="1"/>
        <c:axPos val="b"/>
        <c:numFmt formatCode="[&gt;=3000000000000]#&quot; &quot;##&quot; &quot;##&quot; &quot;##&quot; &quot;###&quot; &quot;###&quot; | &quot;##;#&quot; &quot;##&quot; &quot;##&quot; &quot;##&quot; &quot;###&quot; &quot;###" sourceLinked="1"/>
        <c:majorTickMark val="none"/>
        <c:minorTickMark val="none"/>
        <c:tickLblPos val="nextTo"/>
        <c:crossAx val="464165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900">
          <a:latin typeface="Inter" panose="02000503000000020004" pitchFamily="2" charset="0"/>
          <a:ea typeface="Inter" panose="02000503000000020004" pitchFamily="2" charset="0"/>
          <a:cs typeface="Inter" panose="02000503000000020004" pitchFamily="2" charset="0"/>
        </a:defRPr>
      </a:pPr>
      <a:endParaRPr lang="fr-FR"/>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9410078150172847"/>
          <c:y val="3.4302223473922873E-2"/>
          <c:w val="0.66315897819439107"/>
          <c:h val="0.91846171265972043"/>
        </c:manualLayout>
      </c:layout>
      <c:barChart>
        <c:barDir val="bar"/>
        <c:grouping val="clustered"/>
        <c:varyColors val="0"/>
        <c:ser>
          <c:idx val="0"/>
          <c:order val="0"/>
          <c:tx>
            <c:strRef>
              <c:f>Sheet1!$B$1</c:f>
              <c:strCache>
                <c:ptCount val="1"/>
                <c:pt idx="0">
                  <c:v>Series 1</c:v>
                </c:pt>
              </c:strCache>
            </c:strRef>
          </c:tx>
          <c:spPr>
            <a:solidFill>
              <a:srgbClr val="EC6A4D"/>
            </a:solidFill>
            <a:ln w="66675">
              <a:noFill/>
              <a:miter lim="800000"/>
            </a:ln>
            <a:effectLst/>
          </c:spPr>
          <c:invertIfNegative val="0"/>
          <c:dLbls>
            <c:dLbl>
              <c:idx val="0"/>
              <c:layout>
                <c:manualLayout>
                  <c:x val="-6.799370389009647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E43-4C46-A38C-7B5D0D028D19}"/>
                </c:ext>
              </c:extLst>
            </c:dLbl>
            <c:dLbl>
              <c:idx val="1"/>
              <c:layout>
                <c:manualLayout>
                  <c:x val="-7.9325987871779219E-2"/>
                  <c:y val="-9.7350508559056704E-7"/>
                </c:manualLayout>
              </c:layout>
              <c:showLegendKey val="0"/>
              <c:showVal val="1"/>
              <c:showCatName val="0"/>
              <c:showSerName val="0"/>
              <c:showPercent val="0"/>
              <c:showBubbleSize val="0"/>
              <c:extLst>
                <c:ext xmlns:c15="http://schemas.microsoft.com/office/drawing/2012/chart" uri="{CE6537A1-D6FC-4f65-9D91-7224C49458BB}">
                  <c15:layout>
                    <c:manualLayout>
                      <c:w val="0.2209872709599664"/>
                      <c:h val="0.36991635644304599"/>
                    </c:manualLayout>
                  </c15:layout>
                </c:ext>
                <c:ext xmlns:c16="http://schemas.microsoft.com/office/drawing/2014/chart" uri="{C3380CC4-5D6E-409C-BE32-E72D297353CC}">
                  <c16:uniqueId val="{00000007-EE43-4C46-A38C-7B5D0D028D19}"/>
                </c:ext>
              </c:extLst>
            </c:dLbl>
            <c:dLbl>
              <c:idx val="2"/>
              <c:layout>
                <c:manualLayout>
                  <c:x val="-5.5486076599184093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E43-4C46-A38C-7B5D0D028D19}"/>
                </c:ext>
              </c:extLst>
            </c:dLbl>
            <c:dLbl>
              <c:idx val="3"/>
              <c:layout>
                <c:manualLayout>
                  <c:x val="-7.554855987788497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888-4E53-AAC2-C2CE73FDFBB5}"/>
                </c:ext>
              </c:extLst>
            </c:dLbl>
            <c:spPr>
              <a:noFill/>
              <a:ln>
                <a:noFill/>
              </a:ln>
              <a:effectLst/>
            </c:spPr>
            <c:txPr>
              <a:bodyPr rot="0" spcFirstLastPara="1" vertOverflow="ellipsis" vert="horz" wrap="square" lIns="38100" tIns="19050" rIns="38100" bIns="19050" anchor="ctr" anchorCtr="1">
                <a:spAutoFit/>
              </a:bodyPr>
              <a:lstStyle/>
              <a:p>
                <a:pPr>
                  <a:defRPr sz="500" b="0" i="0" u="none" strike="noStrike" kern="1200" baseline="0">
                    <a:solidFill>
                      <a:srgbClr val="1B657C"/>
                    </a:solidFill>
                    <a:latin typeface="Inter" panose="02000503000000020004" pitchFamily="2" charset="0"/>
                    <a:ea typeface="Inter" panose="02000503000000020004" pitchFamily="2" charset="0"/>
                    <a:cs typeface="Inter" panose="02000503000000020004" pitchFamily="2" charset="0"/>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Kongolo</c:v>
                </c:pt>
                <c:pt idx="1">
                  <c:v>Nyemba </c:v>
                </c:pt>
                <c:pt idx="2">
                  <c:v>Nyunzu</c:v>
                </c:pt>
                <c:pt idx="3">
                  <c:v>Kalemie</c:v>
                </c:pt>
              </c:strCache>
            </c:strRef>
          </c:cat>
          <c:val>
            <c:numRef>
              <c:f>Sheet1!$B$2:$B$5</c:f>
              <c:numCache>
                <c:formatCode>[&gt;=3000000000000]#" "##" "##" "##" "###" "###" | "##;#" "##" "##" "##" "###" "###</c:formatCode>
                <c:ptCount val="4"/>
                <c:pt idx="0">
                  <c:v>224</c:v>
                </c:pt>
                <c:pt idx="1">
                  <c:v>4397</c:v>
                </c:pt>
                <c:pt idx="2">
                  <c:v>8000</c:v>
                </c:pt>
                <c:pt idx="3">
                  <c:v>27198</c:v>
                </c:pt>
              </c:numCache>
            </c:numRef>
          </c:val>
          <c:extLst>
            <c:ext xmlns:c16="http://schemas.microsoft.com/office/drawing/2014/chart" uri="{C3380CC4-5D6E-409C-BE32-E72D297353CC}">
              <c16:uniqueId val="{00000006-A873-4F8C-8551-982CA40152C2}"/>
            </c:ext>
          </c:extLst>
        </c:ser>
        <c:dLbls>
          <c:showLegendKey val="0"/>
          <c:showVal val="0"/>
          <c:showCatName val="0"/>
          <c:showSerName val="0"/>
          <c:showPercent val="0"/>
          <c:showBubbleSize val="0"/>
        </c:dLbls>
        <c:gapWidth val="18"/>
        <c:overlap val="61"/>
        <c:axId val="464165032"/>
        <c:axId val="464164312"/>
      </c:barChart>
      <c:catAx>
        <c:axId val="464165032"/>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500" b="0" i="0" u="none" strike="noStrike" kern="1200" baseline="0">
                <a:solidFill>
                  <a:srgbClr val="1B657C"/>
                </a:solidFill>
                <a:latin typeface="Inter" panose="020B0502030000000004" pitchFamily="34" charset="0"/>
                <a:ea typeface="Inter" panose="020B0502030000000004" pitchFamily="34" charset="0"/>
                <a:cs typeface="Inter" panose="02000503000000020004" pitchFamily="2" charset="0"/>
              </a:defRPr>
            </a:pPr>
            <a:endParaRPr lang="fr-FR"/>
          </a:p>
        </c:txPr>
        <c:crossAx val="464164312"/>
        <c:crosses val="autoZero"/>
        <c:auto val="1"/>
        <c:lblAlgn val="ctr"/>
        <c:lblOffset val="100"/>
        <c:noMultiLvlLbl val="0"/>
      </c:catAx>
      <c:valAx>
        <c:axId val="464164312"/>
        <c:scaling>
          <c:orientation val="minMax"/>
        </c:scaling>
        <c:delete val="1"/>
        <c:axPos val="b"/>
        <c:numFmt formatCode="[&gt;=3000000000000]#&quot; &quot;##&quot; &quot;##&quot; &quot;##&quot; &quot;###&quot; &quot;###&quot; | &quot;##;#&quot; &quot;##&quot; &quot;##&quot; &quot;##&quot; &quot;###&quot; &quot;###" sourceLinked="1"/>
        <c:majorTickMark val="none"/>
        <c:minorTickMark val="none"/>
        <c:tickLblPos val="nextTo"/>
        <c:crossAx val="4641650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900">
          <a:latin typeface="Inter" panose="02000503000000020004" pitchFamily="2" charset="0"/>
          <a:ea typeface="Inter" panose="02000503000000020004" pitchFamily="2" charset="0"/>
          <a:cs typeface="Inter" panose="02000503000000020004" pitchFamily="2" charset="0"/>
        </a:defRPr>
      </a:pPr>
      <a:endParaRPr lang="fr-FR"/>
    </a:p>
  </c:txPr>
  <c:externalData r:id="rId4">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Sheet1!$A$2:$A$16</cx:f>
        <cx:lvl ptCount="15">
          <cx:pt idx="0">SENSIBILISATIONS</cx:pt>
          <cx:pt idx="1">FIXING DE LA POPULATION</cx:pt>
          <cx:pt idx="2">ENREGISTREMENTS</cx:pt>
          <cx:pt idx="3">AMÉNAGEMENT</cx:pt>
          <cx:pt idx="4">PROFILAGE DES SITES</cx:pt>
          <cx:pt idx="5">SUIVI DE L'ASSISTANCE</cx:pt>
          <cx:pt idx="6">ELECTION DE COMITÉS</cx:pt>
          <cx:pt idx="7">SOLUTIONS DURABLES</cx:pt>
          <cx:pt idx="8">APPUI FUNERAIRE</cx:pt>
          <cx:pt idx="9">FORMATIONS</cx:pt>
        </cx:lvl>
        <cx:lvl ptCount="0"/>
        <cx:lvl ptCount="0"/>
      </cx:strDim>
      <cx:numDim type="size">
        <cx:f>Sheet1!$B$2:$B$16</cx:f>
        <cx:lvl ptCount="15" formatCode="0%">
          <cx:pt idx="0">0.32634032634032634</cx:pt>
          <cx:pt idx="1">0.16083916083916083</cx:pt>
          <cx:pt idx="2">0.10256410256410256</cx:pt>
          <cx:pt idx="3">0.097902097902097904</cx:pt>
          <cx:pt idx="4">0.0675990675990676</cx:pt>
          <cx:pt idx="5">0.0675990675990676</cx:pt>
          <cx:pt idx="6">0.058275058275058272</cx:pt>
          <cx:pt idx="7">0.04195804195804196</cx:pt>
          <cx:pt idx="8">0.04195804195804196</cx:pt>
          <cx:pt idx="9">0.034965034965034968</cx:pt>
        </cx:lvl>
      </cx:numDim>
    </cx:data>
  </cx:chartData>
  <cx:chart>
    <cx:plotArea>
      <cx:plotAreaRegion>
        <cx:series layoutId="treemap" uniqueId="{334608CB-F837-47FB-892A-29892D2D81F4}">
          <cx:tx>
            <cx:txData>
              <cx:f>Sheet1!$B$1</cx:f>
              <cx:v>Series1</cx:v>
            </cx:txData>
          </cx:tx>
          <cx:spPr>
            <a:ln>
              <a:noFill/>
            </a:ln>
          </cx:spPr>
          <cx:dataLabels pos="inEnd">
            <cx:spPr>
              <a:ln>
                <a:noFill/>
              </a:ln>
            </cx:spPr>
            <cx:txPr>
              <a:bodyPr spcFirstLastPara="1" vertOverflow="ellipsis" horzOverflow="overflow" wrap="square" lIns="0" tIns="0" rIns="0" bIns="0" anchor="ctr" anchorCtr="1"/>
              <a:lstStyle/>
              <a:p>
                <a:pPr algn="ctr" rtl="0">
                  <a:defRPr sz="500">
                    <a:solidFill>
                      <a:schemeClr val="bg1"/>
                    </a:solidFill>
                    <a:latin typeface="Inter" panose="020B0502030000000004"/>
                    <a:ea typeface="Inter" panose="020B0502030000000004"/>
                    <a:cs typeface="Inter" panose="020B0502030000000004"/>
                  </a:defRPr>
                </a:pPr>
                <a:endParaRPr lang="en-US" sz="500" b="0" i="0" u="none" strike="noStrike" baseline="0">
                  <a:solidFill>
                    <a:schemeClr val="bg1"/>
                  </a:solidFill>
                  <a:latin typeface="Inter" panose="020B0502030000000004"/>
                </a:endParaRPr>
              </a:p>
            </cx:txPr>
            <cx:visibility seriesName="0" categoryName="1" value="1"/>
            <cx:separator>
</cx:separator>
            <cx:dataLabel idx="2">
              <cx:txPr>
                <a:bodyPr spcFirstLastPara="1" vertOverflow="ellipsis" horzOverflow="overflow" wrap="square" lIns="0" tIns="0" rIns="0" bIns="0" anchor="ctr" anchorCtr="1"/>
                <a:lstStyle/>
                <a:p>
                  <a:pPr algn="ctr" rtl="0">
                    <a:defRPr/>
                  </a:pPr>
                  <a:r>
                    <a:rPr lang="en-US" sz="500" b="0" i="0" u="none" strike="noStrike" baseline="0">
                      <a:solidFill>
                        <a:schemeClr val="bg1"/>
                      </a:solidFill>
                      <a:latin typeface="Inter" panose="020B0502030000000004"/>
                    </a:rPr>
                    <a:t>ENREGISTREMENTS
10%</a:t>
                  </a:r>
                </a:p>
              </cx:txPr>
              <cx:visibility seriesName="0" categoryName="1" value="1"/>
              <cx:separator>
</cx:separator>
            </cx:dataLabel>
            <cx:dataLabel idx="5">
              <cx:txPr>
                <a:bodyPr spcFirstLastPara="1" vertOverflow="ellipsis" horzOverflow="overflow" wrap="square" lIns="0" tIns="0" rIns="0" bIns="0" anchor="ctr" anchorCtr="1"/>
                <a:lstStyle/>
                <a:p>
                  <a:pPr algn="ctr" rtl="0">
                    <a:defRPr/>
                  </a:pPr>
                  <a:r>
                    <a:rPr lang="en-US" sz="500" b="0" i="0" u="none" strike="noStrike" baseline="0">
                      <a:solidFill>
                        <a:schemeClr val="bg1"/>
                      </a:solidFill>
                      <a:latin typeface="Inter" panose="020B0502030000000004"/>
                    </a:rPr>
                    <a:t>SUIVI DE L'ASSISTANCE
7%</a:t>
                  </a:r>
                </a:p>
              </cx:txPr>
              <cx:visibility seriesName="0" categoryName="1" value="1"/>
              <cx:separator>
</cx:separator>
            </cx:dataLabel>
            <cx:dataLabel idx="7">
              <cx:txPr>
                <a:bodyPr spcFirstLastPara="1" vertOverflow="ellipsis" horzOverflow="overflow" wrap="square" lIns="0" tIns="0" rIns="0" bIns="0" anchor="ctr" anchorCtr="1"/>
                <a:lstStyle/>
                <a:p>
                  <a:pPr algn="ctr" rtl="0">
                    <a:defRPr/>
                  </a:pPr>
                  <a:r>
                    <a:rPr lang="en-US" sz="500" b="0" i="0" u="none" strike="noStrike" baseline="0">
                      <a:solidFill>
                        <a:schemeClr val="bg1"/>
                      </a:solidFill>
                      <a:latin typeface="Inter" panose="020B0502030000000004"/>
                    </a:rPr>
                    <a:t>SOLUTIONS DURABLES
4%</a:t>
                  </a:r>
                </a:p>
              </cx:txPr>
              <cx:visibility seriesName="0" categoryName="1" value="1"/>
              <cx:separator>
</cx:separator>
            </cx:dataLabel>
            <cx:dataLabel idx="11">
              <cx:txPr>
                <a:bodyPr spcFirstLastPara="1" vertOverflow="ellipsis" horzOverflow="overflow" wrap="square" lIns="0" tIns="0" rIns="0" bIns="0" anchor="ctr" anchorCtr="1"/>
                <a:lstStyle/>
                <a:p>
                  <a:pPr algn="ctr" rtl="0">
                    <a:defRPr/>
                  </a:pPr>
                  <a:r>
                    <a:rPr lang="en-US" sz="500" b="0" i="0" u="none" strike="noStrike" baseline="0">
                      <a:solidFill>
                        <a:schemeClr val="bg1"/>
                      </a:solidFill>
                      <a:latin typeface="Inter" panose="020B0502030000000004"/>
                    </a:rPr>
                    <a:t>PLAIDOYERS
6%</a:t>
                  </a:r>
                </a:p>
              </cx:txPr>
              <cx:visibility seriesName="0" categoryName="1" value="1"/>
              <cx:separator>
</cx:separator>
            </cx:dataLabel>
          </cx:dataLabels>
          <cx:dataId val="0"/>
          <cx:layoutPr>
            <cx:parentLabelLayout val="overlapping"/>
          </cx:layoutPr>
        </cx:series>
      </cx:plotAreaRegion>
    </cx:plotArea>
  </cx:chart>
  <cx:spPr>
    <a:ln>
      <a:noFill/>
    </a:ln>
  </cx:spPr>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8">
  <a:schemeClr val="accent5"/>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3177" tIns="46589" rIns="93177" bIns="46589" rtlCol="0"/>
          <a:lstStyle>
            <a:lvl1pPr algn="l">
              <a:defRPr sz="1200"/>
            </a:lvl1pPr>
          </a:lstStyle>
          <a:p>
            <a:endParaRPr lang="fr-FR"/>
          </a:p>
        </p:txBody>
      </p:sp>
      <p:sp>
        <p:nvSpPr>
          <p:cNvPr id="3" name="Espace réservé de la date 2"/>
          <p:cNvSpPr>
            <a:spLocks noGrp="1"/>
          </p:cNvSpPr>
          <p:nvPr>
            <p:ph type="dt" idx="1"/>
          </p:nvPr>
        </p:nvSpPr>
        <p:spPr>
          <a:xfrm>
            <a:off x="3851343" y="0"/>
            <a:ext cx="2946347" cy="498215"/>
          </a:xfrm>
          <a:prstGeom prst="rect">
            <a:avLst/>
          </a:prstGeom>
        </p:spPr>
        <p:txBody>
          <a:bodyPr vert="horz" lIns="93177" tIns="46589" rIns="93177" bIns="46589" rtlCol="0"/>
          <a:lstStyle>
            <a:lvl1pPr algn="r">
              <a:defRPr sz="1200"/>
            </a:lvl1pPr>
          </a:lstStyle>
          <a:p>
            <a:fld id="{332991FC-FA47-4078-88D9-8D690D65F5FA}" type="datetimeFigureOut">
              <a:rPr lang="fr-FR" smtClean="0"/>
              <a:t>04/07/2024</a:t>
            </a:fld>
            <a:endParaRPr lang="fr-FR"/>
          </a:p>
        </p:txBody>
      </p:sp>
      <p:sp>
        <p:nvSpPr>
          <p:cNvPr id="4" name="Espace réservé de l'image des diapositives 3"/>
          <p:cNvSpPr>
            <a:spLocks noGrp="1" noRot="1" noChangeAspect="1"/>
          </p:cNvSpPr>
          <p:nvPr>
            <p:ph type="sldImg" idx="2"/>
          </p:nvPr>
        </p:nvSpPr>
        <p:spPr>
          <a:xfrm>
            <a:off x="2216150" y="1241425"/>
            <a:ext cx="2366963" cy="3351213"/>
          </a:xfrm>
          <a:prstGeom prst="rect">
            <a:avLst/>
          </a:prstGeom>
          <a:noFill/>
          <a:ln w="12700">
            <a:solidFill>
              <a:prstClr val="black"/>
            </a:solidFill>
          </a:ln>
        </p:spPr>
        <p:txBody>
          <a:bodyPr vert="horz" lIns="93177" tIns="46589" rIns="93177" bIns="46589" rtlCol="0" anchor="ctr"/>
          <a:lstStyle/>
          <a:p>
            <a:endParaRPr lang="fr-FR"/>
          </a:p>
        </p:txBody>
      </p:sp>
      <p:sp>
        <p:nvSpPr>
          <p:cNvPr id="5" name="Espace réservé des notes 4"/>
          <p:cNvSpPr>
            <a:spLocks noGrp="1"/>
          </p:cNvSpPr>
          <p:nvPr>
            <p:ph type="body" sz="quarter" idx="3"/>
          </p:nvPr>
        </p:nvSpPr>
        <p:spPr>
          <a:xfrm>
            <a:off x="679927" y="4778722"/>
            <a:ext cx="5439410" cy="3909864"/>
          </a:xfrm>
          <a:prstGeom prst="rect">
            <a:avLst/>
          </a:prstGeom>
        </p:spPr>
        <p:txBody>
          <a:bodyPr vert="horz" lIns="93177" tIns="46589" rIns="93177" bIns="46589"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3177" tIns="46589" rIns="93177" bIns="46589"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3" y="9431600"/>
            <a:ext cx="2946347" cy="498214"/>
          </a:xfrm>
          <a:prstGeom prst="rect">
            <a:avLst/>
          </a:prstGeom>
        </p:spPr>
        <p:txBody>
          <a:bodyPr vert="horz" lIns="93177" tIns="46589" rIns="93177" bIns="46589" rtlCol="0" anchor="b"/>
          <a:lstStyle>
            <a:lvl1pPr algn="r">
              <a:defRPr sz="1200"/>
            </a:lvl1pPr>
          </a:lstStyle>
          <a:p>
            <a:fld id="{8F14CE0F-4947-491C-8359-CC52D335F53E}" type="slidenum">
              <a:rPr lang="fr-FR" smtClean="0"/>
              <a:t>‹N°›</a:t>
            </a:fld>
            <a:endParaRPr lang="fr-FR"/>
          </a:p>
        </p:txBody>
      </p:sp>
    </p:spTree>
    <p:extLst>
      <p:ext uri="{BB962C8B-B14F-4D97-AF65-F5344CB8AC3E}">
        <p14:creationId xmlns:p14="http://schemas.microsoft.com/office/powerpoint/2010/main" val="2675849615"/>
      </p:ext>
    </p:extLst>
  </p:cSld>
  <p:clrMap bg1="lt1" tx1="dk1" bg2="lt2" tx2="dk2" accent1="accent1" accent2="accent2" accent3="accent3" accent4="accent4" accent5="accent5" accent6="accent6" hlink="hlink" folHlink="folHlink"/>
  <p:notesStyle>
    <a:lvl1pPr marL="0" algn="l" defTabSz="995507" rtl="0" eaLnBrk="1" latinLnBrk="0" hangingPunct="1">
      <a:defRPr sz="1306" kern="1200">
        <a:solidFill>
          <a:schemeClr val="tx1"/>
        </a:solidFill>
        <a:latin typeface="+mn-lt"/>
        <a:ea typeface="+mn-ea"/>
        <a:cs typeface="+mn-cs"/>
      </a:defRPr>
    </a:lvl1pPr>
    <a:lvl2pPr marL="497754" algn="l" defTabSz="995507" rtl="0" eaLnBrk="1" latinLnBrk="0" hangingPunct="1">
      <a:defRPr sz="1306" kern="1200">
        <a:solidFill>
          <a:schemeClr val="tx1"/>
        </a:solidFill>
        <a:latin typeface="+mn-lt"/>
        <a:ea typeface="+mn-ea"/>
        <a:cs typeface="+mn-cs"/>
      </a:defRPr>
    </a:lvl2pPr>
    <a:lvl3pPr marL="995507" algn="l" defTabSz="995507" rtl="0" eaLnBrk="1" latinLnBrk="0" hangingPunct="1">
      <a:defRPr sz="1306" kern="1200">
        <a:solidFill>
          <a:schemeClr val="tx1"/>
        </a:solidFill>
        <a:latin typeface="+mn-lt"/>
        <a:ea typeface="+mn-ea"/>
        <a:cs typeface="+mn-cs"/>
      </a:defRPr>
    </a:lvl3pPr>
    <a:lvl4pPr marL="1493261" algn="l" defTabSz="995507" rtl="0" eaLnBrk="1" latinLnBrk="0" hangingPunct="1">
      <a:defRPr sz="1306" kern="1200">
        <a:solidFill>
          <a:schemeClr val="tx1"/>
        </a:solidFill>
        <a:latin typeface="+mn-lt"/>
        <a:ea typeface="+mn-ea"/>
        <a:cs typeface="+mn-cs"/>
      </a:defRPr>
    </a:lvl4pPr>
    <a:lvl5pPr marL="1991015" algn="l" defTabSz="995507" rtl="0" eaLnBrk="1" latinLnBrk="0" hangingPunct="1">
      <a:defRPr sz="1306" kern="1200">
        <a:solidFill>
          <a:schemeClr val="tx1"/>
        </a:solidFill>
        <a:latin typeface="+mn-lt"/>
        <a:ea typeface="+mn-ea"/>
        <a:cs typeface="+mn-cs"/>
      </a:defRPr>
    </a:lvl5pPr>
    <a:lvl6pPr marL="2488768" algn="l" defTabSz="995507" rtl="0" eaLnBrk="1" latinLnBrk="0" hangingPunct="1">
      <a:defRPr sz="1306" kern="1200">
        <a:solidFill>
          <a:schemeClr val="tx1"/>
        </a:solidFill>
        <a:latin typeface="+mn-lt"/>
        <a:ea typeface="+mn-ea"/>
        <a:cs typeface="+mn-cs"/>
      </a:defRPr>
    </a:lvl6pPr>
    <a:lvl7pPr marL="2986522" algn="l" defTabSz="995507" rtl="0" eaLnBrk="1" latinLnBrk="0" hangingPunct="1">
      <a:defRPr sz="1306" kern="1200">
        <a:solidFill>
          <a:schemeClr val="tx1"/>
        </a:solidFill>
        <a:latin typeface="+mn-lt"/>
        <a:ea typeface="+mn-ea"/>
        <a:cs typeface="+mn-cs"/>
      </a:defRPr>
    </a:lvl7pPr>
    <a:lvl8pPr marL="3484275" algn="l" defTabSz="995507" rtl="0" eaLnBrk="1" latinLnBrk="0" hangingPunct="1">
      <a:defRPr sz="1306" kern="1200">
        <a:solidFill>
          <a:schemeClr val="tx1"/>
        </a:solidFill>
        <a:latin typeface="+mn-lt"/>
        <a:ea typeface="+mn-ea"/>
        <a:cs typeface="+mn-cs"/>
      </a:defRPr>
    </a:lvl8pPr>
    <a:lvl9pPr marL="3982029" algn="l" defTabSz="995507" rtl="0" eaLnBrk="1" latinLnBrk="0" hangingPunct="1">
      <a:defRPr sz="130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216150" y="1241425"/>
            <a:ext cx="2366963" cy="3351213"/>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F14CE0F-4947-491C-8359-CC52D335F53E}" type="slidenum">
              <a:rPr lang="fr-FR" smtClean="0"/>
              <a:t>1</a:t>
            </a:fld>
            <a:endParaRPr lang="fr-FR"/>
          </a:p>
        </p:txBody>
      </p:sp>
    </p:spTree>
    <p:extLst>
      <p:ext uri="{BB962C8B-B14F-4D97-AF65-F5344CB8AC3E}">
        <p14:creationId xmlns:p14="http://schemas.microsoft.com/office/powerpoint/2010/main" val="450194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4A758-AB1C-4C1E-E188-981339DA207E}"/>
              </a:ext>
            </a:extLst>
          </p:cNvPr>
          <p:cNvSpPr>
            <a:spLocks noGrp="1"/>
          </p:cNvSpPr>
          <p:nvPr>
            <p:ph type="ctrTitle"/>
          </p:nvPr>
        </p:nvSpPr>
        <p:spPr>
          <a:xfrm>
            <a:off x="944960" y="1749795"/>
            <a:ext cx="5669756" cy="3722335"/>
          </a:xfrm>
        </p:spPr>
        <p:txBody>
          <a:bodyPr anchor="b"/>
          <a:lstStyle>
            <a:lvl1pPr algn="ctr">
              <a:defRPr sz="3643"/>
            </a:lvl1pPr>
          </a:lstStyle>
          <a:p>
            <a:r>
              <a:rPr lang="en-US"/>
              <a:t>Click to edit Master title style</a:t>
            </a:r>
          </a:p>
        </p:txBody>
      </p:sp>
      <p:sp>
        <p:nvSpPr>
          <p:cNvPr id="3" name="Subtitle 2">
            <a:extLst>
              <a:ext uri="{FF2B5EF4-FFF2-40B4-BE49-F238E27FC236}">
                <a16:creationId xmlns:a16="http://schemas.microsoft.com/office/drawing/2014/main" id="{87162773-8443-C9C6-DE3C-A2463A1593CF}"/>
              </a:ext>
            </a:extLst>
          </p:cNvPr>
          <p:cNvSpPr>
            <a:spLocks noGrp="1"/>
          </p:cNvSpPr>
          <p:nvPr>
            <p:ph type="subTitle" idx="1"/>
          </p:nvPr>
        </p:nvSpPr>
        <p:spPr>
          <a:xfrm>
            <a:off x="944960" y="5615678"/>
            <a:ext cx="5669756" cy="2581379"/>
          </a:xfrm>
        </p:spPr>
        <p:txBody>
          <a:bodyPr/>
          <a:lstStyle>
            <a:lvl1pPr marL="0" indent="0" algn="ctr">
              <a:buNone/>
              <a:defRPr sz="1457"/>
            </a:lvl1pPr>
            <a:lvl2pPr marL="277569" indent="0" algn="ctr">
              <a:buNone/>
              <a:defRPr sz="1214"/>
            </a:lvl2pPr>
            <a:lvl3pPr marL="555138" indent="0" algn="ctr">
              <a:buNone/>
              <a:defRPr sz="1093"/>
            </a:lvl3pPr>
            <a:lvl4pPr marL="832707" indent="0" algn="ctr">
              <a:buNone/>
              <a:defRPr sz="971"/>
            </a:lvl4pPr>
            <a:lvl5pPr marL="1110276" indent="0" algn="ctr">
              <a:buNone/>
              <a:defRPr sz="971"/>
            </a:lvl5pPr>
            <a:lvl6pPr marL="1387845" indent="0" algn="ctr">
              <a:buNone/>
              <a:defRPr sz="971"/>
            </a:lvl6pPr>
            <a:lvl7pPr marL="1665414" indent="0" algn="ctr">
              <a:buNone/>
              <a:defRPr sz="971"/>
            </a:lvl7pPr>
            <a:lvl8pPr marL="1942983" indent="0" algn="ctr">
              <a:buNone/>
              <a:defRPr sz="971"/>
            </a:lvl8pPr>
            <a:lvl9pPr marL="2220552" indent="0" algn="ctr">
              <a:buNone/>
              <a:defRPr sz="971"/>
            </a:lvl9pPr>
          </a:lstStyle>
          <a:p>
            <a:r>
              <a:rPr lang="en-US"/>
              <a:t>Click to edit Master subtitle style</a:t>
            </a:r>
          </a:p>
        </p:txBody>
      </p:sp>
      <p:sp>
        <p:nvSpPr>
          <p:cNvPr id="4" name="Date Placeholder 3">
            <a:extLst>
              <a:ext uri="{FF2B5EF4-FFF2-40B4-BE49-F238E27FC236}">
                <a16:creationId xmlns:a16="http://schemas.microsoft.com/office/drawing/2014/main" id="{E5428281-77FD-0AAA-9E25-A7EF550B9665}"/>
              </a:ext>
            </a:extLst>
          </p:cNvPr>
          <p:cNvSpPr>
            <a:spLocks noGrp="1"/>
          </p:cNvSpPr>
          <p:nvPr>
            <p:ph type="dt" sz="half" idx="10"/>
          </p:nvPr>
        </p:nvSpPr>
        <p:spPr/>
        <p:txBody>
          <a:bodyPr/>
          <a:lstStyle/>
          <a:p>
            <a:fld id="{E32BD07F-BE51-44C1-B9B1-59A0C1FBC4B9}" type="datetimeFigureOut">
              <a:rPr lang="en-US" smtClean="0"/>
              <a:t>7/4/2024</a:t>
            </a:fld>
            <a:endParaRPr lang="en-US"/>
          </a:p>
        </p:txBody>
      </p:sp>
      <p:sp>
        <p:nvSpPr>
          <p:cNvPr id="5" name="Footer Placeholder 4">
            <a:extLst>
              <a:ext uri="{FF2B5EF4-FFF2-40B4-BE49-F238E27FC236}">
                <a16:creationId xmlns:a16="http://schemas.microsoft.com/office/drawing/2014/main" id="{5C8F06D2-5F1B-B474-B5BB-E55D5477A3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3990ED-A32E-47FE-8377-E4D79BC6409A}"/>
              </a:ext>
            </a:extLst>
          </p:cNvPr>
          <p:cNvSpPr>
            <a:spLocks noGrp="1"/>
          </p:cNvSpPr>
          <p:nvPr>
            <p:ph type="sldNum" sz="quarter" idx="12"/>
          </p:nvPr>
        </p:nvSpPr>
        <p:spPr/>
        <p:txBody>
          <a:bodyPr/>
          <a:lstStyle/>
          <a:p>
            <a:fld id="{95722DD8-4654-4308-B104-0C34AA104957}" type="slidenum">
              <a:rPr lang="en-US" smtClean="0"/>
              <a:t>‹N°›</a:t>
            </a:fld>
            <a:endParaRPr lang="en-US"/>
          </a:p>
        </p:txBody>
      </p:sp>
    </p:spTree>
    <p:extLst>
      <p:ext uri="{BB962C8B-B14F-4D97-AF65-F5344CB8AC3E}">
        <p14:creationId xmlns:p14="http://schemas.microsoft.com/office/powerpoint/2010/main" val="134964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5A70C-58AD-675B-F0CE-077531FBA4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D3490FD-5B6C-09D6-B644-D76E4122E5A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6603D2-D04A-0255-1CE9-A02EBE4CD595}"/>
              </a:ext>
            </a:extLst>
          </p:cNvPr>
          <p:cNvSpPr>
            <a:spLocks noGrp="1"/>
          </p:cNvSpPr>
          <p:nvPr>
            <p:ph type="dt" sz="half" idx="10"/>
          </p:nvPr>
        </p:nvSpPr>
        <p:spPr/>
        <p:txBody>
          <a:bodyPr/>
          <a:lstStyle/>
          <a:p>
            <a:fld id="{E32BD07F-BE51-44C1-B9B1-59A0C1FBC4B9}" type="datetimeFigureOut">
              <a:rPr lang="en-US" smtClean="0"/>
              <a:t>7/4/2024</a:t>
            </a:fld>
            <a:endParaRPr lang="en-US"/>
          </a:p>
        </p:txBody>
      </p:sp>
      <p:sp>
        <p:nvSpPr>
          <p:cNvPr id="5" name="Footer Placeholder 4">
            <a:extLst>
              <a:ext uri="{FF2B5EF4-FFF2-40B4-BE49-F238E27FC236}">
                <a16:creationId xmlns:a16="http://schemas.microsoft.com/office/drawing/2014/main" id="{7C235D57-F460-F785-AC5A-DD1EB08CFC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96AF7B-472B-4646-0167-2C3A8C32D1BC}"/>
              </a:ext>
            </a:extLst>
          </p:cNvPr>
          <p:cNvSpPr>
            <a:spLocks noGrp="1"/>
          </p:cNvSpPr>
          <p:nvPr>
            <p:ph type="sldNum" sz="quarter" idx="12"/>
          </p:nvPr>
        </p:nvSpPr>
        <p:spPr/>
        <p:txBody>
          <a:bodyPr/>
          <a:lstStyle/>
          <a:p>
            <a:fld id="{95722DD8-4654-4308-B104-0C34AA104957}" type="slidenum">
              <a:rPr lang="en-US" smtClean="0"/>
              <a:t>‹N°›</a:t>
            </a:fld>
            <a:endParaRPr lang="en-US"/>
          </a:p>
        </p:txBody>
      </p:sp>
    </p:spTree>
    <p:extLst>
      <p:ext uri="{BB962C8B-B14F-4D97-AF65-F5344CB8AC3E}">
        <p14:creationId xmlns:p14="http://schemas.microsoft.com/office/powerpoint/2010/main" val="3339943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4D756D-7DB6-0B74-1404-E664B662F2BD}"/>
              </a:ext>
            </a:extLst>
          </p:cNvPr>
          <p:cNvSpPr>
            <a:spLocks noGrp="1"/>
          </p:cNvSpPr>
          <p:nvPr>
            <p:ph type="title" orient="vert"/>
          </p:nvPr>
        </p:nvSpPr>
        <p:spPr>
          <a:xfrm>
            <a:off x="5409892" y="569241"/>
            <a:ext cx="1630055" cy="906081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A5BAC36-B674-B2F8-B0FC-56B4E40B9B36}"/>
              </a:ext>
            </a:extLst>
          </p:cNvPr>
          <p:cNvSpPr>
            <a:spLocks noGrp="1"/>
          </p:cNvSpPr>
          <p:nvPr>
            <p:ph type="body" orient="vert" idx="1"/>
          </p:nvPr>
        </p:nvSpPr>
        <p:spPr>
          <a:xfrm>
            <a:off x="519727" y="569241"/>
            <a:ext cx="4795669"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C44C11-7307-C95A-E368-E872610456FE}"/>
              </a:ext>
            </a:extLst>
          </p:cNvPr>
          <p:cNvSpPr>
            <a:spLocks noGrp="1"/>
          </p:cNvSpPr>
          <p:nvPr>
            <p:ph type="dt" sz="half" idx="10"/>
          </p:nvPr>
        </p:nvSpPr>
        <p:spPr/>
        <p:txBody>
          <a:bodyPr/>
          <a:lstStyle/>
          <a:p>
            <a:fld id="{E32BD07F-BE51-44C1-B9B1-59A0C1FBC4B9}" type="datetimeFigureOut">
              <a:rPr lang="en-US" smtClean="0"/>
              <a:t>7/4/2024</a:t>
            </a:fld>
            <a:endParaRPr lang="en-US"/>
          </a:p>
        </p:txBody>
      </p:sp>
      <p:sp>
        <p:nvSpPr>
          <p:cNvPr id="5" name="Footer Placeholder 4">
            <a:extLst>
              <a:ext uri="{FF2B5EF4-FFF2-40B4-BE49-F238E27FC236}">
                <a16:creationId xmlns:a16="http://schemas.microsoft.com/office/drawing/2014/main" id="{09B79621-2D9C-8BD4-9331-D5C6821A0E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92A651-79E1-4691-57F2-DEA60CF6E9C9}"/>
              </a:ext>
            </a:extLst>
          </p:cNvPr>
          <p:cNvSpPr>
            <a:spLocks noGrp="1"/>
          </p:cNvSpPr>
          <p:nvPr>
            <p:ph type="sldNum" sz="quarter" idx="12"/>
          </p:nvPr>
        </p:nvSpPr>
        <p:spPr/>
        <p:txBody>
          <a:bodyPr/>
          <a:lstStyle/>
          <a:p>
            <a:fld id="{95722DD8-4654-4308-B104-0C34AA104957}" type="slidenum">
              <a:rPr lang="en-US" smtClean="0"/>
              <a:t>‹N°›</a:t>
            </a:fld>
            <a:endParaRPr lang="en-US"/>
          </a:p>
        </p:txBody>
      </p:sp>
    </p:spTree>
    <p:extLst>
      <p:ext uri="{BB962C8B-B14F-4D97-AF65-F5344CB8AC3E}">
        <p14:creationId xmlns:p14="http://schemas.microsoft.com/office/powerpoint/2010/main" val="474445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407FB-EFD1-6739-3F5E-8FE07457D4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AB3E09-68FD-CA29-6D18-B65B4FAD89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90960E-300F-F783-F5EA-741E003F6FA2}"/>
              </a:ext>
            </a:extLst>
          </p:cNvPr>
          <p:cNvSpPr>
            <a:spLocks noGrp="1"/>
          </p:cNvSpPr>
          <p:nvPr>
            <p:ph type="dt" sz="half" idx="10"/>
          </p:nvPr>
        </p:nvSpPr>
        <p:spPr/>
        <p:txBody>
          <a:bodyPr/>
          <a:lstStyle/>
          <a:p>
            <a:fld id="{E32BD07F-BE51-44C1-B9B1-59A0C1FBC4B9}" type="datetimeFigureOut">
              <a:rPr lang="en-US" smtClean="0"/>
              <a:t>7/4/2024</a:t>
            </a:fld>
            <a:endParaRPr lang="en-US"/>
          </a:p>
        </p:txBody>
      </p:sp>
      <p:sp>
        <p:nvSpPr>
          <p:cNvPr id="5" name="Footer Placeholder 4">
            <a:extLst>
              <a:ext uri="{FF2B5EF4-FFF2-40B4-BE49-F238E27FC236}">
                <a16:creationId xmlns:a16="http://schemas.microsoft.com/office/drawing/2014/main" id="{6B908178-BD73-D685-9B27-A42198C049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2A8093-913B-DEF3-73E3-54562B3A7377}"/>
              </a:ext>
            </a:extLst>
          </p:cNvPr>
          <p:cNvSpPr>
            <a:spLocks noGrp="1"/>
          </p:cNvSpPr>
          <p:nvPr>
            <p:ph type="sldNum" sz="quarter" idx="12"/>
          </p:nvPr>
        </p:nvSpPr>
        <p:spPr/>
        <p:txBody>
          <a:bodyPr/>
          <a:lstStyle/>
          <a:p>
            <a:fld id="{95722DD8-4654-4308-B104-0C34AA104957}" type="slidenum">
              <a:rPr lang="en-US" smtClean="0"/>
              <a:t>‹N°›</a:t>
            </a:fld>
            <a:endParaRPr lang="en-US"/>
          </a:p>
        </p:txBody>
      </p:sp>
    </p:spTree>
    <p:extLst>
      <p:ext uri="{BB962C8B-B14F-4D97-AF65-F5344CB8AC3E}">
        <p14:creationId xmlns:p14="http://schemas.microsoft.com/office/powerpoint/2010/main" val="591813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EF9CB-FD01-B304-2CEF-D0F71A02AD12}"/>
              </a:ext>
            </a:extLst>
          </p:cNvPr>
          <p:cNvSpPr>
            <a:spLocks noGrp="1"/>
          </p:cNvSpPr>
          <p:nvPr>
            <p:ph type="title"/>
          </p:nvPr>
        </p:nvSpPr>
        <p:spPr>
          <a:xfrm>
            <a:off x="515791" y="2665530"/>
            <a:ext cx="6520220" cy="4447496"/>
          </a:xfrm>
        </p:spPr>
        <p:txBody>
          <a:bodyPr anchor="b"/>
          <a:lstStyle>
            <a:lvl1pPr>
              <a:defRPr sz="3643"/>
            </a:lvl1pPr>
          </a:lstStyle>
          <a:p>
            <a:r>
              <a:rPr lang="en-US"/>
              <a:t>Click to edit Master title style</a:t>
            </a:r>
          </a:p>
        </p:txBody>
      </p:sp>
      <p:sp>
        <p:nvSpPr>
          <p:cNvPr id="3" name="Text Placeholder 2">
            <a:extLst>
              <a:ext uri="{FF2B5EF4-FFF2-40B4-BE49-F238E27FC236}">
                <a16:creationId xmlns:a16="http://schemas.microsoft.com/office/drawing/2014/main" id="{92A34820-4F19-0CEF-7C16-E30AC4D21EAD}"/>
              </a:ext>
            </a:extLst>
          </p:cNvPr>
          <p:cNvSpPr>
            <a:spLocks noGrp="1"/>
          </p:cNvSpPr>
          <p:nvPr>
            <p:ph type="body" idx="1"/>
          </p:nvPr>
        </p:nvSpPr>
        <p:spPr>
          <a:xfrm>
            <a:off x="515791" y="7155102"/>
            <a:ext cx="6520220" cy="2338834"/>
          </a:xfrm>
        </p:spPr>
        <p:txBody>
          <a:bodyPr/>
          <a:lstStyle>
            <a:lvl1pPr marL="0" indent="0">
              <a:buNone/>
              <a:defRPr sz="1457">
                <a:solidFill>
                  <a:schemeClr val="tx1">
                    <a:tint val="75000"/>
                  </a:schemeClr>
                </a:solidFill>
              </a:defRPr>
            </a:lvl1pPr>
            <a:lvl2pPr marL="277569" indent="0">
              <a:buNone/>
              <a:defRPr sz="1214">
                <a:solidFill>
                  <a:schemeClr val="tx1">
                    <a:tint val="75000"/>
                  </a:schemeClr>
                </a:solidFill>
              </a:defRPr>
            </a:lvl2pPr>
            <a:lvl3pPr marL="555138" indent="0">
              <a:buNone/>
              <a:defRPr sz="1093">
                <a:solidFill>
                  <a:schemeClr val="tx1">
                    <a:tint val="75000"/>
                  </a:schemeClr>
                </a:solidFill>
              </a:defRPr>
            </a:lvl3pPr>
            <a:lvl4pPr marL="832707" indent="0">
              <a:buNone/>
              <a:defRPr sz="971">
                <a:solidFill>
                  <a:schemeClr val="tx1">
                    <a:tint val="75000"/>
                  </a:schemeClr>
                </a:solidFill>
              </a:defRPr>
            </a:lvl4pPr>
            <a:lvl5pPr marL="1110276" indent="0">
              <a:buNone/>
              <a:defRPr sz="971">
                <a:solidFill>
                  <a:schemeClr val="tx1">
                    <a:tint val="75000"/>
                  </a:schemeClr>
                </a:solidFill>
              </a:defRPr>
            </a:lvl5pPr>
            <a:lvl6pPr marL="1387845" indent="0">
              <a:buNone/>
              <a:defRPr sz="971">
                <a:solidFill>
                  <a:schemeClr val="tx1">
                    <a:tint val="75000"/>
                  </a:schemeClr>
                </a:solidFill>
              </a:defRPr>
            </a:lvl6pPr>
            <a:lvl7pPr marL="1665414" indent="0">
              <a:buNone/>
              <a:defRPr sz="971">
                <a:solidFill>
                  <a:schemeClr val="tx1">
                    <a:tint val="75000"/>
                  </a:schemeClr>
                </a:solidFill>
              </a:defRPr>
            </a:lvl7pPr>
            <a:lvl8pPr marL="1942983" indent="0">
              <a:buNone/>
              <a:defRPr sz="971">
                <a:solidFill>
                  <a:schemeClr val="tx1">
                    <a:tint val="75000"/>
                  </a:schemeClr>
                </a:solidFill>
              </a:defRPr>
            </a:lvl8pPr>
            <a:lvl9pPr marL="2220552" indent="0">
              <a:buNone/>
              <a:defRPr sz="971">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D5C29E-F0B0-D357-F1B8-BA0DA076D8DE}"/>
              </a:ext>
            </a:extLst>
          </p:cNvPr>
          <p:cNvSpPr>
            <a:spLocks noGrp="1"/>
          </p:cNvSpPr>
          <p:nvPr>
            <p:ph type="dt" sz="half" idx="10"/>
          </p:nvPr>
        </p:nvSpPr>
        <p:spPr/>
        <p:txBody>
          <a:bodyPr/>
          <a:lstStyle/>
          <a:p>
            <a:fld id="{E32BD07F-BE51-44C1-B9B1-59A0C1FBC4B9}" type="datetimeFigureOut">
              <a:rPr lang="en-US" smtClean="0"/>
              <a:t>7/4/2024</a:t>
            </a:fld>
            <a:endParaRPr lang="en-US"/>
          </a:p>
        </p:txBody>
      </p:sp>
      <p:sp>
        <p:nvSpPr>
          <p:cNvPr id="5" name="Footer Placeholder 4">
            <a:extLst>
              <a:ext uri="{FF2B5EF4-FFF2-40B4-BE49-F238E27FC236}">
                <a16:creationId xmlns:a16="http://schemas.microsoft.com/office/drawing/2014/main" id="{75C02431-3AA0-110D-3D55-D589768F33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239996-B324-F1D6-E48F-9868D6A7C2CB}"/>
              </a:ext>
            </a:extLst>
          </p:cNvPr>
          <p:cNvSpPr>
            <a:spLocks noGrp="1"/>
          </p:cNvSpPr>
          <p:nvPr>
            <p:ph type="sldNum" sz="quarter" idx="12"/>
          </p:nvPr>
        </p:nvSpPr>
        <p:spPr/>
        <p:txBody>
          <a:bodyPr/>
          <a:lstStyle/>
          <a:p>
            <a:fld id="{95722DD8-4654-4308-B104-0C34AA104957}" type="slidenum">
              <a:rPr lang="en-US" smtClean="0"/>
              <a:t>‹N°›</a:t>
            </a:fld>
            <a:endParaRPr lang="en-US"/>
          </a:p>
        </p:txBody>
      </p:sp>
    </p:spTree>
    <p:extLst>
      <p:ext uri="{BB962C8B-B14F-4D97-AF65-F5344CB8AC3E}">
        <p14:creationId xmlns:p14="http://schemas.microsoft.com/office/powerpoint/2010/main" val="20960166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78BE9-D61E-17D7-B114-1F14794D9F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B01B91-71C0-22D0-1A1C-0EF628CFE194}"/>
              </a:ext>
            </a:extLst>
          </p:cNvPr>
          <p:cNvSpPr>
            <a:spLocks noGrp="1"/>
          </p:cNvSpPr>
          <p:nvPr>
            <p:ph sz="half" idx="1"/>
          </p:nvPr>
        </p:nvSpPr>
        <p:spPr>
          <a:xfrm>
            <a:off x="519728"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172A00-8628-74E4-2D80-79E5F766F02B}"/>
              </a:ext>
            </a:extLst>
          </p:cNvPr>
          <p:cNvSpPr>
            <a:spLocks noGrp="1"/>
          </p:cNvSpPr>
          <p:nvPr>
            <p:ph sz="half" idx="2"/>
          </p:nvPr>
        </p:nvSpPr>
        <p:spPr>
          <a:xfrm>
            <a:off x="3827086"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9E1EB5-A934-CD2E-0D4A-BB009C104D8C}"/>
              </a:ext>
            </a:extLst>
          </p:cNvPr>
          <p:cNvSpPr>
            <a:spLocks noGrp="1"/>
          </p:cNvSpPr>
          <p:nvPr>
            <p:ph type="dt" sz="half" idx="10"/>
          </p:nvPr>
        </p:nvSpPr>
        <p:spPr/>
        <p:txBody>
          <a:bodyPr/>
          <a:lstStyle/>
          <a:p>
            <a:fld id="{E32BD07F-BE51-44C1-B9B1-59A0C1FBC4B9}" type="datetimeFigureOut">
              <a:rPr lang="en-US" smtClean="0"/>
              <a:t>7/4/2024</a:t>
            </a:fld>
            <a:endParaRPr lang="en-US"/>
          </a:p>
        </p:txBody>
      </p:sp>
      <p:sp>
        <p:nvSpPr>
          <p:cNvPr id="6" name="Footer Placeholder 5">
            <a:extLst>
              <a:ext uri="{FF2B5EF4-FFF2-40B4-BE49-F238E27FC236}">
                <a16:creationId xmlns:a16="http://schemas.microsoft.com/office/drawing/2014/main" id="{0171BE6A-2E82-63AE-09C2-DCA112098C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55AD8D-8DCC-42C8-39B5-0999BF27139C}"/>
              </a:ext>
            </a:extLst>
          </p:cNvPr>
          <p:cNvSpPr>
            <a:spLocks noGrp="1"/>
          </p:cNvSpPr>
          <p:nvPr>
            <p:ph type="sldNum" sz="quarter" idx="12"/>
          </p:nvPr>
        </p:nvSpPr>
        <p:spPr/>
        <p:txBody>
          <a:bodyPr/>
          <a:lstStyle/>
          <a:p>
            <a:fld id="{95722DD8-4654-4308-B104-0C34AA104957}" type="slidenum">
              <a:rPr lang="en-US" smtClean="0"/>
              <a:t>‹N°›</a:t>
            </a:fld>
            <a:endParaRPr lang="en-US"/>
          </a:p>
        </p:txBody>
      </p:sp>
    </p:spTree>
    <p:extLst>
      <p:ext uri="{BB962C8B-B14F-4D97-AF65-F5344CB8AC3E}">
        <p14:creationId xmlns:p14="http://schemas.microsoft.com/office/powerpoint/2010/main" val="2640412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B06E3-561A-A6F7-31B2-FB9D7745E069}"/>
              </a:ext>
            </a:extLst>
          </p:cNvPr>
          <p:cNvSpPr>
            <a:spLocks noGrp="1"/>
          </p:cNvSpPr>
          <p:nvPr>
            <p:ph type="title"/>
          </p:nvPr>
        </p:nvSpPr>
        <p:spPr>
          <a:xfrm>
            <a:off x="520713" y="569241"/>
            <a:ext cx="6520220" cy="2066590"/>
          </a:xfrm>
        </p:spPr>
        <p:txBody>
          <a:bodyPr/>
          <a:lstStyle/>
          <a:p>
            <a:r>
              <a:rPr lang="en-US"/>
              <a:t>Click to edit Master title style</a:t>
            </a:r>
          </a:p>
        </p:txBody>
      </p:sp>
      <p:sp>
        <p:nvSpPr>
          <p:cNvPr id="3" name="Text Placeholder 2">
            <a:extLst>
              <a:ext uri="{FF2B5EF4-FFF2-40B4-BE49-F238E27FC236}">
                <a16:creationId xmlns:a16="http://schemas.microsoft.com/office/drawing/2014/main" id="{E2CBD1DD-0234-B35A-EA0A-B3D3E3F54AD6}"/>
              </a:ext>
            </a:extLst>
          </p:cNvPr>
          <p:cNvSpPr>
            <a:spLocks noGrp="1"/>
          </p:cNvSpPr>
          <p:nvPr>
            <p:ph type="body" idx="1"/>
          </p:nvPr>
        </p:nvSpPr>
        <p:spPr>
          <a:xfrm>
            <a:off x="520713" y="2620981"/>
            <a:ext cx="3198096" cy="1284502"/>
          </a:xfrm>
        </p:spPr>
        <p:txBody>
          <a:bodyPr anchor="b"/>
          <a:lstStyle>
            <a:lvl1pPr marL="0" indent="0">
              <a:buNone/>
              <a:defRPr sz="1457" b="1"/>
            </a:lvl1pPr>
            <a:lvl2pPr marL="277569" indent="0">
              <a:buNone/>
              <a:defRPr sz="1214" b="1"/>
            </a:lvl2pPr>
            <a:lvl3pPr marL="555138" indent="0">
              <a:buNone/>
              <a:defRPr sz="1093" b="1"/>
            </a:lvl3pPr>
            <a:lvl4pPr marL="832707" indent="0">
              <a:buNone/>
              <a:defRPr sz="971" b="1"/>
            </a:lvl4pPr>
            <a:lvl5pPr marL="1110276" indent="0">
              <a:buNone/>
              <a:defRPr sz="971" b="1"/>
            </a:lvl5pPr>
            <a:lvl6pPr marL="1387845" indent="0">
              <a:buNone/>
              <a:defRPr sz="971" b="1"/>
            </a:lvl6pPr>
            <a:lvl7pPr marL="1665414" indent="0">
              <a:buNone/>
              <a:defRPr sz="971" b="1"/>
            </a:lvl7pPr>
            <a:lvl8pPr marL="1942983" indent="0">
              <a:buNone/>
              <a:defRPr sz="971" b="1"/>
            </a:lvl8pPr>
            <a:lvl9pPr marL="2220552" indent="0">
              <a:buNone/>
              <a:defRPr sz="971" b="1"/>
            </a:lvl9pPr>
          </a:lstStyle>
          <a:p>
            <a:pPr lvl="0"/>
            <a:r>
              <a:rPr lang="en-US"/>
              <a:t>Click to edit Master text styles</a:t>
            </a:r>
          </a:p>
        </p:txBody>
      </p:sp>
      <p:sp>
        <p:nvSpPr>
          <p:cNvPr id="4" name="Content Placeholder 3">
            <a:extLst>
              <a:ext uri="{FF2B5EF4-FFF2-40B4-BE49-F238E27FC236}">
                <a16:creationId xmlns:a16="http://schemas.microsoft.com/office/drawing/2014/main" id="{A64AE540-8B1D-9DEF-72F1-265331684FC8}"/>
              </a:ext>
            </a:extLst>
          </p:cNvPr>
          <p:cNvSpPr>
            <a:spLocks noGrp="1"/>
          </p:cNvSpPr>
          <p:nvPr>
            <p:ph sz="half" idx="2"/>
          </p:nvPr>
        </p:nvSpPr>
        <p:spPr>
          <a:xfrm>
            <a:off x="520713" y="3905482"/>
            <a:ext cx="3198096" cy="57443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468164-1931-6D18-F24C-CDE21DEE20FC}"/>
              </a:ext>
            </a:extLst>
          </p:cNvPr>
          <p:cNvSpPr>
            <a:spLocks noGrp="1"/>
          </p:cNvSpPr>
          <p:nvPr>
            <p:ph type="body" sz="quarter" idx="3"/>
          </p:nvPr>
        </p:nvSpPr>
        <p:spPr>
          <a:xfrm>
            <a:off x="3827087" y="2620981"/>
            <a:ext cx="3213846" cy="1284502"/>
          </a:xfrm>
        </p:spPr>
        <p:txBody>
          <a:bodyPr anchor="b"/>
          <a:lstStyle>
            <a:lvl1pPr marL="0" indent="0">
              <a:buNone/>
              <a:defRPr sz="1457" b="1"/>
            </a:lvl1pPr>
            <a:lvl2pPr marL="277569" indent="0">
              <a:buNone/>
              <a:defRPr sz="1214" b="1"/>
            </a:lvl2pPr>
            <a:lvl3pPr marL="555138" indent="0">
              <a:buNone/>
              <a:defRPr sz="1093" b="1"/>
            </a:lvl3pPr>
            <a:lvl4pPr marL="832707" indent="0">
              <a:buNone/>
              <a:defRPr sz="971" b="1"/>
            </a:lvl4pPr>
            <a:lvl5pPr marL="1110276" indent="0">
              <a:buNone/>
              <a:defRPr sz="971" b="1"/>
            </a:lvl5pPr>
            <a:lvl6pPr marL="1387845" indent="0">
              <a:buNone/>
              <a:defRPr sz="971" b="1"/>
            </a:lvl6pPr>
            <a:lvl7pPr marL="1665414" indent="0">
              <a:buNone/>
              <a:defRPr sz="971" b="1"/>
            </a:lvl7pPr>
            <a:lvl8pPr marL="1942983" indent="0">
              <a:buNone/>
              <a:defRPr sz="971" b="1"/>
            </a:lvl8pPr>
            <a:lvl9pPr marL="2220552" indent="0">
              <a:buNone/>
              <a:defRPr sz="971" b="1"/>
            </a:lvl9pPr>
          </a:lstStyle>
          <a:p>
            <a:pPr lvl="0"/>
            <a:r>
              <a:rPr lang="en-US"/>
              <a:t>Click to edit Master text styles</a:t>
            </a:r>
          </a:p>
        </p:txBody>
      </p:sp>
      <p:sp>
        <p:nvSpPr>
          <p:cNvPr id="6" name="Content Placeholder 5">
            <a:extLst>
              <a:ext uri="{FF2B5EF4-FFF2-40B4-BE49-F238E27FC236}">
                <a16:creationId xmlns:a16="http://schemas.microsoft.com/office/drawing/2014/main" id="{8E557597-BB0F-A407-1631-581561090EF1}"/>
              </a:ext>
            </a:extLst>
          </p:cNvPr>
          <p:cNvSpPr>
            <a:spLocks noGrp="1"/>
          </p:cNvSpPr>
          <p:nvPr>
            <p:ph sz="quarter" idx="4"/>
          </p:nvPr>
        </p:nvSpPr>
        <p:spPr>
          <a:xfrm>
            <a:off x="3827087" y="3905482"/>
            <a:ext cx="3213846" cy="57443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1A3A503-901B-96A4-6257-594A0DDF9021}"/>
              </a:ext>
            </a:extLst>
          </p:cNvPr>
          <p:cNvSpPr>
            <a:spLocks noGrp="1"/>
          </p:cNvSpPr>
          <p:nvPr>
            <p:ph type="dt" sz="half" idx="10"/>
          </p:nvPr>
        </p:nvSpPr>
        <p:spPr/>
        <p:txBody>
          <a:bodyPr/>
          <a:lstStyle/>
          <a:p>
            <a:fld id="{E32BD07F-BE51-44C1-B9B1-59A0C1FBC4B9}" type="datetimeFigureOut">
              <a:rPr lang="en-US" smtClean="0"/>
              <a:t>7/4/2024</a:t>
            </a:fld>
            <a:endParaRPr lang="en-US"/>
          </a:p>
        </p:txBody>
      </p:sp>
      <p:sp>
        <p:nvSpPr>
          <p:cNvPr id="8" name="Footer Placeholder 7">
            <a:extLst>
              <a:ext uri="{FF2B5EF4-FFF2-40B4-BE49-F238E27FC236}">
                <a16:creationId xmlns:a16="http://schemas.microsoft.com/office/drawing/2014/main" id="{CDA46372-D527-C44C-E95D-1E3A733F8A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F0A3F9F-E8F2-FA3C-36ED-B297E02B2115}"/>
              </a:ext>
            </a:extLst>
          </p:cNvPr>
          <p:cNvSpPr>
            <a:spLocks noGrp="1"/>
          </p:cNvSpPr>
          <p:nvPr>
            <p:ph type="sldNum" sz="quarter" idx="12"/>
          </p:nvPr>
        </p:nvSpPr>
        <p:spPr/>
        <p:txBody>
          <a:bodyPr/>
          <a:lstStyle/>
          <a:p>
            <a:fld id="{95722DD8-4654-4308-B104-0C34AA104957}" type="slidenum">
              <a:rPr lang="en-US" smtClean="0"/>
              <a:t>‹N°›</a:t>
            </a:fld>
            <a:endParaRPr lang="en-US"/>
          </a:p>
        </p:txBody>
      </p:sp>
    </p:spTree>
    <p:extLst>
      <p:ext uri="{BB962C8B-B14F-4D97-AF65-F5344CB8AC3E}">
        <p14:creationId xmlns:p14="http://schemas.microsoft.com/office/powerpoint/2010/main" val="4040822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B733C-E59E-D75B-FF86-F4B0C700C0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CEDDD55-2D9F-BC44-DC36-BD6A13E1F4C7}"/>
              </a:ext>
            </a:extLst>
          </p:cNvPr>
          <p:cNvSpPr>
            <a:spLocks noGrp="1"/>
          </p:cNvSpPr>
          <p:nvPr>
            <p:ph type="dt" sz="half" idx="10"/>
          </p:nvPr>
        </p:nvSpPr>
        <p:spPr/>
        <p:txBody>
          <a:bodyPr/>
          <a:lstStyle/>
          <a:p>
            <a:fld id="{E32BD07F-BE51-44C1-B9B1-59A0C1FBC4B9}" type="datetimeFigureOut">
              <a:rPr lang="en-US" smtClean="0"/>
              <a:t>7/4/2024</a:t>
            </a:fld>
            <a:endParaRPr lang="en-US"/>
          </a:p>
        </p:txBody>
      </p:sp>
      <p:sp>
        <p:nvSpPr>
          <p:cNvPr id="4" name="Footer Placeholder 3">
            <a:extLst>
              <a:ext uri="{FF2B5EF4-FFF2-40B4-BE49-F238E27FC236}">
                <a16:creationId xmlns:a16="http://schemas.microsoft.com/office/drawing/2014/main" id="{6C2D9FFB-FDF4-DAD8-5978-F6C5EA82881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D15737-F6BF-3409-8282-D7510C595A87}"/>
              </a:ext>
            </a:extLst>
          </p:cNvPr>
          <p:cNvSpPr>
            <a:spLocks noGrp="1"/>
          </p:cNvSpPr>
          <p:nvPr>
            <p:ph type="sldNum" sz="quarter" idx="12"/>
          </p:nvPr>
        </p:nvSpPr>
        <p:spPr/>
        <p:txBody>
          <a:bodyPr/>
          <a:lstStyle/>
          <a:p>
            <a:fld id="{95722DD8-4654-4308-B104-0C34AA104957}" type="slidenum">
              <a:rPr lang="en-US" smtClean="0"/>
              <a:t>‹N°›</a:t>
            </a:fld>
            <a:endParaRPr lang="en-US"/>
          </a:p>
        </p:txBody>
      </p:sp>
    </p:spTree>
    <p:extLst>
      <p:ext uri="{BB962C8B-B14F-4D97-AF65-F5344CB8AC3E}">
        <p14:creationId xmlns:p14="http://schemas.microsoft.com/office/powerpoint/2010/main" val="3577446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F4D007-D149-0F55-EDFD-48BBC1BC5B32}"/>
              </a:ext>
            </a:extLst>
          </p:cNvPr>
          <p:cNvSpPr>
            <a:spLocks noGrp="1"/>
          </p:cNvSpPr>
          <p:nvPr>
            <p:ph type="dt" sz="half" idx="10"/>
          </p:nvPr>
        </p:nvSpPr>
        <p:spPr/>
        <p:txBody>
          <a:bodyPr/>
          <a:lstStyle/>
          <a:p>
            <a:fld id="{E32BD07F-BE51-44C1-B9B1-59A0C1FBC4B9}" type="datetimeFigureOut">
              <a:rPr lang="en-US" smtClean="0"/>
              <a:t>7/4/2024</a:t>
            </a:fld>
            <a:endParaRPr lang="en-US"/>
          </a:p>
        </p:txBody>
      </p:sp>
      <p:sp>
        <p:nvSpPr>
          <p:cNvPr id="3" name="Footer Placeholder 2">
            <a:extLst>
              <a:ext uri="{FF2B5EF4-FFF2-40B4-BE49-F238E27FC236}">
                <a16:creationId xmlns:a16="http://schemas.microsoft.com/office/drawing/2014/main" id="{5D89D32D-EE01-AC86-5D99-C4D607703A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66897B1-1665-A686-0C93-B17CE4102388}"/>
              </a:ext>
            </a:extLst>
          </p:cNvPr>
          <p:cNvSpPr>
            <a:spLocks noGrp="1"/>
          </p:cNvSpPr>
          <p:nvPr>
            <p:ph type="sldNum" sz="quarter" idx="12"/>
          </p:nvPr>
        </p:nvSpPr>
        <p:spPr/>
        <p:txBody>
          <a:bodyPr/>
          <a:lstStyle/>
          <a:p>
            <a:fld id="{95722DD8-4654-4308-B104-0C34AA104957}" type="slidenum">
              <a:rPr lang="en-US" smtClean="0"/>
              <a:t>‹N°›</a:t>
            </a:fld>
            <a:endParaRPr lang="en-US"/>
          </a:p>
        </p:txBody>
      </p:sp>
    </p:spTree>
    <p:extLst>
      <p:ext uri="{BB962C8B-B14F-4D97-AF65-F5344CB8AC3E}">
        <p14:creationId xmlns:p14="http://schemas.microsoft.com/office/powerpoint/2010/main" val="3434857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39E4C-4956-8D0D-5C4B-870D96F174C4}"/>
              </a:ext>
            </a:extLst>
          </p:cNvPr>
          <p:cNvSpPr>
            <a:spLocks noGrp="1"/>
          </p:cNvSpPr>
          <p:nvPr>
            <p:ph type="title"/>
          </p:nvPr>
        </p:nvSpPr>
        <p:spPr>
          <a:xfrm>
            <a:off x="520713" y="712788"/>
            <a:ext cx="2438191" cy="2494756"/>
          </a:xfrm>
        </p:spPr>
        <p:txBody>
          <a:bodyPr anchor="b"/>
          <a:lstStyle>
            <a:lvl1pPr>
              <a:defRPr sz="1943"/>
            </a:lvl1pPr>
          </a:lstStyle>
          <a:p>
            <a:r>
              <a:rPr lang="en-US"/>
              <a:t>Click to edit Master title style</a:t>
            </a:r>
          </a:p>
        </p:txBody>
      </p:sp>
      <p:sp>
        <p:nvSpPr>
          <p:cNvPr id="3" name="Content Placeholder 2">
            <a:extLst>
              <a:ext uri="{FF2B5EF4-FFF2-40B4-BE49-F238E27FC236}">
                <a16:creationId xmlns:a16="http://schemas.microsoft.com/office/drawing/2014/main" id="{1B4D4F66-EC84-0931-A341-77B46FBB011F}"/>
              </a:ext>
            </a:extLst>
          </p:cNvPr>
          <p:cNvSpPr>
            <a:spLocks noGrp="1"/>
          </p:cNvSpPr>
          <p:nvPr>
            <p:ph idx="1"/>
          </p:nvPr>
        </p:nvSpPr>
        <p:spPr>
          <a:xfrm>
            <a:off x="3213847" y="1539424"/>
            <a:ext cx="3827086" cy="7598118"/>
          </a:xfrm>
        </p:spPr>
        <p:txBody>
          <a:bodyPr/>
          <a:lstStyle>
            <a:lvl1pPr>
              <a:defRPr sz="1943"/>
            </a:lvl1pPr>
            <a:lvl2pPr>
              <a:defRPr sz="1700"/>
            </a:lvl2pPr>
            <a:lvl3pPr>
              <a:defRPr sz="1457"/>
            </a:lvl3pPr>
            <a:lvl4pPr>
              <a:defRPr sz="1214"/>
            </a:lvl4pPr>
            <a:lvl5pPr>
              <a:defRPr sz="1214"/>
            </a:lvl5pPr>
            <a:lvl6pPr>
              <a:defRPr sz="1214"/>
            </a:lvl6pPr>
            <a:lvl7pPr>
              <a:defRPr sz="1214"/>
            </a:lvl7pPr>
            <a:lvl8pPr>
              <a:defRPr sz="1214"/>
            </a:lvl8pPr>
            <a:lvl9pPr>
              <a:defRPr sz="121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6E2009C-1DD8-3536-1A08-95BB0C0C1832}"/>
              </a:ext>
            </a:extLst>
          </p:cNvPr>
          <p:cNvSpPr>
            <a:spLocks noGrp="1"/>
          </p:cNvSpPr>
          <p:nvPr>
            <p:ph type="body" sz="half" idx="2"/>
          </p:nvPr>
        </p:nvSpPr>
        <p:spPr>
          <a:xfrm>
            <a:off x="520713" y="3207544"/>
            <a:ext cx="2438191" cy="5942372"/>
          </a:xfrm>
        </p:spPr>
        <p:txBody>
          <a:bodyPr/>
          <a:lstStyle>
            <a:lvl1pPr marL="0" indent="0">
              <a:buNone/>
              <a:defRPr sz="971"/>
            </a:lvl1pPr>
            <a:lvl2pPr marL="277569" indent="0">
              <a:buNone/>
              <a:defRPr sz="850"/>
            </a:lvl2pPr>
            <a:lvl3pPr marL="555138" indent="0">
              <a:buNone/>
              <a:defRPr sz="729"/>
            </a:lvl3pPr>
            <a:lvl4pPr marL="832707" indent="0">
              <a:buNone/>
              <a:defRPr sz="608"/>
            </a:lvl4pPr>
            <a:lvl5pPr marL="1110276" indent="0">
              <a:buNone/>
              <a:defRPr sz="608"/>
            </a:lvl5pPr>
            <a:lvl6pPr marL="1387845" indent="0">
              <a:buNone/>
              <a:defRPr sz="608"/>
            </a:lvl6pPr>
            <a:lvl7pPr marL="1665414" indent="0">
              <a:buNone/>
              <a:defRPr sz="608"/>
            </a:lvl7pPr>
            <a:lvl8pPr marL="1942983" indent="0">
              <a:buNone/>
              <a:defRPr sz="608"/>
            </a:lvl8pPr>
            <a:lvl9pPr marL="2220552" indent="0">
              <a:buNone/>
              <a:defRPr sz="608"/>
            </a:lvl9pPr>
          </a:lstStyle>
          <a:p>
            <a:pPr lvl="0"/>
            <a:r>
              <a:rPr lang="en-US"/>
              <a:t>Click to edit Master text styles</a:t>
            </a:r>
          </a:p>
        </p:txBody>
      </p:sp>
      <p:sp>
        <p:nvSpPr>
          <p:cNvPr id="5" name="Date Placeholder 4">
            <a:extLst>
              <a:ext uri="{FF2B5EF4-FFF2-40B4-BE49-F238E27FC236}">
                <a16:creationId xmlns:a16="http://schemas.microsoft.com/office/drawing/2014/main" id="{3E20317A-FEAC-855A-524E-DAA019A9FEE9}"/>
              </a:ext>
            </a:extLst>
          </p:cNvPr>
          <p:cNvSpPr>
            <a:spLocks noGrp="1"/>
          </p:cNvSpPr>
          <p:nvPr>
            <p:ph type="dt" sz="half" idx="10"/>
          </p:nvPr>
        </p:nvSpPr>
        <p:spPr/>
        <p:txBody>
          <a:bodyPr/>
          <a:lstStyle/>
          <a:p>
            <a:fld id="{E32BD07F-BE51-44C1-B9B1-59A0C1FBC4B9}" type="datetimeFigureOut">
              <a:rPr lang="en-US" smtClean="0"/>
              <a:t>7/4/2024</a:t>
            </a:fld>
            <a:endParaRPr lang="en-US"/>
          </a:p>
        </p:txBody>
      </p:sp>
      <p:sp>
        <p:nvSpPr>
          <p:cNvPr id="6" name="Footer Placeholder 5">
            <a:extLst>
              <a:ext uri="{FF2B5EF4-FFF2-40B4-BE49-F238E27FC236}">
                <a16:creationId xmlns:a16="http://schemas.microsoft.com/office/drawing/2014/main" id="{47DA5C3C-E815-22C6-AD8A-97B37CD3766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3E35FB-8848-BCD0-B7D7-B5EFE426752B}"/>
              </a:ext>
            </a:extLst>
          </p:cNvPr>
          <p:cNvSpPr>
            <a:spLocks noGrp="1"/>
          </p:cNvSpPr>
          <p:nvPr>
            <p:ph type="sldNum" sz="quarter" idx="12"/>
          </p:nvPr>
        </p:nvSpPr>
        <p:spPr/>
        <p:txBody>
          <a:bodyPr/>
          <a:lstStyle/>
          <a:p>
            <a:fld id="{95722DD8-4654-4308-B104-0C34AA104957}" type="slidenum">
              <a:rPr lang="en-US" smtClean="0"/>
              <a:t>‹N°›</a:t>
            </a:fld>
            <a:endParaRPr lang="en-US"/>
          </a:p>
        </p:txBody>
      </p:sp>
    </p:spTree>
    <p:extLst>
      <p:ext uri="{BB962C8B-B14F-4D97-AF65-F5344CB8AC3E}">
        <p14:creationId xmlns:p14="http://schemas.microsoft.com/office/powerpoint/2010/main" val="326828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BFDBB-4AB3-695A-C212-A2C3DF43A099}"/>
              </a:ext>
            </a:extLst>
          </p:cNvPr>
          <p:cNvSpPr>
            <a:spLocks noGrp="1"/>
          </p:cNvSpPr>
          <p:nvPr>
            <p:ph type="title"/>
          </p:nvPr>
        </p:nvSpPr>
        <p:spPr>
          <a:xfrm>
            <a:off x="520713" y="712788"/>
            <a:ext cx="2438191" cy="2494756"/>
          </a:xfrm>
        </p:spPr>
        <p:txBody>
          <a:bodyPr anchor="b"/>
          <a:lstStyle>
            <a:lvl1pPr>
              <a:defRPr sz="1943"/>
            </a:lvl1pPr>
          </a:lstStyle>
          <a:p>
            <a:r>
              <a:rPr lang="en-US"/>
              <a:t>Click to edit Master title style</a:t>
            </a:r>
          </a:p>
        </p:txBody>
      </p:sp>
      <p:sp>
        <p:nvSpPr>
          <p:cNvPr id="3" name="Picture Placeholder 2">
            <a:extLst>
              <a:ext uri="{FF2B5EF4-FFF2-40B4-BE49-F238E27FC236}">
                <a16:creationId xmlns:a16="http://schemas.microsoft.com/office/drawing/2014/main" id="{BAA459D2-65CC-3F8C-2C23-745F9B1B1069}"/>
              </a:ext>
            </a:extLst>
          </p:cNvPr>
          <p:cNvSpPr>
            <a:spLocks noGrp="1"/>
          </p:cNvSpPr>
          <p:nvPr>
            <p:ph type="pic" idx="1"/>
          </p:nvPr>
        </p:nvSpPr>
        <p:spPr>
          <a:xfrm>
            <a:off x="3213847" y="1539424"/>
            <a:ext cx="3827086" cy="7598118"/>
          </a:xfrm>
        </p:spPr>
        <p:txBody>
          <a:bodyPr/>
          <a:lstStyle>
            <a:lvl1pPr marL="0" indent="0">
              <a:buNone/>
              <a:defRPr sz="1943"/>
            </a:lvl1pPr>
            <a:lvl2pPr marL="277569" indent="0">
              <a:buNone/>
              <a:defRPr sz="1700"/>
            </a:lvl2pPr>
            <a:lvl3pPr marL="555138" indent="0">
              <a:buNone/>
              <a:defRPr sz="1457"/>
            </a:lvl3pPr>
            <a:lvl4pPr marL="832707" indent="0">
              <a:buNone/>
              <a:defRPr sz="1214"/>
            </a:lvl4pPr>
            <a:lvl5pPr marL="1110276" indent="0">
              <a:buNone/>
              <a:defRPr sz="1214"/>
            </a:lvl5pPr>
            <a:lvl6pPr marL="1387845" indent="0">
              <a:buNone/>
              <a:defRPr sz="1214"/>
            </a:lvl6pPr>
            <a:lvl7pPr marL="1665414" indent="0">
              <a:buNone/>
              <a:defRPr sz="1214"/>
            </a:lvl7pPr>
            <a:lvl8pPr marL="1942983" indent="0">
              <a:buNone/>
              <a:defRPr sz="1214"/>
            </a:lvl8pPr>
            <a:lvl9pPr marL="2220552" indent="0">
              <a:buNone/>
              <a:defRPr sz="1214"/>
            </a:lvl9pPr>
          </a:lstStyle>
          <a:p>
            <a:endParaRPr lang="en-US"/>
          </a:p>
        </p:txBody>
      </p:sp>
      <p:sp>
        <p:nvSpPr>
          <p:cNvPr id="4" name="Text Placeholder 3">
            <a:extLst>
              <a:ext uri="{FF2B5EF4-FFF2-40B4-BE49-F238E27FC236}">
                <a16:creationId xmlns:a16="http://schemas.microsoft.com/office/drawing/2014/main" id="{D5F69DD8-E09F-8093-3981-06C09E14A187}"/>
              </a:ext>
            </a:extLst>
          </p:cNvPr>
          <p:cNvSpPr>
            <a:spLocks noGrp="1"/>
          </p:cNvSpPr>
          <p:nvPr>
            <p:ph type="body" sz="half" idx="2"/>
          </p:nvPr>
        </p:nvSpPr>
        <p:spPr>
          <a:xfrm>
            <a:off x="520713" y="3207544"/>
            <a:ext cx="2438191" cy="5942372"/>
          </a:xfrm>
        </p:spPr>
        <p:txBody>
          <a:bodyPr/>
          <a:lstStyle>
            <a:lvl1pPr marL="0" indent="0">
              <a:buNone/>
              <a:defRPr sz="971"/>
            </a:lvl1pPr>
            <a:lvl2pPr marL="277569" indent="0">
              <a:buNone/>
              <a:defRPr sz="850"/>
            </a:lvl2pPr>
            <a:lvl3pPr marL="555138" indent="0">
              <a:buNone/>
              <a:defRPr sz="729"/>
            </a:lvl3pPr>
            <a:lvl4pPr marL="832707" indent="0">
              <a:buNone/>
              <a:defRPr sz="608"/>
            </a:lvl4pPr>
            <a:lvl5pPr marL="1110276" indent="0">
              <a:buNone/>
              <a:defRPr sz="608"/>
            </a:lvl5pPr>
            <a:lvl6pPr marL="1387845" indent="0">
              <a:buNone/>
              <a:defRPr sz="608"/>
            </a:lvl6pPr>
            <a:lvl7pPr marL="1665414" indent="0">
              <a:buNone/>
              <a:defRPr sz="608"/>
            </a:lvl7pPr>
            <a:lvl8pPr marL="1942983" indent="0">
              <a:buNone/>
              <a:defRPr sz="608"/>
            </a:lvl8pPr>
            <a:lvl9pPr marL="2220552" indent="0">
              <a:buNone/>
              <a:defRPr sz="608"/>
            </a:lvl9pPr>
          </a:lstStyle>
          <a:p>
            <a:pPr lvl="0"/>
            <a:r>
              <a:rPr lang="en-US"/>
              <a:t>Click to edit Master text styles</a:t>
            </a:r>
          </a:p>
        </p:txBody>
      </p:sp>
      <p:sp>
        <p:nvSpPr>
          <p:cNvPr id="5" name="Date Placeholder 4">
            <a:extLst>
              <a:ext uri="{FF2B5EF4-FFF2-40B4-BE49-F238E27FC236}">
                <a16:creationId xmlns:a16="http://schemas.microsoft.com/office/drawing/2014/main" id="{DCAB2FB3-3176-65A0-B6C9-9306B183C684}"/>
              </a:ext>
            </a:extLst>
          </p:cNvPr>
          <p:cNvSpPr>
            <a:spLocks noGrp="1"/>
          </p:cNvSpPr>
          <p:nvPr>
            <p:ph type="dt" sz="half" idx="10"/>
          </p:nvPr>
        </p:nvSpPr>
        <p:spPr/>
        <p:txBody>
          <a:bodyPr/>
          <a:lstStyle/>
          <a:p>
            <a:fld id="{E32BD07F-BE51-44C1-B9B1-59A0C1FBC4B9}" type="datetimeFigureOut">
              <a:rPr lang="en-US" smtClean="0"/>
              <a:t>7/4/2024</a:t>
            </a:fld>
            <a:endParaRPr lang="en-US"/>
          </a:p>
        </p:txBody>
      </p:sp>
      <p:sp>
        <p:nvSpPr>
          <p:cNvPr id="6" name="Footer Placeholder 5">
            <a:extLst>
              <a:ext uri="{FF2B5EF4-FFF2-40B4-BE49-F238E27FC236}">
                <a16:creationId xmlns:a16="http://schemas.microsoft.com/office/drawing/2014/main" id="{F752E695-09D8-C59F-8E7A-CD7D1C137F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AE9CAE-FE3D-C685-F64C-3EBC263FF8F4}"/>
              </a:ext>
            </a:extLst>
          </p:cNvPr>
          <p:cNvSpPr>
            <a:spLocks noGrp="1"/>
          </p:cNvSpPr>
          <p:nvPr>
            <p:ph type="sldNum" sz="quarter" idx="12"/>
          </p:nvPr>
        </p:nvSpPr>
        <p:spPr/>
        <p:txBody>
          <a:bodyPr/>
          <a:lstStyle/>
          <a:p>
            <a:fld id="{95722DD8-4654-4308-B104-0C34AA104957}" type="slidenum">
              <a:rPr lang="en-US" smtClean="0"/>
              <a:t>‹N°›</a:t>
            </a:fld>
            <a:endParaRPr lang="en-US"/>
          </a:p>
        </p:txBody>
      </p:sp>
    </p:spTree>
    <p:extLst>
      <p:ext uri="{BB962C8B-B14F-4D97-AF65-F5344CB8AC3E}">
        <p14:creationId xmlns:p14="http://schemas.microsoft.com/office/powerpoint/2010/main" val="3723341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188A9F-7C64-CF64-2F18-D011F8471E08}"/>
              </a:ext>
            </a:extLst>
          </p:cNvPr>
          <p:cNvSpPr>
            <a:spLocks noGrp="1"/>
          </p:cNvSpPr>
          <p:nvPr>
            <p:ph type="title"/>
          </p:nvPr>
        </p:nvSpPr>
        <p:spPr>
          <a:xfrm>
            <a:off x="519729" y="569241"/>
            <a:ext cx="6520220" cy="206659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CCD31E-941C-322E-CCD1-D2A5791FC0A7}"/>
              </a:ext>
            </a:extLst>
          </p:cNvPr>
          <p:cNvSpPr>
            <a:spLocks noGrp="1"/>
          </p:cNvSpPr>
          <p:nvPr>
            <p:ph type="body" idx="1"/>
          </p:nvPr>
        </p:nvSpPr>
        <p:spPr>
          <a:xfrm>
            <a:off x="519729" y="2846200"/>
            <a:ext cx="6520220"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BADC7A-4969-6D15-D77D-463F1229437E}"/>
              </a:ext>
            </a:extLst>
          </p:cNvPr>
          <p:cNvSpPr>
            <a:spLocks noGrp="1"/>
          </p:cNvSpPr>
          <p:nvPr>
            <p:ph type="dt" sz="half" idx="2"/>
          </p:nvPr>
        </p:nvSpPr>
        <p:spPr>
          <a:xfrm>
            <a:off x="519728" y="9909728"/>
            <a:ext cx="1700927" cy="569240"/>
          </a:xfrm>
          <a:prstGeom prst="rect">
            <a:avLst/>
          </a:prstGeom>
        </p:spPr>
        <p:txBody>
          <a:bodyPr vert="horz" lIns="91440" tIns="45720" rIns="91440" bIns="45720" rtlCol="0" anchor="ctr"/>
          <a:lstStyle>
            <a:lvl1pPr algn="l">
              <a:defRPr sz="729">
                <a:solidFill>
                  <a:schemeClr val="tx1">
                    <a:tint val="75000"/>
                  </a:schemeClr>
                </a:solidFill>
              </a:defRPr>
            </a:lvl1pPr>
          </a:lstStyle>
          <a:p>
            <a:fld id="{E32BD07F-BE51-44C1-B9B1-59A0C1FBC4B9}" type="datetimeFigureOut">
              <a:rPr lang="en-US" smtClean="0"/>
              <a:t>7/4/2024</a:t>
            </a:fld>
            <a:endParaRPr lang="en-US"/>
          </a:p>
        </p:txBody>
      </p:sp>
      <p:sp>
        <p:nvSpPr>
          <p:cNvPr id="5" name="Footer Placeholder 4">
            <a:extLst>
              <a:ext uri="{FF2B5EF4-FFF2-40B4-BE49-F238E27FC236}">
                <a16:creationId xmlns:a16="http://schemas.microsoft.com/office/drawing/2014/main" id="{39A7144E-6D3D-7A3C-9A7D-758650705973}"/>
              </a:ext>
            </a:extLst>
          </p:cNvPr>
          <p:cNvSpPr>
            <a:spLocks noGrp="1"/>
          </p:cNvSpPr>
          <p:nvPr>
            <p:ph type="ftr" sz="quarter" idx="3"/>
          </p:nvPr>
        </p:nvSpPr>
        <p:spPr>
          <a:xfrm>
            <a:off x="2504144" y="9909728"/>
            <a:ext cx="2551390" cy="569240"/>
          </a:xfrm>
          <a:prstGeom prst="rect">
            <a:avLst/>
          </a:prstGeom>
        </p:spPr>
        <p:txBody>
          <a:bodyPr vert="horz" lIns="91440" tIns="45720" rIns="91440" bIns="45720" rtlCol="0" anchor="ctr"/>
          <a:lstStyle>
            <a:lvl1pPr algn="ctr">
              <a:defRPr sz="729">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DD043B-53BB-8752-EBFF-45FB0A6A3EC9}"/>
              </a:ext>
            </a:extLst>
          </p:cNvPr>
          <p:cNvSpPr>
            <a:spLocks noGrp="1"/>
          </p:cNvSpPr>
          <p:nvPr>
            <p:ph type="sldNum" sz="quarter" idx="4"/>
          </p:nvPr>
        </p:nvSpPr>
        <p:spPr>
          <a:xfrm>
            <a:off x="5339021" y="9909728"/>
            <a:ext cx="1700927" cy="569240"/>
          </a:xfrm>
          <a:prstGeom prst="rect">
            <a:avLst/>
          </a:prstGeom>
        </p:spPr>
        <p:txBody>
          <a:bodyPr vert="horz" lIns="91440" tIns="45720" rIns="91440" bIns="45720" rtlCol="0" anchor="ctr"/>
          <a:lstStyle>
            <a:lvl1pPr algn="r">
              <a:defRPr sz="729">
                <a:solidFill>
                  <a:schemeClr val="tx1">
                    <a:tint val="75000"/>
                  </a:schemeClr>
                </a:solidFill>
              </a:defRPr>
            </a:lvl1pPr>
          </a:lstStyle>
          <a:p>
            <a:fld id="{95722DD8-4654-4308-B104-0C34AA104957}" type="slidenum">
              <a:rPr lang="en-US" smtClean="0"/>
              <a:t>‹N°›</a:t>
            </a:fld>
            <a:endParaRPr lang="en-US"/>
          </a:p>
        </p:txBody>
      </p:sp>
    </p:spTree>
    <p:extLst>
      <p:ext uri="{BB962C8B-B14F-4D97-AF65-F5344CB8AC3E}">
        <p14:creationId xmlns:p14="http://schemas.microsoft.com/office/powerpoint/2010/main" val="28863233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55138" rtl="0" eaLnBrk="1" latinLnBrk="0" hangingPunct="1">
        <a:lnSpc>
          <a:spcPct val="90000"/>
        </a:lnSpc>
        <a:spcBef>
          <a:spcPct val="0"/>
        </a:spcBef>
        <a:buNone/>
        <a:defRPr sz="2671" kern="1200">
          <a:solidFill>
            <a:schemeClr val="tx1"/>
          </a:solidFill>
          <a:latin typeface="+mj-lt"/>
          <a:ea typeface="+mj-ea"/>
          <a:cs typeface="+mj-cs"/>
        </a:defRPr>
      </a:lvl1pPr>
    </p:titleStyle>
    <p:bodyStyle>
      <a:lvl1pPr marL="138785" indent="-138785" algn="l" defTabSz="555138" rtl="0" eaLnBrk="1" latinLnBrk="0" hangingPunct="1">
        <a:lnSpc>
          <a:spcPct val="90000"/>
        </a:lnSpc>
        <a:spcBef>
          <a:spcPts val="608"/>
        </a:spcBef>
        <a:buFont typeface="Arial" panose="020B0604020202020204" pitchFamily="34" charset="0"/>
        <a:buChar char="•"/>
        <a:defRPr sz="1700" kern="1200">
          <a:solidFill>
            <a:schemeClr val="tx1"/>
          </a:solidFill>
          <a:latin typeface="+mn-lt"/>
          <a:ea typeface="+mn-ea"/>
          <a:cs typeface="+mn-cs"/>
        </a:defRPr>
      </a:lvl1pPr>
      <a:lvl2pPr marL="416354" indent="-138785" algn="l" defTabSz="555138" rtl="0" eaLnBrk="1" latinLnBrk="0" hangingPunct="1">
        <a:lnSpc>
          <a:spcPct val="90000"/>
        </a:lnSpc>
        <a:spcBef>
          <a:spcPts val="303"/>
        </a:spcBef>
        <a:buFont typeface="Arial" panose="020B0604020202020204" pitchFamily="34" charset="0"/>
        <a:buChar char="•"/>
        <a:defRPr sz="1457" kern="1200">
          <a:solidFill>
            <a:schemeClr val="tx1"/>
          </a:solidFill>
          <a:latin typeface="+mn-lt"/>
          <a:ea typeface="+mn-ea"/>
          <a:cs typeface="+mn-cs"/>
        </a:defRPr>
      </a:lvl2pPr>
      <a:lvl3pPr marL="693923" indent="-138785" algn="l" defTabSz="555138" rtl="0" eaLnBrk="1" latinLnBrk="0" hangingPunct="1">
        <a:lnSpc>
          <a:spcPct val="90000"/>
        </a:lnSpc>
        <a:spcBef>
          <a:spcPts val="303"/>
        </a:spcBef>
        <a:buFont typeface="Arial" panose="020B0604020202020204" pitchFamily="34" charset="0"/>
        <a:buChar char="•"/>
        <a:defRPr sz="1214" kern="1200">
          <a:solidFill>
            <a:schemeClr val="tx1"/>
          </a:solidFill>
          <a:latin typeface="+mn-lt"/>
          <a:ea typeface="+mn-ea"/>
          <a:cs typeface="+mn-cs"/>
        </a:defRPr>
      </a:lvl3pPr>
      <a:lvl4pPr marL="971492" indent="-138785" algn="l" defTabSz="555138" rtl="0" eaLnBrk="1" latinLnBrk="0" hangingPunct="1">
        <a:lnSpc>
          <a:spcPct val="90000"/>
        </a:lnSpc>
        <a:spcBef>
          <a:spcPts val="303"/>
        </a:spcBef>
        <a:buFont typeface="Arial" panose="020B0604020202020204" pitchFamily="34" charset="0"/>
        <a:buChar char="•"/>
        <a:defRPr sz="1093" kern="1200">
          <a:solidFill>
            <a:schemeClr val="tx1"/>
          </a:solidFill>
          <a:latin typeface="+mn-lt"/>
          <a:ea typeface="+mn-ea"/>
          <a:cs typeface="+mn-cs"/>
        </a:defRPr>
      </a:lvl4pPr>
      <a:lvl5pPr marL="1249061" indent="-138785" algn="l" defTabSz="555138" rtl="0" eaLnBrk="1" latinLnBrk="0" hangingPunct="1">
        <a:lnSpc>
          <a:spcPct val="90000"/>
        </a:lnSpc>
        <a:spcBef>
          <a:spcPts val="303"/>
        </a:spcBef>
        <a:buFont typeface="Arial" panose="020B0604020202020204" pitchFamily="34" charset="0"/>
        <a:buChar char="•"/>
        <a:defRPr sz="1093" kern="1200">
          <a:solidFill>
            <a:schemeClr val="tx1"/>
          </a:solidFill>
          <a:latin typeface="+mn-lt"/>
          <a:ea typeface="+mn-ea"/>
          <a:cs typeface="+mn-cs"/>
        </a:defRPr>
      </a:lvl5pPr>
      <a:lvl6pPr marL="1526630" indent="-138785" algn="l" defTabSz="555138" rtl="0" eaLnBrk="1" latinLnBrk="0" hangingPunct="1">
        <a:lnSpc>
          <a:spcPct val="90000"/>
        </a:lnSpc>
        <a:spcBef>
          <a:spcPts val="303"/>
        </a:spcBef>
        <a:buFont typeface="Arial" panose="020B0604020202020204" pitchFamily="34" charset="0"/>
        <a:buChar char="•"/>
        <a:defRPr sz="1093" kern="1200">
          <a:solidFill>
            <a:schemeClr val="tx1"/>
          </a:solidFill>
          <a:latin typeface="+mn-lt"/>
          <a:ea typeface="+mn-ea"/>
          <a:cs typeface="+mn-cs"/>
        </a:defRPr>
      </a:lvl6pPr>
      <a:lvl7pPr marL="1804199" indent="-138785" algn="l" defTabSz="555138" rtl="0" eaLnBrk="1" latinLnBrk="0" hangingPunct="1">
        <a:lnSpc>
          <a:spcPct val="90000"/>
        </a:lnSpc>
        <a:spcBef>
          <a:spcPts val="303"/>
        </a:spcBef>
        <a:buFont typeface="Arial" panose="020B0604020202020204" pitchFamily="34" charset="0"/>
        <a:buChar char="•"/>
        <a:defRPr sz="1093" kern="1200">
          <a:solidFill>
            <a:schemeClr val="tx1"/>
          </a:solidFill>
          <a:latin typeface="+mn-lt"/>
          <a:ea typeface="+mn-ea"/>
          <a:cs typeface="+mn-cs"/>
        </a:defRPr>
      </a:lvl7pPr>
      <a:lvl8pPr marL="2081768" indent="-138785" algn="l" defTabSz="555138" rtl="0" eaLnBrk="1" latinLnBrk="0" hangingPunct="1">
        <a:lnSpc>
          <a:spcPct val="90000"/>
        </a:lnSpc>
        <a:spcBef>
          <a:spcPts val="303"/>
        </a:spcBef>
        <a:buFont typeface="Arial" panose="020B0604020202020204" pitchFamily="34" charset="0"/>
        <a:buChar char="•"/>
        <a:defRPr sz="1093" kern="1200">
          <a:solidFill>
            <a:schemeClr val="tx1"/>
          </a:solidFill>
          <a:latin typeface="+mn-lt"/>
          <a:ea typeface="+mn-ea"/>
          <a:cs typeface="+mn-cs"/>
        </a:defRPr>
      </a:lvl8pPr>
      <a:lvl9pPr marL="2359337" indent="-138785" algn="l" defTabSz="555138" rtl="0" eaLnBrk="1" latinLnBrk="0" hangingPunct="1">
        <a:lnSpc>
          <a:spcPct val="90000"/>
        </a:lnSpc>
        <a:spcBef>
          <a:spcPts val="303"/>
        </a:spcBef>
        <a:buFont typeface="Arial" panose="020B0604020202020204" pitchFamily="34" charset="0"/>
        <a:buChar char="•"/>
        <a:defRPr sz="1093" kern="1200">
          <a:solidFill>
            <a:schemeClr val="tx1"/>
          </a:solidFill>
          <a:latin typeface="+mn-lt"/>
          <a:ea typeface="+mn-ea"/>
          <a:cs typeface="+mn-cs"/>
        </a:defRPr>
      </a:lvl9pPr>
    </p:bodyStyle>
    <p:otherStyle>
      <a:defPPr>
        <a:defRPr lang="en-US"/>
      </a:defPPr>
      <a:lvl1pPr marL="0" algn="l" defTabSz="555138" rtl="0" eaLnBrk="1" latinLnBrk="0" hangingPunct="1">
        <a:defRPr sz="1093" kern="1200">
          <a:solidFill>
            <a:schemeClr val="tx1"/>
          </a:solidFill>
          <a:latin typeface="+mn-lt"/>
          <a:ea typeface="+mn-ea"/>
          <a:cs typeface="+mn-cs"/>
        </a:defRPr>
      </a:lvl1pPr>
      <a:lvl2pPr marL="277569" algn="l" defTabSz="555138" rtl="0" eaLnBrk="1" latinLnBrk="0" hangingPunct="1">
        <a:defRPr sz="1093" kern="1200">
          <a:solidFill>
            <a:schemeClr val="tx1"/>
          </a:solidFill>
          <a:latin typeface="+mn-lt"/>
          <a:ea typeface="+mn-ea"/>
          <a:cs typeface="+mn-cs"/>
        </a:defRPr>
      </a:lvl2pPr>
      <a:lvl3pPr marL="555138" algn="l" defTabSz="555138" rtl="0" eaLnBrk="1" latinLnBrk="0" hangingPunct="1">
        <a:defRPr sz="1093" kern="1200">
          <a:solidFill>
            <a:schemeClr val="tx1"/>
          </a:solidFill>
          <a:latin typeface="+mn-lt"/>
          <a:ea typeface="+mn-ea"/>
          <a:cs typeface="+mn-cs"/>
        </a:defRPr>
      </a:lvl3pPr>
      <a:lvl4pPr marL="832707" algn="l" defTabSz="555138" rtl="0" eaLnBrk="1" latinLnBrk="0" hangingPunct="1">
        <a:defRPr sz="1093" kern="1200">
          <a:solidFill>
            <a:schemeClr val="tx1"/>
          </a:solidFill>
          <a:latin typeface="+mn-lt"/>
          <a:ea typeface="+mn-ea"/>
          <a:cs typeface="+mn-cs"/>
        </a:defRPr>
      </a:lvl4pPr>
      <a:lvl5pPr marL="1110276" algn="l" defTabSz="555138" rtl="0" eaLnBrk="1" latinLnBrk="0" hangingPunct="1">
        <a:defRPr sz="1093" kern="1200">
          <a:solidFill>
            <a:schemeClr val="tx1"/>
          </a:solidFill>
          <a:latin typeface="+mn-lt"/>
          <a:ea typeface="+mn-ea"/>
          <a:cs typeface="+mn-cs"/>
        </a:defRPr>
      </a:lvl5pPr>
      <a:lvl6pPr marL="1387845" algn="l" defTabSz="555138" rtl="0" eaLnBrk="1" latinLnBrk="0" hangingPunct="1">
        <a:defRPr sz="1093" kern="1200">
          <a:solidFill>
            <a:schemeClr val="tx1"/>
          </a:solidFill>
          <a:latin typeface="+mn-lt"/>
          <a:ea typeface="+mn-ea"/>
          <a:cs typeface="+mn-cs"/>
        </a:defRPr>
      </a:lvl6pPr>
      <a:lvl7pPr marL="1665414" algn="l" defTabSz="555138" rtl="0" eaLnBrk="1" latinLnBrk="0" hangingPunct="1">
        <a:defRPr sz="1093" kern="1200">
          <a:solidFill>
            <a:schemeClr val="tx1"/>
          </a:solidFill>
          <a:latin typeface="+mn-lt"/>
          <a:ea typeface="+mn-ea"/>
          <a:cs typeface="+mn-cs"/>
        </a:defRPr>
      </a:lvl7pPr>
      <a:lvl8pPr marL="1942983" algn="l" defTabSz="555138" rtl="0" eaLnBrk="1" latinLnBrk="0" hangingPunct="1">
        <a:defRPr sz="1093" kern="1200">
          <a:solidFill>
            <a:schemeClr val="tx1"/>
          </a:solidFill>
          <a:latin typeface="+mn-lt"/>
          <a:ea typeface="+mn-ea"/>
          <a:cs typeface="+mn-cs"/>
        </a:defRPr>
      </a:lvl8pPr>
      <a:lvl9pPr marL="2220552" algn="l" defTabSz="555138" rtl="0" eaLnBrk="1" latinLnBrk="0" hangingPunct="1">
        <a:defRPr sz="109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chart" Target="../charts/chart3.xml"/><Relationship Id="rId18" Type="http://schemas.microsoft.com/office/2014/relationships/chartEx" Target="../charts/chartEx1.xml"/><Relationship Id="rId3" Type="http://schemas.openxmlformats.org/officeDocument/2006/relationships/image" Target="../media/image1.png"/><Relationship Id="rId7" Type="http://schemas.openxmlformats.org/officeDocument/2006/relationships/image" Target="../media/image4.svg"/><Relationship Id="rId12" Type="http://schemas.openxmlformats.org/officeDocument/2006/relationships/chart" Target="../charts/chart2.xml"/><Relationship Id="rId17" Type="http://schemas.openxmlformats.org/officeDocument/2006/relationships/image" Target="../media/image10.jpeg"/><Relationship Id="rId2" Type="http://schemas.openxmlformats.org/officeDocument/2006/relationships/notesSlide" Target="../notesSlides/notesSlide1.xml"/><Relationship Id="rId16"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chart" Target="../charts/chart1.xml"/><Relationship Id="rId15" Type="http://schemas.openxmlformats.org/officeDocument/2006/relationships/chart" Target="../charts/chart5.xml"/><Relationship Id="rId10" Type="http://schemas.openxmlformats.org/officeDocument/2006/relationships/image" Target="../media/image7.png"/><Relationship Id="rId19"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6.svg"/><Relationship Id="rId14" Type="http://schemas.openxmlformats.org/officeDocument/2006/relationships/chart" Target="../charts/chart4.xml"/></Relationships>
</file>

<file path=ppt/slides/_rels/slide2.xml.rels><?xml version="1.0" encoding="UTF-8" standalone="yes"?>
<Relationships xmlns="http://schemas.openxmlformats.org/package/2006/relationships"><Relationship Id="rId8" Type="http://schemas.openxmlformats.org/officeDocument/2006/relationships/chart" Target="../charts/chart10.xml"/><Relationship Id="rId13" Type="http://schemas.openxmlformats.org/officeDocument/2006/relationships/image" Target="../media/image9.pn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12.png"/><Relationship Id="rId21" Type="http://schemas.openxmlformats.org/officeDocument/2006/relationships/image" Target="../media/image21.svg"/><Relationship Id="rId7" Type="http://schemas.openxmlformats.org/officeDocument/2006/relationships/chart" Target="../charts/chart9.xml"/><Relationship Id="rId12" Type="http://schemas.openxmlformats.org/officeDocument/2006/relationships/chart" Target="../charts/chart14.xml"/><Relationship Id="rId17" Type="http://schemas.openxmlformats.org/officeDocument/2006/relationships/image" Target="../media/image17.svg"/><Relationship Id="rId25" Type="http://schemas.openxmlformats.org/officeDocument/2006/relationships/image" Target="../media/image25.svg"/><Relationship Id="rId2" Type="http://schemas.openxmlformats.org/officeDocument/2006/relationships/chart" Target="../charts/chart6.xml"/><Relationship Id="rId16" Type="http://schemas.openxmlformats.org/officeDocument/2006/relationships/image" Target="../media/image16.png"/><Relationship Id="rId20" Type="http://schemas.openxmlformats.org/officeDocument/2006/relationships/image" Target="../media/image20.png"/><Relationship Id="rId29" Type="http://schemas.openxmlformats.org/officeDocument/2006/relationships/image" Target="../media/image29.svg"/><Relationship Id="rId1" Type="http://schemas.openxmlformats.org/officeDocument/2006/relationships/slideLayout" Target="../slideLayouts/slideLayout2.xml"/><Relationship Id="rId6" Type="http://schemas.openxmlformats.org/officeDocument/2006/relationships/chart" Target="../charts/chart8.xml"/><Relationship Id="rId11" Type="http://schemas.openxmlformats.org/officeDocument/2006/relationships/chart" Target="../charts/chart13.xml"/><Relationship Id="rId24" Type="http://schemas.openxmlformats.org/officeDocument/2006/relationships/image" Target="../media/image24.png"/><Relationship Id="rId5" Type="http://schemas.openxmlformats.org/officeDocument/2006/relationships/chart" Target="../charts/chart7.xml"/><Relationship Id="rId15" Type="http://schemas.openxmlformats.org/officeDocument/2006/relationships/image" Target="../media/image15.svg"/><Relationship Id="rId23" Type="http://schemas.openxmlformats.org/officeDocument/2006/relationships/image" Target="../media/image23.svg"/><Relationship Id="rId28" Type="http://schemas.openxmlformats.org/officeDocument/2006/relationships/image" Target="../media/image28.png"/><Relationship Id="rId10" Type="http://schemas.openxmlformats.org/officeDocument/2006/relationships/chart" Target="../charts/chart12.xml"/><Relationship Id="rId19" Type="http://schemas.openxmlformats.org/officeDocument/2006/relationships/image" Target="../media/image19.svg"/><Relationship Id="rId31" Type="http://schemas.openxmlformats.org/officeDocument/2006/relationships/image" Target="../media/image31.svg"/><Relationship Id="rId4" Type="http://schemas.openxmlformats.org/officeDocument/2006/relationships/image" Target="../media/image13.svg"/><Relationship Id="rId9" Type="http://schemas.openxmlformats.org/officeDocument/2006/relationships/chart" Target="../charts/chart11.xml"/><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media/image27.svg"/><Relationship Id="rId30" Type="http://schemas.openxmlformats.org/officeDocument/2006/relationships/image" Target="../media/image30.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18" Type="http://schemas.openxmlformats.org/officeDocument/2006/relationships/image" Target="../media/image24.png"/><Relationship Id="rId26" Type="http://schemas.openxmlformats.org/officeDocument/2006/relationships/image" Target="../media/image35.png"/><Relationship Id="rId3" Type="http://schemas.openxmlformats.org/officeDocument/2006/relationships/hyperlink" Target="mailto:nkawa@unhcr.org" TargetMode="External"/><Relationship Id="rId21" Type="http://schemas.openxmlformats.org/officeDocument/2006/relationships/image" Target="../media/image27.svg"/><Relationship Id="rId7" Type="http://schemas.openxmlformats.org/officeDocument/2006/relationships/image" Target="../media/image1.png"/><Relationship Id="rId12" Type="http://schemas.openxmlformats.org/officeDocument/2006/relationships/image" Target="../media/image18.png"/><Relationship Id="rId17" Type="http://schemas.openxmlformats.org/officeDocument/2006/relationships/image" Target="../media/image23.svg"/><Relationship Id="rId25" Type="http://schemas.openxmlformats.org/officeDocument/2006/relationships/image" Target="../media/image34.png"/><Relationship Id="rId2" Type="http://schemas.openxmlformats.org/officeDocument/2006/relationships/hyperlink" Target="mailto:zola@unhcr.org" TargetMode="External"/><Relationship Id="rId16" Type="http://schemas.openxmlformats.org/officeDocument/2006/relationships/image" Target="../media/image22.png"/><Relationship Id="rId20" Type="http://schemas.openxmlformats.org/officeDocument/2006/relationships/image" Target="../media/image26.png"/><Relationship Id="rId29"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17.svg"/><Relationship Id="rId24" Type="http://schemas.openxmlformats.org/officeDocument/2006/relationships/hyperlink" Target="mailto:lbadio@iom.int" TargetMode="External"/><Relationship Id="rId32" Type="http://schemas.openxmlformats.org/officeDocument/2006/relationships/image" Target="../media/image38.png"/><Relationship Id="rId5" Type="http://schemas.openxmlformats.org/officeDocument/2006/relationships/image" Target="../media/image32.jpg"/><Relationship Id="rId15" Type="http://schemas.openxmlformats.org/officeDocument/2006/relationships/image" Target="../media/image21.svg"/><Relationship Id="rId23" Type="http://schemas.openxmlformats.org/officeDocument/2006/relationships/image" Target="../media/image29.svg"/><Relationship Id="rId28" Type="http://schemas.openxmlformats.org/officeDocument/2006/relationships/image" Target="../media/image37.png"/><Relationship Id="rId10" Type="http://schemas.openxmlformats.org/officeDocument/2006/relationships/image" Target="../media/image16.png"/><Relationship Id="rId19" Type="http://schemas.openxmlformats.org/officeDocument/2006/relationships/image" Target="../media/image25.svg"/><Relationship Id="rId31" Type="http://schemas.openxmlformats.org/officeDocument/2006/relationships/image" Target="../media/image9.png"/><Relationship Id="rId4" Type="http://schemas.openxmlformats.org/officeDocument/2006/relationships/hyperlink" Target="mailto:hmpamu@iom.int" TargetMode="External"/><Relationship Id="rId9" Type="http://schemas.openxmlformats.org/officeDocument/2006/relationships/image" Target="../media/image15.svg"/><Relationship Id="rId14" Type="http://schemas.openxmlformats.org/officeDocument/2006/relationships/image" Target="../media/image20.png"/><Relationship Id="rId22" Type="http://schemas.openxmlformats.org/officeDocument/2006/relationships/image" Target="../media/image28.png"/><Relationship Id="rId27" Type="http://schemas.openxmlformats.org/officeDocument/2006/relationships/image" Target="../media/image36.png"/><Relationship Id="rId30" Type="http://schemas.openxmlformats.org/officeDocument/2006/relationships/image" Target="../media/image3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283C62-7A29-3FF5-0CB4-4F7870319E6A}"/>
              </a:ext>
            </a:extLst>
          </p:cNvPr>
          <p:cNvSpPr/>
          <p:nvPr/>
        </p:nvSpPr>
        <p:spPr>
          <a:xfrm>
            <a:off x="3778389" y="5480048"/>
            <a:ext cx="3711922" cy="186616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15"/>
          </a:p>
        </p:txBody>
      </p:sp>
      <p:pic>
        <p:nvPicPr>
          <p:cNvPr id="101" name="Picture 4" descr="A group of people in a line&#10;&#10;Description automatically generated">
            <a:extLst>
              <a:ext uri="{FF2B5EF4-FFF2-40B4-BE49-F238E27FC236}">
                <a16:creationId xmlns:a16="http://schemas.microsoft.com/office/drawing/2014/main" id="{5EC142F6-08B6-7895-21AC-12B5F3B0DF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6262" y="10142621"/>
            <a:ext cx="1115897" cy="744691"/>
          </a:xfrm>
          <a:prstGeom prst="rect">
            <a:avLst/>
          </a:prstGeom>
        </p:spPr>
      </p:pic>
      <p:sp>
        <p:nvSpPr>
          <p:cNvPr id="2" name="Rectangle 1">
            <a:extLst>
              <a:ext uri="{FF2B5EF4-FFF2-40B4-BE49-F238E27FC236}">
                <a16:creationId xmlns:a16="http://schemas.microsoft.com/office/drawing/2014/main" id="{26F5AA25-EBE1-1D67-A85A-0345F902E8DB}"/>
              </a:ext>
            </a:extLst>
          </p:cNvPr>
          <p:cNvSpPr/>
          <p:nvPr/>
        </p:nvSpPr>
        <p:spPr>
          <a:xfrm>
            <a:off x="-1" y="2367946"/>
            <a:ext cx="7559675" cy="252000"/>
          </a:xfrm>
          <a:prstGeom prst="rect">
            <a:avLst/>
          </a:prstGeom>
          <a:solidFill>
            <a:srgbClr val="1B65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400" dirty="0">
                <a:latin typeface="Inter" panose="020B0502030000000004"/>
              </a:rPr>
              <a:t>CHIFFRES CLÉS</a:t>
            </a:r>
          </a:p>
        </p:txBody>
      </p:sp>
      <p:sp>
        <p:nvSpPr>
          <p:cNvPr id="9" name="Rectangle 8">
            <a:extLst>
              <a:ext uri="{FF2B5EF4-FFF2-40B4-BE49-F238E27FC236}">
                <a16:creationId xmlns:a16="http://schemas.microsoft.com/office/drawing/2014/main" id="{6B73EA33-EB4E-D00E-DAAB-EE3050D70A37}"/>
              </a:ext>
            </a:extLst>
          </p:cNvPr>
          <p:cNvSpPr/>
          <p:nvPr/>
        </p:nvSpPr>
        <p:spPr>
          <a:xfrm>
            <a:off x="0" y="0"/>
            <a:ext cx="7560000" cy="757504"/>
          </a:xfrm>
          <a:prstGeom prst="rect">
            <a:avLst/>
          </a:prstGeom>
          <a:solidFill>
            <a:srgbClr val="1B657C"/>
          </a:solidFill>
          <a:ln w="12700" cap="flat" cmpd="sng" algn="ctr">
            <a:noFill/>
            <a:prstDash val="solid"/>
            <a:miter lim="800000"/>
          </a:ln>
          <a:effectLst/>
        </p:spPr>
        <p:txBody>
          <a:bodyPr rot="0" spcFirstLastPara="0" vert="horz" wrap="square" lIns="98694" tIns="49347" rIns="98694" bIns="49347" numCol="1" spcCol="0" rtlCol="0" fromWordArt="0" anchor="ctr" anchorCtr="0" forceAA="0" compatLnSpc="1">
            <a:prstTxWarp prst="textNoShape">
              <a:avLst/>
            </a:prstTxWarp>
            <a:noAutofit/>
          </a:bodyPr>
          <a:lstStyle/>
          <a:p>
            <a:pPr defTabSz="986912">
              <a:defRPr/>
            </a:pPr>
            <a:endParaRPr lang="en-US" sz="1943" kern="0">
              <a:solidFill>
                <a:sysClr val="windowText" lastClr="000000"/>
              </a:solidFill>
            </a:endParaRPr>
          </a:p>
        </p:txBody>
      </p:sp>
      <p:sp>
        <p:nvSpPr>
          <p:cNvPr id="110" name="Text Box 36">
            <a:extLst>
              <a:ext uri="{FF2B5EF4-FFF2-40B4-BE49-F238E27FC236}">
                <a16:creationId xmlns:a16="http://schemas.microsoft.com/office/drawing/2014/main" id="{0F4E81EA-0F2A-8317-57F1-D553BB3CDAB8}"/>
              </a:ext>
            </a:extLst>
          </p:cNvPr>
          <p:cNvSpPr txBox="1"/>
          <p:nvPr/>
        </p:nvSpPr>
        <p:spPr>
          <a:xfrm>
            <a:off x="3888820" y="88265"/>
            <a:ext cx="3670855" cy="233135"/>
          </a:xfrm>
          <a:prstGeom prst="rect">
            <a:avLst/>
          </a:prstGeom>
          <a:solidFill>
            <a:srgbClr val="1B657C">
              <a:alpha val="0"/>
            </a:srgbClr>
          </a:solidFill>
          <a:ln w="6350">
            <a:solidFill>
              <a:prstClr val="black">
                <a:alpha val="0"/>
              </a:prstClr>
            </a:solidFill>
          </a:ln>
        </p:spPr>
        <p:txBody>
          <a:bodyPr rot="0" spcFirstLastPara="0" vert="horz" wrap="square" lIns="98694" tIns="49347" rIns="77712" bIns="49347" numCol="1" spcCol="0" rtlCol="0" fromWordArt="0" anchor="ctr" anchorCtr="0" forceAA="0" compatLnSpc="1">
            <a:prstTxWarp prst="textNoShape">
              <a:avLst/>
            </a:prstTxWarp>
            <a:noAutofit/>
          </a:bodyPr>
          <a:lstStyle/>
          <a:p>
            <a:pPr algn="r">
              <a:lnSpc>
                <a:spcPts val="1511"/>
              </a:lnSpc>
              <a:spcAft>
                <a:spcPts val="863"/>
              </a:spcAft>
            </a:pPr>
            <a:r>
              <a:rPr lang="en-US" sz="1511" dirty="0">
                <a:solidFill>
                  <a:srgbClr val="F5F3E8"/>
                </a:solidFill>
                <a:latin typeface="Inter" panose="020B0502030000000004" pitchFamily="34" charset="0"/>
                <a:ea typeface="Calibri" panose="020F0502020204030204" pitchFamily="34" charset="0"/>
                <a:cs typeface="Arial" panose="020B0604020202020204" pitchFamily="34" charset="0"/>
              </a:rPr>
              <a:t>FACTSHEET</a:t>
            </a:r>
            <a:endParaRPr lang="fr-FR" sz="1079" dirty="0">
              <a:solidFill>
                <a:srgbClr val="F5F3E8"/>
              </a:solidFill>
              <a:latin typeface="Calibri" panose="020F0502020204030204" pitchFamily="34" charset="0"/>
              <a:ea typeface="Calibri" panose="020F0502020204030204" pitchFamily="34" charset="0"/>
              <a:cs typeface="Arial" panose="020B0604020202020204" pitchFamily="34" charset="0"/>
            </a:endParaRPr>
          </a:p>
        </p:txBody>
      </p:sp>
      <p:sp>
        <p:nvSpPr>
          <p:cNvPr id="115" name="Text Box 37">
            <a:extLst>
              <a:ext uri="{FF2B5EF4-FFF2-40B4-BE49-F238E27FC236}">
                <a16:creationId xmlns:a16="http://schemas.microsoft.com/office/drawing/2014/main" id="{6329727E-1A3D-BAFD-644B-B93C3710276C}"/>
              </a:ext>
            </a:extLst>
          </p:cNvPr>
          <p:cNvSpPr txBox="1"/>
          <p:nvPr/>
        </p:nvSpPr>
        <p:spPr>
          <a:xfrm>
            <a:off x="5554216" y="458448"/>
            <a:ext cx="2005459" cy="233135"/>
          </a:xfrm>
          <a:prstGeom prst="rect">
            <a:avLst/>
          </a:prstGeom>
          <a:solidFill>
            <a:sysClr val="window" lastClr="FFFFFF">
              <a:alpha val="0"/>
            </a:sysClr>
          </a:solidFill>
          <a:ln w="6350">
            <a:solidFill>
              <a:prstClr val="black">
                <a:alpha val="0"/>
              </a:prstClr>
            </a:solidFill>
          </a:ln>
        </p:spPr>
        <p:txBody>
          <a:bodyPr rot="0" spcFirstLastPara="0" vert="horz" wrap="square" lIns="98694" tIns="49347" rIns="77712" bIns="49347" numCol="1" spcCol="0" rtlCol="0" fromWordArt="0" anchor="ctr" anchorCtr="0" forceAA="0" compatLnSpc="1">
            <a:prstTxWarp prst="textNoShape">
              <a:avLst/>
            </a:prstTxWarp>
            <a:noAutofit/>
          </a:bodyPr>
          <a:lstStyle/>
          <a:p>
            <a:pPr algn="r">
              <a:lnSpc>
                <a:spcPts val="1511"/>
              </a:lnSpc>
              <a:spcAft>
                <a:spcPts val="863"/>
              </a:spcAft>
            </a:pPr>
            <a:r>
              <a:rPr lang="fr-FR" sz="1079" dirty="0">
                <a:solidFill>
                  <a:srgbClr val="F5F3E8"/>
                </a:solidFill>
                <a:latin typeface="Inter" panose="020B0502030000000004" pitchFamily="34" charset="0"/>
                <a:ea typeface="Calibri" panose="020F0502020204030204" pitchFamily="34" charset="0"/>
                <a:cs typeface="Arial" panose="020B0604020202020204" pitchFamily="34" charset="0"/>
              </a:rPr>
              <a:t>MOIS DE MAI 2024</a:t>
            </a:r>
            <a:endParaRPr lang="en-US" sz="971" dirty="0">
              <a:solidFill>
                <a:srgbClr val="F5F3E8"/>
              </a:solidFill>
              <a:latin typeface="Calibri" panose="020F0502020204030204" pitchFamily="34" charset="0"/>
              <a:ea typeface="Calibri" panose="020F0502020204030204" pitchFamily="34" charset="0"/>
              <a:cs typeface="Arial" panose="020B0604020202020204" pitchFamily="34" charset="0"/>
            </a:endParaRPr>
          </a:p>
        </p:txBody>
      </p:sp>
      <p:sp>
        <p:nvSpPr>
          <p:cNvPr id="120" name="TextBox 264">
            <a:extLst>
              <a:ext uri="{FF2B5EF4-FFF2-40B4-BE49-F238E27FC236}">
                <a16:creationId xmlns:a16="http://schemas.microsoft.com/office/drawing/2014/main" id="{601A39AD-E99D-7420-DE13-7971CC231277}"/>
              </a:ext>
            </a:extLst>
          </p:cNvPr>
          <p:cNvSpPr txBox="1">
            <a:spLocks/>
          </p:cNvSpPr>
          <p:nvPr/>
        </p:nvSpPr>
        <p:spPr>
          <a:xfrm>
            <a:off x="2844800" y="273357"/>
            <a:ext cx="4714875" cy="233135"/>
          </a:xfrm>
          <a:prstGeom prst="rect">
            <a:avLst/>
          </a:prstGeom>
          <a:noFill/>
          <a:ln w="9525" cmpd="sng">
            <a:noFill/>
          </a:ln>
          <a:effectLst/>
        </p:spPr>
        <p:txBody>
          <a:bodyPr lIns="0" tIns="0" rIns="77712" bIns="0" anchor="ctr"/>
          <a:lstStyle/>
          <a:p>
            <a:pPr algn="r" defTabSz="601400">
              <a:lnSpc>
                <a:spcPts val="1511"/>
              </a:lnSpc>
              <a:defRPr/>
            </a:pPr>
            <a:r>
              <a:rPr lang="en-US" sz="1295" b="1" kern="0" dirty="0">
                <a:solidFill>
                  <a:srgbClr val="F5F3E8"/>
                </a:solidFill>
                <a:latin typeface="Inter" panose="02000503000000020004" pitchFamily="2" charset="0"/>
                <a:ea typeface="Inter" panose="02000503000000020004" pitchFamily="2" charset="0"/>
                <a:cs typeface="Inter" panose="02000503000000020004" pitchFamily="2" charset="0"/>
              </a:rPr>
              <a:t>SUIVI DE LA </a:t>
            </a:r>
            <a:r>
              <a:rPr lang="fr-FR" sz="1295" b="1" kern="0" dirty="0">
                <a:solidFill>
                  <a:srgbClr val="F5F3E8"/>
                </a:solidFill>
                <a:latin typeface="Inter" panose="02000503000000020004" pitchFamily="2" charset="0"/>
                <a:ea typeface="Inter" panose="02000503000000020004" pitchFamily="2" charset="0"/>
                <a:cs typeface="Inter" panose="02000503000000020004" pitchFamily="2" charset="0"/>
              </a:rPr>
              <a:t>RÉPONSE</a:t>
            </a:r>
            <a:r>
              <a:rPr lang="en-US" sz="1295" b="1" kern="0" dirty="0">
                <a:solidFill>
                  <a:srgbClr val="F5F3E8"/>
                </a:solidFill>
                <a:latin typeface="Inter" panose="02000503000000020004" pitchFamily="2" charset="0"/>
                <a:ea typeface="Inter" panose="02000503000000020004" pitchFamily="2" charset="0"/>
                <a:cs typeface="Inter" panose="02000503000000020004" pitchFamily="2" charset="0"/>
              </a:rPr>
              <a:t> </a:t>
            </a:r>
            <a:r>
              <a:rPr lang="fr-FR" sz="1295" b="1" kern="0" dirty="0">
                <a:solidFill>
                  <a:srgbClr val="F5F3E8"/>
                </a:solidFill>
                <a:latin typeface="Inter" panose="02000503000000020004" pitchFamily="2" charset="0"/>
                <a:ea typeface="Inter" panose="02000503000000020004" pitchFamily="2" charset="0"/>
                <a:cs typeface="Inter" panose="02000503000000020004" pitchFamily="2" charset="0"/>
              </a:rPr>
              <a:t>ET PRÉSENCE OPÉRATIONNELLE</a:t>
            </a:r>
            <a:endParaRPr lang="fr-FR" sz="1295" b="1" kern="0" baseline="-25000" dirty="0">
              <a:solidFill>
                <a:srgbClr val="F5F3E8"/>
              </a:solidFill>
              <a:latin typeface="Inter" panose="02000503000000020004" pitchFamily="2" charset="0"/>
              <a:ea typeface="Inter" panose="02000503000000020004" pitchFamily="2" charset="0"/>
              <a:cs typeface="Inter" panose="02000503000000020004" pitchFamily="2" charset="0"/>
            </a:endParaRPr>
          </a:p>
        </p:txBody>
      </p:sp>
      <p:pic>
        <p:nvPicPr>
          <p:cNvPr id="4" name="Picture 4" descr="A group of people in a line&#10;&#10;Description automatically generated">
            <a:extLst>
              <a:ext uri="{FF2B5EF4-FFF2-40B4-BE49-F238E27FC236}">
                <a16:creationId xmlns:a16="http://schemas.microsoft.com/office/drawing/2014/main" id="{41C42D7E-8F20-8963-773B-65CDDCB5C4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430" y="-83625"/>
            <a:ext cx="1690070" cy="1165673"/>
          </a:xfrm>
          <a:prstGeom prst="rect">
            <a:avLst/>
          </a:prstGeom>
        </p:spPr>
      </p:pic>
      <p:graphicFrame>
        <p:nvGraphicFramePr>
          <p:cNvPr id="18" name="Chart 13">
            <a:extLst>
              <a:ext uri="{FF2B5EF4-FFF2-40B4-BE49-F238E27FC236}">
                <a16:creationId xmlns:a16="http://schemas.microsoft.com/office/drawing/2014/main" id="{376B1953-F6DF-0C89-1ABD-E080394B44A8}"/>
              </a:ext>
            </a:extLst>
          </p:cNvPr>
          <p:cNvGraphicFramePr>
            <a:graphicFrameLocks noChangeAspect="1"/>
          </p:cNvGraphicFramePr>
          <p:nvPr>
            <p:extLst>
              <p:ext uri="{D42A27DB-BD31-4B8C-83A1-F6EECF244321}">
                <p14:modId xmlns:p14="http://schemas.microsoft.com/office/powerpoint/2010/main" val="1899228835"/>
              </p:ext>
            </p:extLst>
          </p:nvPr>
        </p:nvGraphicFramePr>
        <p:xfrm>
          <a:off x="1386697" y="3916200"/>
          <a:ext cx="1080000" cy="1078417"/>
        </p:xfrm>
        <a:graphic>
          <a:graphicData uri="http://schemas.openxmlformats.org/drawingml/2006/chart">
            <c:chart xmlns:c="http://schemas.openxmlformats.org/drawingml/2006/chart" xmlns:r="http://schemas.openxmlformats.org/officeDocument/2006/relationships" r:id="rId5"/>
          </a:graphicData>
        </a:graphic>
      </p:graphicFrame>
      <p:sp>
        <p:nvSpPr>
          <p:cNvPr id="123" name="TextBox 22">
            <a:extLst>
              <a:ext uri="{FF2B5EF4-FFF2-40B4-BE49-F238E27FC236}">
                <a16:creationId xmlns:a16="http://schemas.microsoft.com/office/drawing/2014/main" id="{C9D6BE28-6210-BC45-9EF2-2B056096ACC0}"/>
              </a:ext>
            </a:extLst>
          </p:cNvPr>
          <p:cNvSpPr txBox="1"/>
          <p:nvPr/>
        </p:nvSpPr>
        <p:spPr>
          <a:xfrm>
            <a:off x="1616891" y="4228174"/>
            <a:ext cx="728493" cy="346578"/>
          </a:xfrm>
          <a:prstGeom prst="rect">
            <a:avLst/>
          </a:prstGeom>
          <a:noFill/>
          <a:ln>
            <a:noFill/>
          </a:ln>
        </p:spPr>
        <p:txBody>
          <a:bodyPr wrap="square" anchor="ctr">
            <a:noAutofit/>
          </a:bodyPr>
          <a:lstStyle/>
          <a:p>
            <a:pPr algn="ctr" fontAlgn="base">
              <a:spcAft>
                <a:spcPts val="863"/>
              </a:spcAft>
            </a:pPr>
            <a:r>
              <a:rPr lang="fr-FR" sz="1800" dirty="0">
                <a:solidFill>
                  <a:srgbClr val="1B657C"/>
                </a:solidFill>
                <a:latin typeface="Inter" panose="020B0502030000000004" pitchFamily="34" charset="0"/>
                <a:ea typeface="Inter" panose="020B0502030000000004" pitchFamily="34" charset="0"/>
                <a:cs typeface="Inter" panose="020B0502030000000004" pitchFamily="34" charset="0"/>
              </a:rPr>
              <a:t>35%</a:t>
            </a:r>
            <a:endParaRPr lang="en-US" sz="1800" dirty="0">
              <a:solidFill>
                <a:srgbClr val="1B657C"/>
              </a:solidFill>
              <a:highlight>
                <a:srgbClr val="1B657C"/>
              </a:highlight>
              <a:latin typeface="Inter" panose="020B0502030000000004" pitchFamily="34" charset="0"/>
              <a:ea typeface="Inter" panose="020B0502030000000004" pitchFamily="34" charset="0"/>
              <a:cs typeface="Arial" panose="020B0604020202020204" pitchFamily="34" charset="0"/>
            </a:endParaRPr>
          </a:p>
        </p:txBody>
      </p:sp>
      <p:sp>
        <p:nvSpPr>
          <p:cNvPr id="184" name="Rectangle 183">
            <a:extLst>
              <a:ext uri="{FF2B5EF4-FFF2-40B4-BE49-F238E27FC236}">
                <a16:creationId xmlns:a16="http://schemas.microsoft.com/office/drawing/2014/main" id="{5D06F2FD-41E1-1003-C9DB-0C383EA7EA66}"/>
              </a:ext>
            </a:extLst>
          </p:cNvPr>
          <p:cNvSpPr/>
          <p:nvPr/>
        </p:nvSpPr>
        <p:spPr>
          <a:xfrm>
            <a:off x="1554489" y="4480420"/>
            <a:ext cx="838739" cy="276999"/>
          </a:xfrm>
          <a:prstGeom prst="rect">
            <a:avLst/>
          </a:prstGeom>
          <a:ln>
            <a:noFill/>
          </a:ln>
        </p:spPr>
        <p:txBody>
          <a:bodyPr wrap="square">
            <a:spAutoFit/>
          </a:bodyPr>
          <a:lstStyle/>
          <a:p>
            <a:pPr algn="ctr"/>
            <a:r>
              <a:rPr lang="en-US" sz="600" dirty="0">
                <a:solidFill>
                  <a:schemeClr val="bg1">
                    <a:lumMod val="50000"/>
                  </a:schemeClr>
                </a:solidFill>
                <a:latin typeface="Inter" panose="020B0502030000000004"/>
                <a:ea typeface="Lato" panose="020F0502020204030203" pitchFamily="34" charset="0"/>
                <a:cs typeface="Arial" panose="020B0604020202020204" pitchFamily="34" charset="0"/>
              </a:rPr>
              <a:t>BUDGET</a:t>
            </a:r>
          </a:p>
          <a:p>
            <a:pPr algn="ctr"/>
            <a:r>
              <a:rPr lang="en-US" sz="600" dirty="0">
                <a:solidFill>
                  <a:schemeClr val="bg1">
                    <a:lumMod val="50000"/>
                  </a:schemeClr>
                </a:solidFill>
                <a:latin typeface="Inter" panose="020B0502030000000004"/>
                <a:ea typeface="Lato" panose="020F0502020204030203" pitchFamily="34" charset="0"/>
                <a:cs typeface="Arial" panose="020B0604020202020204" pitchFamily="34" charset="0"/>
              </a:rPr>
              <a:t>REÇU </a:t>
            </a:r>
            <a:endParaRPr lang="en-SN" sz="700" dirty="0">
              <a:solidFill>
                <a:schemeClr val="bg1">
                  <a:lumMod val="50000"/>
                </a:schemeClr>
              </a:solidFill>
              <a:latin typeface="Inter" panose="020B0502030000000004"/>
              <a:ea typeface="Lato" panose="020F0502020204030203" pitchFamily="34" charset="0"/>
              <a:cs typeface="Arial" panose="020B0604020202020204" pitchFamily="34" charset="0"/>
            </a:endParaRPr>
          </a:p>
        </p:txBody>
      </p:sp>
      <p:sp>
        <p:nvSpPr>
          <p:cNvPr id="285" name="Rectangle 284">
            <a:extLst>
              <a:ext uri="{FF2B5EF4-FFF2-40B4-BE49-F238E27FC236}">
                <a16:creationId xmlns:a16="http://schemas.microsoft.com/office/drawing/2014/main" id="{8856C3A9-8104-FA7B-BBA5-3B32777DA852}"/>
              </a:ext>
            </a:extLst>
          </p:cNvPr>
          <p:cNvSpPr/>
          <p:nvPr/>
        </p:nvSpPr>
        <p:spPr>
          <a:xfrm>
            <a:off x="97126" y="2717913"/>
            <a:ext cx="2409587" cy="197601"/>
          </a:xfrm>
          <a:prstGeom prst="rect">
            <a:avLst/>
          </a:prstGeom>
          <a:solidFill>
            <a:srgbClr val="4496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287" name="Text Box 1067">
            <a:extLst>
              <a:ext uri="{FF2B5EF4-FFF2-40B4-BE49-F238E27FC236}">
                <a16:creationId xmlns:a16="http://schemas.microsoft.com/office/drawing/2014/main" id="{A34D4E82-B9CF-EE7E-928D-30DA572040A5}"/>
              </a:ext>
            </a:extLst>
          </p:cNvPr>
          <p:cNvSpPr txBox="1"/>
          <p:nvPr/>
        </p:nvSpPr>
        <p:spPr>
          <a:xfrm>
            <a:off x="406939" y="2697365"/>
            <a:ext cx="1646200" cy="271328"/>
          </a:xfrm>
          <a:prstGeom prst="rect">
            <a:avLst/>
          </a:prstGeom>
          <a:solidFill>
            <a:sysClr val="window" lastClr="FFFFFF">
              <a:alpha val="0"/>
            </a:sysClr>
          </a:solidFill>
          <a:ln w="6350">
            <a:noFill/>
          </a:ln>
        </p:spPr>
        <p:txBody>
          <a:bodyPr rot="0" spcFirstLastPara="0" vert="horz" wrap="square" lIns="98694" tIns="49347" rIns="98694" bIns="49347" numCol="1" spcCol="0" rtlCol="0" fromWordArt="0" anchor="t" anchorCtr="0" forceAA="0" compatLnSpc="1">
            <a:prstTxWarp prst="textNoShape">
              <a:avLst/>
            </a:prstTxWarp>
            <a:noAutofit/>
          </a:bodyPr>
          <a:lstStyle/>
          <a:p>
            <a:pPr algn="ctr" defTabSz="986912">
              <a:lnSpc>
                <a:spcPct val="107000"/>
              </a:lnSpc>
              <a:spcAft>
                <a:spcPts val="863"/>
              </a:spcAft>
              <a:defRPr/>
            </a:pPr>
            <a:r>
              <a:rPr lang="en-US" sz="1000" kern="0" dirty="0">
                <a:solidFill>
                  <a:srgbClr val="F5F3E8"/>
                </a:solidFill>
                <a:latin typeface="Inter" panose="020B0502030000000004" pitchFamily="34" charset="0"/>
                <a:ea typeface="Calibri" panose="020F0502020204030204" pitchFamily="34" charset="0"/>
                <a:cs typeface="Arial" panose="020B0604020202020204" pitchFamily="34" charset="0"/>
              </a:rPr>
              <a:t>Planification HRP 2024</a:t>
            </a:r>
            <a:endParaRPr lang="en-US" sz="1000" kern="0" dirty="0">
              <a:solidFill>
                <a:sysClr val="windowText" lastClr="000000"/>
              </a:solidFill>
              <a:latin typeface="Calibri" panose="020F0502020204030204" pitchFamily="34" charset="0"/>
              <a:ea typeface="Calibri" panose="020F0502020204030204" pitchFamily="34" charset="0"/>
              <a:cs typeface="Arial" panose="020B0604020202020204" pitchFamily="34" charset="0"/>
            </a:endParaRPr>
          </a:p>
        </p:txBody>
      </p:sp>
      <p:sp>
        <p:nvSpPr>
          <p:cNvPr id="288" name="Rectangle 287">
            <a:extLst>
              <a:ext uri="{FF2B5EF4-FFF2-40B4-BE49-F238E27FC236}">
                <a16:creationId xmlns:a16="http://schemas.microsoft.com/office/drawing/2014/main" id="{FB926D15-E3D6-EDB8-EAE1-9F95F4CB864B}"/>
              </a:ext>
            </a:extLst>
          </p:cNvPr>
          <p:cNvSpPr/>
          <p:nvPr/>
        </p:nvSpPr>
        <p:spPr>
          <a:xfrm>
            <a:off x="97126" y="2954893"/>
            <a:ext cx="2409587" cy="468000"/>
          </a:xfrm>
          <a:prstGeom prst="rect">
            <a:avLst/>
          </a:prstGeom>
          <a:solidFill>
            <a:srgbClr val="1B65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9" name="Rectangle 288">
            <a:extLst>
              <a:ext uri="{FF2B5EF4-FFF2-40B4-BE49-F238E27FC236}">
                <a16:creationId xmlns:a16="http://schemas.microsoft.com/office/drawing/2014/main" id="{05B5570F-D385-7C25-3845-7C6FD75935E9}"/>
              </a:ext>
            </a:extLst>
          </p:cNvPr>
          <p:cNvSpPr/>
          <p:nvPr/>
        </p:nvSpPr>
        <p:spPr>
          <a:xfrm>
            <a:off x="5068122" y="2954028"/>
            <a:ext cx="2409587" cy="468000"/>
          </a:xfrm>
          <a:prstGeom prst="rect">
            <a:avLst/>
          </a:prstGeom>
          <a:solidFill>
            <a:srgbClr val="1B65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15"/>
          </a:p>
        </p:txBody>
      </p:sp>
      <p:sp>
        <p:nvSpPr>
          <p:cNvPr id="290" name="Rectangle 289">
            <a:extLst>
              <a:ext uri="{FF2B5EF4-FFF2-40B4-BE49-F238E27FC236}">
                <a16:creationId xmlns:a16="http://schemas.microsoft.com/office/drawing/2014/main" id="{CC2528AB-0D10-D1A7-ED84-75B1AD8A505B}"/>
              </a:ext>
            </a:extLst>
          </p:cNvPr>
          <p:cNvSpPr/>
          <p:nvPr/>
        </p:nvSpPr>
        <p:spPr>
          <a:xfrm>
            <a:off x="97126" y="3460691"/>
            <a:ext cx="2409587" cy="468000"/>
          </a:xfrm>
          <a:prstGeom prst="rect">
            <a:avLst/>
          </a:prstGeom>
          <a:solidFill>
            <a:srgbClr val="F5F3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15"/>
          </a:p>
        </p:txBody>
      </p:sp>
      <p:sp>
        <p:nvSpPr>
          <p:cNvPr id="291" name="Rectangle 290">
            <a:extLst>
              <a:ext uri="{FF2B5EF4-FFF2-40B4-BE49-F238E27FC236}">
                <a16:creationId xmlns:a16="http://schemas.microsoft.com/office/drawing/2014/main" id="{70AB6F06-6785-0211-A2E1-44773E60F933}"/>
              </a:ext>
            </a:extLst>
          </p:cNvPr>
          <p:cNvSpPr/>
          <p:nvPr/>
        </p:nvSpPr>
        <p:spPr>
          <a:xfrm>
            <a:off x="93603" y="3972839"/>
            <a:ext cx="1296000" cy="468000"/>
          </a:xfrm>
          <a:prstGeom prst="rect">
            <a:avLst/>
          </a:prstGeom>
          <a:solidFill>
            <a:srgbClr val="F5F3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15"/>
          </a:p>
        </p:txBody>
      </p:sp>
      <p:sp>
        <p:nvSpPr>
          <p:cNvPr id="295" name="Rectangle 294">
            <a:extLst>
              <a:ext uri="{FF2B5EF4-FFF2-40B4-BE49-F238E27FC236}">
                <a16:creationId xmlns:a16="http://schemas.microsoft.com/office/drawing/2014/main" id="{9FECB538-9EFC-CFC9-ECA1-FF253AB3812A}"/>
              </a:ext>
            </a:extLst>
          </p:cNvPr>
          <p:cNvSpPr/>
          <p:nvPr/>
        </p:nvSpPr>
        <p:spPr>
          <a:xfrm>
            <a:off x="93603" y="4497686"/>
            <a:ext cx="1296000" cy="468000"/>
          </a:xfrm>
          <a:prstGeom prst="rect">
            <a:avLst/>
          </a:prstGeom>
          <a:solidFill>
            <a:srgbClr val="EC6A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15"/>
          </a:p>
        </p:txBody>
      </p:sp>
      <p:sp>
        <p:nvSpPr>
          <p:cNvPr id="300" name="Text Box 1048">
            <a:extLst>
              <a:ext uri="{FF2B5EF4-FFF2-40B4-BE49-F238E27FC236}">
                <a16:creationId xmlns:a16="http://schemas.microsoft.com/office/drawing/2014/main" id="{89049BDA-F0A1-28DC-84DA-8F0C8BCCEA0D}"/>
              </a:ext>
            </a:extLst>
          </p:cNvPr>
          <p:cNvSpPr txBox="1"/>
          <p:nvPr/>
        </p:nvSpPr>
        <p:spPr>
          <a:xfrm>
            <a:off x="307364" y="3550189"/>
            <a:ext cx="1155361" cy="288000"/>
          </a:xfrm>
          <a:prstGeom prst="rect">
            <a:avLst/>
          </a:prstGeom>
          <a:solidFill>
            <a:sysClr val="window" lastClr="FFFFFF">
              <a:alpha val="0"/>
            </a:sysClr>
          </a:solidFill>
          <a:ln w="6350">
            <a:noFill/>
          </a:ln>
        </p:spPr>
        <p:txBody>
          <a:bodyPr rot="0" spcFirstLastPara="0" vert="horz" wrap="square" lIns="98694" tIns="49347" rIns="0" bIns="49347" numCol="1" spcCol="0" rtlCol="0" fromWordArt="0" anchor="ctr" anchorCtr="0" forceAA="0" compatLnSpc="1">
            <a:prstTxWarp prst="textNoShape">
              <a:avLst/>
            </a:prstTxWarp>
            <a:noAutofit/>
          </a:bodyPr>
          <a:lstStyle/>
          <a:p>
            <a:pPr algn="r" defTabSz="986912">
              <a:lnSpc>
                <a:spcPct val="107000"/>
              </a:lnSpc>
              <a:spcAft>
                <a:spcPts val="863"/>
              </a:spcAft>
              <a:defRPr/>
            </a:pPr>
            <a:r>
              <a:rPr lang="en-US" sz="2100" kern="0" dirty="0">
                <a:solidFill>
                  <a:srgbClr val="1B657C"/>
                </a:solidFill>
                <a:latin typeface="Inter" panose="020B0502030000000004" pitchFamily="34" charset="0"/>
                <a:ea typeface="Inter" panose="020B0502030000000004" pitchFamily="34" charset="0"/>
                <a:cs typeface="Arial" panose="020B0604020202020204" pitchFamily="34" charset="0"/>
              </a:rPr>
              <a:t>487.361</a:t>
            </a:r>
          </a:p>
        </p:txBody>
      </p:sp>
      <p:sp>
        <p:nvSpPr>
          <p:cNvPr id="301" name="Text Box 1049">
            <a:extLst>
              <a:ext uri="{FF2B5EF4-FFF2-40B4-BE49-F238E27FC236}">
                <a16:creationId xmlns:a16="http://schemas.microsoft.com/office/drawing/2014/main" id="{1C12E679-9A95-B9C1-4764-E1AAC6A7C6A9}"/>
              </a:ext>
            </a:extLst>
          </p:cNvPr>
          <p:cNvSpPr txBox="1"/>
          <p:nvPr/>
        </p:nvSpPr>
        <p:spPr>
          <a:xfrm>
            <a:off x="1505639" y="3556604"/>
            <a:ext cx="996963" cy="288000"/>
          </a:xfrm>
          <a:prstGeom prst="rect">
            <a:avLst/>
          </a:prstGeom>
          <a:solidFill>
            <a:sysClr val="window" lastClr="FFFFFF">
              <a:alpha val="0"/>
            </a:sysClr>
          </a:solidFill>
          <a:ln w="6350">
            <a:noFill/>
          </a:ln>
        </p:spPr>
        <p:txBody>
          <a:bodyPr rot="0" spcFirstLastPara="0" vert="horz" wrap="square" lIns="0" tIns="49347" rIns="98694" bIns="49347" numCol="1" spcCol="0" rtlCol="0" fromWordArt="0" anchor="ctr" anchorCtr="0" forceAA="0" compatLnSpc="1">
            <a:prstTxWarp prst="textNoShape">
              <a:avLst/>
            </a:prstTxWarp>
            <a:noAutofit/>
          </a:bodyPr>
          <a:lstStyle/>
          <a:p>
            <a:pPr defTabSz="986912">
              <a:lnSpc>
                <a:spcPts val="900"/>
              </a:lnSpc>
              <a:defRPr/>
            </a:pPr>
            <a:r>
              <a:rPr lang="fr-FR" sz="700" kern="0" dirty="0">
                <a:solidFill>
                  <a:srgbClr val="1B657C"/>
                </a:solidFill>
                <a:latin typeface="Inter" panose="020B0502030000000004" pitchFamily="34" charset="0"/>
                <a:ea typeface="Inter" panose="020B0502030000000004" pitchFamily="34" charset="0"/>
                <a:cs typeface="Arial" panose="020B0604020202020204" pitchFamily="34" charset="0"/>
              </a:rPr>
              <a:t>PERSONNES</a:t>
            </a:r>
          </a:p>
          <a:p>
            <a:pPr defTabSz="986912">
              <a:lnSpc>
                <a:spcPts val="900"/>
              </a:lnSpc>
              <a:defRPr/>
            </a:pPr>
            <a:r>
              <a:rPr lang="fr-FR" sz="700" kern="0" dirty="0">
                <a:solidFill>
                  <a:srgbClr val="1B657C"/>
                </a:solidFill>
                <a:latin typeface="Inter" panose="020B0502030000000004" pitchFamily="34" charset="0"/>
                <a:ea typeface="Inter" panose="020B0502030000000004" pitchFamily="34" charset="0"/>
                <a:cs typeface="Arial" panose="020B0604020202020204" pitchFamily="34" charset="0"/>
              </a:rPr>
              <a:t>CIBLÉES</a:t>
            </a:r>
            <a:endParaRPr lang="en-US" sz="700" kern="0" dirty="0">
              <a:solidFill>
                <a:srgbClr val="1B657C"/>
              </a:solidFill>
              <a:latin typeface="Inter" panose="020B0502030000000004" pitchFamily="34" charset="0"/>
              <a:ea typeface="Inter" panose="020B0502030000000004" pitchFamily="34" charset="0"/>
              <a:cs typeface="Arial" panose="020B0604020202020204" pitchFamily="34" charset="0"/>
            </a:endParaRPr>
          </a:p>
        </p:txBody>
      </p:sp>
      <p:sp>
        <p:nvSpPr>
          <p:cNvPr id="319" name="Text Box 22">
            <a:extLst>
              <a:ext uri="{FF2B5EF4-FFF2-40B4-BE49-F238E27FC236}">
                <a16:creationId xmlns:a16="http://schemas.microsoft.com/office/drawing/2014/main" id="{CECF3D62-A814-E49B-D02D-810AF3A6C7B2}"/>
              </a:ext>
            </a:extLst>
          </p:cNvPr>
          <p:cNvSpPr txBox="1"/>
          <p:nvPr/>
        </p:nvSpPr>
        <p:spPr>
          <a:xfrm>
            <a:off x="5068122" y="3001665"/>
            <a:ext cx="1391165" cy="357825"/>
          </a:xfrm>
          <a:prstGeom prst="rect">
            <a:avLst/>
          </a:prstGeom>
          <a:solidFill>
            <a:sysClr val="window" lastClr="FFFFFF">
              <a:alpha val="0"/>
            </a:sysClr>
          </a:solidFill>
          <a:ln w="6350">
            <a:noFill/>
          </a:ln>
        </p:spPr>
        <p:txBody>
          <a:bodyPr rot="0" spcFirstLastPara="0" vert="horz" wrap="square" lIns="98694" tIns="49347" rIns="0" bIns="49347" numCol="1" spcCol="0" rtlCol="0" fromWordArt="0" anchor="ctr" anchorCtr="0" forceAA="0" compatLnSpc="1">
            <a:prstTxWarp prst="textNoShape">
              <a:avLst/>
            </a:prstTxWarp>
            <a:noAutofit/>
          </a:bodyPr>
          <a:lstStyle>
            <a:defPPr>
              <a:defRPr lang="en-US"/>
            </a:defPPr>
            <a:lvl1pPr algn="r" defTabSz="986912">
              <a:lnSpc>
                <a:spcPct val="107000"/>
              </a:lnSpc>
              <a:spcAft>
                <a:spcPts val="863"/>
              </a:spcAft>
              <a:defRPr sz="2800" kern="0" spc="-70">
                <a:solidFill>
                  <a:srgbClr val="F2F2F2"/>
                </a:solidFill>
                <a:latin typeface="Inter" panose="020B0502030000000004" pitchFamily="34" charset="0"/>
                <a:ea typeface="Inter" panose="020B0502030000000004" pitchFamily="34" charset="0"/>
                <a:cs typeface="Arial" panose="020B0604020202020204" pitchFamily="34" charset="0"/>
              </a:defRPr>
            </a:lvl1pPr>
          </a:lstStyle>
          <a:p>
            <a:r>
              <a:rPr lang="en-US" sz="2600" kern="0" spc="-70" dirty="0">
                <a:solidFill>
                  <a:srgbClr val="F2F2F2"/>
                </a:solidFill>
                <a:latin typeface="Inter" panose="020B0502030000000004" pitchFamily="34" charset="0"/>
                <a:ea typeface="Inter" panose="020B0502030000000004" pitchFamily="34" charset="0"/>
                <a:cs typeface="Arial" panose="020B0604020202020204" pitchFamily="34" charset="0"/>
              </a:rPr>
              <a:t>809.898</a:t>
            </a:r>
            <a:endParaRPr lang="en-US" sz="2600" dirty="0"/>
          </a:p>
        </p:txBody>
      </p:sp>
      <p:sp>
        <p:nvSpPr>
          <p:cNvPr id="320" name="Text Box 23">
            <a:extLst>
              <a:ext uri="{FF2B5EF4-FFF2-40B4-BE49-F238E27FC236}">
                <a16:creationId xmlns:a16="http://schemas.microsoft.com/office/drawing/2014/main" id="{6D191BF6-B758-3EB9-B60D-F31171460A90}"/>
              </a:ext>
            </a:extLst>
          </p:cNvPr>
          <p:cNvSpPr txBox="1"/>
          <p:nvPr/>
        </p:nvSpPr>
        <p:spPr>
          <a:xfrm>
            <a:off x="6520515" y="3024438"/>
            <a:ext cx="874514" cy="334885"/>
          </a:xfrm>
          <a:prstGeom prst="rect">
            <a:avLst/>
          </a:prstGeom>
          <a:solidFill>
            <a:sysClr val="window" lastClr="FFFFFF">
              <a:alpha val="0"/>
            </a:sysClr>
          </a:solidFill>
          <a:ln w="6350">
            <a:noFill/>
          </a:ln>
        </p:spPr>
        <p:txBody>
          <a:bodyPr rot="0" spcFirstLastPara="0" vert="horz" wrap="square" lIns="0" tIns="49347" rIns="98694" bIns="49347" numCol="1" spcCol="0" rtlCol="0" fromWordArt="0" anchor="ctr" anchorCtr="0" forceAA="0" compatLnSpc="1">
            <a:prstTxWarp prst="textNoShape">
              <a:avLst/>
            </a:prstTxWarp>
            <a:noAutofit/>
          </a:bodyPr>
          <a:lstStyle>
            <a:defPPr>
              <a:defRPr lang="en-US"/>
            </a:defPPr>
            <a:lvl1pPr defTabSz="986912">
              <a:lnSpc>
                <a:spcPts val="1000"/>
              </a:lnSpc>
              <a:defRPr sz="900" kern="0">
                <a:solidFill>
                  <a:srgbClr val="F2F2F2"/>
                </a:solidFill>
                <a:latin typeface="Inter" panose="020B0502030000000004" pitchFamily="34" charset="0"/>
                <a:ea typeface="Inter" panose="020B0502030000000004" pitchFamily="34" charset="0"/>
                <a:cs typeface="Arial" panose="020B0604020202020204" pitchFamily="34" charset="0"/>
              </a:defRPr>
            </a:lvl1pPr>
          </a:lstStyle>
          <a:p>
            <a:r>
              <a:rPr lang="fr-FR" dirty="0"/>
              <a:t>PERSONNES</a:t>
            </a:r>
          </a:p>
          <a:p>
            <a:r>
              <a:rPr lang="fr-FR" dirty="0"/>
              <a:t>ATTEINTES</a:t>
            </a:r>
            <a:endParaRPr lang="en-US" dirty="0"/>
          </a:p>
        </p:txBody>
      </p:sp>
      <p:sp>
        <p:nvSpPr>
          <p:cNvPr id="351" name="Rectangle 350">
            <a:extLst>
              <a:ext uri="{FF2B5EF4-FFF2-40B4-BE49-F238E27FC236}">
                <a16:creationId xmlns:a16="http://schemas.microsoft.com/office/drawing/2014/main" id="{5F27E36F-8FA8-7B7B-C7D9-648FABA7CD37}"/>
              </a:ext>
            </a:extLst>
          </p:cNvPr>
          <p:cNvSpPr/>
          <p:nvPr/>
        </p:nvSpPr>
        <p:spPr>
          <a:xfrm>
            <a:off x="2584070" y="2717254"/>
            <a:ext cx="2409587" cy="197601"/>
          </a:xfrm>
          <a:prstGeom prst="rect">
            <a:avLst/>
          </a:prstGeom>
          <a:solidFill>
            <a:srgbClr val="4496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52" name="Text Box 1067">
            <a:extLst>
              <a:ext uri="{FF2B5EF4-FFF2-40B4-BE49-F238E27FC236}">
                <a16:creationId xmlns:a16="http://schemas.microsoft.com/office/drawing/2014/main" id="{26DFEE64-B2FD-90DD-FA1E-D32C0515C412}"/>
              </a:ext>
            </a:extLst>
          </p:cNvPr>
          <p:cNvSpPr txBox="1"/>
          <p:nvPr/>
        </p:nvSpPr>
        <p:spPr>
          <a:xfrm>
            <a:off x="2961688" y="2700257"/>
            <a:ext cx="1646200" cy="271328"/>
          </a:xfrm>
          <a:prstGeom prst="rect">
            <a:avLst/>
          </a:prstGeom>
          <a:solidFill>
            <a:sysClr val="window" lastClr="FFFFFF">
              <a:alpha val="0"/>
            </a:sysClr>
          </a:solidFill>
          <a:ln w="6350">
            <a:noFill/>
          </a:ln>
        </p:spPr>
        <p:txBody>
          <a:bodyPr rot="0" spcFirstLastPara="0" vert="horz" wrap="square" lIns="98694" tIns="49347" rIns="98694" bIns="49347" numCol="1" spcCol="0" rtlCol="0" fromWordArt="0" anchor="t" anchorCtr="0" forceAA="0" compatLnSpc="1">
            <a:prstTxWarp prst="textNoShape">
              <a:avLst/>
            </a:prstTxWarp>
            <a:noAutofit/>
          </a:bodyPr>
          <a:lstStyle/>
          <a:p>
            <a:pPr algn="ctr" defTabSz="986912">
              <a:lnSpc>
                <a:spcPct val="107000"/>
              </a:lnSpc>
              <a:spcAft>
                <a:spcPts val="863"/>
              </a:spcAft>
              <a:defRPr/>
            </a:pPr>
            <a:r>
              <a:rPr lang="en-US" sz="1000" kern="0" dirty="0">
                <a:solidFill>
                  <a:srgbClr val="F5F3E8"/>
                </a:solidFill>
                <a:latin typeface="Inter" panose="020B0502030000000004" pitchFamily="34" charset="0"/>
                <a:ea typeface="Calibri" panose="020F0502020204030204" pitchFamily="34" charset="0"/>
                <a:cs typeface="Arial" panose="020B0604020202020204" pitchFamily="34" charset="0"/>
              </a:rPr>
              <a:t>Population </a:t>
            </a:r>
            <a:r>
              <a:rPr lang="fr-FR" sz="1000" kern="0" dirty="0">
                <a:solidFill>
                  <a:srgbClr val="F5F3E8"/>
                </a:solidFill>
                <a:latin typeface="Inter" panose="020B0502030000000004" pitchFamily="34" charset="0"/>
                <a:ea typeface="Calibri" panose="020F0502020204030204" pitchFamily="34" charset="0"/>
                <a:cs typeface="Arial" panose="020B0604020202020204" pitchFamily="34" charset="0"/>
              </a:rPr>
              <a:t>actuelle</a:t>
            </a:r>
            <a:endParaRPr lang="fr-FR" sz="1000" kern="0" dirty="0">
              <a:solidFill>
                <a:sysClr val="windowText" lastClr="000000"/>
              </a:solidFill>
              <a:latin typeface="Calibri" panose="020F0502020204030204" pitchFamily="34" charset="0"/>
              <a:ea typeface="Calibri" panose="020F0502020204030204" pitchFamily="34" charset="0"/>
              <a:cs typeface="Arial" panose="020B0604020202020204" pitchFamily="34" charset="0"/>
            </a:endParaRPr>
          </a:p>
        </p:txBody>
      </p:sp>
      <p:sp>
        <p:nvSpPr>
          <p:cNvPr id="353" name="Rectangle 352">
            <a:extLst>
              <a:ext uri="{FF2B5EF4-FFF2-40B4-BE49-F238E27FC236}">
                <a16:creationId xmlns:a16="http://schemas.microsoft.com/office/drawing/2014/main" id="{B8311F0D-0C24-DD3C-D63D-1D96F566A4D1}"/>
              </a:ext>
            </a:extLst>
          </p:cNvPr>
          <p:cNvSpPr/>
          <p:nvPr/>
        </p:nvSpPr>
        <p:spPr>
          <a:xfrm>
            <a:off x="5068122" y="2717210"/>
            <a:ext cx="2409587" cy="197601"/>
          </a:xfrm>
          <a:prstGeom prst="rect">
            <a:avLst/>
          </a:prstGeom>
          <a:solidFill>
            <a:srgbClr val="4496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00"/>
          </a:p>
        </p:txBody>
      </p:sp>
      <p:sp>
        <p:nvSpPr>
          <p:cNvPr id="354" name="Text Box 1067">
            <a:extLst>
              <a:ext uri="{FF2B5EF4-FFF2-40B4-BE49-F238E27FC236}">
                <a16:creationId xmlns:a16="http://schemas.microsoft.com/office/drawing/2014/main" id="{7FEE59A2-0E91-F51D-9B2D-343E2D616E4F}"/>
              </a:ext>
            </a:extLst>
          </p:cNvPr>
          <p:cNvSpPr txBox="1"/>
          <p:nvPr/>
        </p:nvSpPr>
        <p:spPr>
          <a:xfrm>
            <a:off x="5465066" y="2694677"/>
            <a:ext cx="1514031" cy="271328"/>
          </a:xfrm>
          <a:prstGeom prst="rect">
            <a:avLst/>
          </a:prstGeom>
          <a:solidFill>
            <a:sysClr val="window" lastClr="FFFFFF">
              <a:alpha val="0"/>
            </a:sysClr>
          </a:solidFill>
          <a:ln w="6350">
            <a:noFill/>
          </a:ln>
        </p:spPr>
        <p:txBody>
          <a:bodyPr rot="0" spcFirstLastPara="0" vert="horz" wrap="square" lIns="98694" tIns="49347" rIns="98694" bIns="49347" numCol="1" spcCol="0" rtlCol="0" fromWordArt="0" anchor="t" anchorCtr="0" forceAA="0" compatLnSpc="1">
            <a:prstTxWarp prst="textNoShape">
              <a:avLst/>
            </a:prstTxWarp>
            <a:noAutofit/>
          </a:bodyPr>
          <a:lstStyle/>
          <a:p>
            <a:pPr algn="ctr" defTabSz="986912">
              <a:lnSpc>
                <a:spcPct val="107000"/>
              </a:lnSpc>
              <a:spcAft>
                <a:spcPts val="863"/>
              </a:spcAft>
              <a:defRPr/>
            </a:pPr>
            <a:r>
              <a:rPr lang="fr-FR" sz="1000" kern="0" dirty="0">
                <a:solidFill>
                  <a:srgbClr val="F5F3E8"/>
                </a:solidFill>
                <a:latin typeface="Inter" panose="020B0502030000000004" pitchFamily="34" charset="0"/>
                <a:ea typeface="Calibri" panose="020F0502020204030204" pitchFamily="34" charset="0"/>
                <a:cs typeface="Arial" panose="020B0604020202020204" pitchFamily="34" charset="0"/>
              </a:rPr>
              <a:t>Personnes</a:t>
            </a:r>
            <a:r>
              <a:rPr lang="en-US" sz="1000" kern="0" dirty="0">
                <a:solidFill>
                  <a:srgbClr val="F5F3E8"/>
                </a:solidFill>
                <a:latin typeface="Inter" panose="020B0502030000000004" pitchFamily="34" charset="0"/>
                <a:ea typeface="Calibri" panose="020F0502020204030204" pitchFamily="34" charset="0"/>
                <a:cs typeface="Arial" panose="020B0604020202020204" pitchFamily="34" charset="0"/>
              </a:rPr>
              <a:t> </a:t>
            </a:r>
            <a:r>
              <a:rPr lang="fr-FR" sz="1000" kern="0" dirty="0">
                <a:solidFill>
                  <a:srgbClr val="F5F3E8"/>
                </a:solidFill>
                <a:latin typeface="Inter" panose="020B0502030000000004" pitchFamily="34" charset="0"/>
                <a:ea typeface="Calibri" panose="020F0502020204030204" pitchFamily="34" charset="0"/>
                <a:cs typeface="Arial" panose="020B0604020202020204" pitchFamily="34" charset="0"/>
              </a:rPr>
              <a:t>atteintes</a:t>
            </a:r>
            <a:endParaRPr lang="en-US" sz="1000" kern="0" dirty="0">
              <a:solidFill>
                <a:sysClr val="windowText" lastClr="000000"/>
              </a:solidFill>
              <a:latin typeface="Calibri" panose="020F0502020204030204" pitchFamily="34" charset="0"/>
              <a:ea typeface="Calibri" panose="020F0502020204030204" pitchFamily="34" charset="0"/>
              <a:cs typeface="Arial" panose="020B0604020202020204" pitchFamily="34" charset="0"/>
            </a:endParaRPr>
          </a:p>
        </p:txBody>
      </p:sp>
      <p:pic>
        <p:nvPicPr>
          <p:cNvPr id="367" name="Graphique 105">
            <a:extLst>
              <a:ext uri="{FF2B5EF4-FFF2-40B4-BE49-F238E27FC236}">
                <a16:creationId xmlns:a16="http://schemas.microsoft.com/office/drawing/2014/main" id="{6E9AFC5C-BA12-8565-1958-F97EB4CD26D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020457" y="2734476"/>
            <a:ext cx="164581" cy="164581"/>
          </a:xfrm>
          <a:prstGeom prst="rect">
            <a:avLst/>
          </a:prstGeom>
        </p:spPr>
      </p:pic>
      <p:pic>
        <p:nvPicPr>
          <p:cNvPr id="368" name="Graphique 110">
            <a:extLst>
              <a:ext uri="{FF2B5EF4-FFF2-40B4-BE49-F238E27FC236}">
                <a16:creationId xmlns:a16="http://schemas.microsoft.com/office/drawing/2014/main" id="{76CD47D3-FC9B-947C-CC00-B5E0D52A350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29983" y="2733259"/>
            <a:ext cx="173564" cy="173564"/>
          </a:xfrm>
          <a:prstGeom prst="rect">
            <a:avLst/>
          </a:prstGeom>
        </p:spPr>
      </p:pic>
      <p:pic>
        <p:nvPicPr>
          <p:cNvPr id="369" name="Graphique 117">
            <a:extLst>
              <a:ext uri="{FF2B5EF4-FFF2-40B4-BE49-F238E27FC236}">
                <a16:creationId xmlns:a16="http://schemas.microsoft.com/office/drawing/2014/main" id="{DFC3D9CA-111A-B1A5-9F77-BA9116E4763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99129" y="2726322"/>
            <a:ext cx="126682" cy="176541"/>
          </a:xfrm>
          <a:prstGeom prst="rect">
            <a:avLst/>
          </a:prstGeom>
        </p:spPr>
      </p:pic>
      <p:sp>
        <p:nvSpPr>
          <p:cNvPr id="374" name="Text Box 1048">
            <a:extLst>
              <a:ext uri="{FF2B5EF4-FFF2-40B4-BE49-F238E27FC236}">
                <a16:creationId xmlns:a16="http://schemas.microsoft.com/office/drawing/2014/main" id="{738900FF-1F9C-91C9-DE84-ED7CEE6E393D}"/>
              </a:ext>
            </a:extLst>
          </p:cNvPr>
          <p:cNvSpPr txBox="1"/>
          <p:nvPr/>
        </p:nvSpPr>
        <p:spPr>
          <a:xfrm>
            <a:off x="-66467" y="3051342"/>
            <a:ext cx="1536866" cy="288000"/>
          </a:xfrm>
          <a:prstGeom prst="rect">
            <a:avLst/>
          </a:prstGeom>
          <a:solidFill>
            <a:sysClr val="window" lastClr="FFFFFF">
              <a:alpha val="0"/>
            </a:sysClr>
          </a:solidFill>
          <a:ln w="6350">
            <a:noFill/>
          </a:ln>
        </p:spPr>
        <p:txBody>
          <a:bodyPr rot="0" spcFirstLastPara="0" vert="horz" wrap="square" lIns="98694" tIns="49347" rIns="0" bIns="49347" numCol="1" spcCol="0" rtlCol="0" fromWordArt="0" anchor="ctr" anchorCtr="0" forceAA="0" compatLnSpc="1">
            <a:prstTxWarp prst="textNoShape">
              <a:avLst/>
            </a:prstTxWarp>
            <a:noAutofit/>
          </a:bodyPr>
          <a:lstStyle/>
          <a:p>
            <a:pPr algn="r" defTabSz="986912">
              <a:lnSpc>
                <a:spcPct val="107000"/>
              </a:lnSpc>
              <a:spcAft>
                <a:spcPts val="863"/>
              </a:spcAft>
              <a:defRPr/>
            </a:pPr>
            <a:r>
              <a:rPr lang="en-US" sz="2500" kern="0" dirty="0">
                <a:solidFill>
                  <a:srgbClr val="F2F2F2"/>
                </a:solidFill>
                <a:latin typeface="Inter" panose="020B0502030000000004" pitchFamily="34" charset="0"/>
                <a:ea typeface="Inter" panose="020B0502030000000004" pitchFamily="34" charset="0"/>
                <a:cs typeface="Arial" panose="020B0604020202020204" pitchFamily="34" charset="0"/>
              </a:rPr>
              <a:t>761.502</a:t>
            </a:r>
          </a:p>
        </p:txBody>
      </p:sp>
      <p:sp>
        <p:nvSpPr>
          <p:cNvPr id="375" name="Text Box 1049">
            <a:extLst>
              <a:ext uri="{FF2B5EF4-FFF2-40B4-BE49-F238E27FC236}">
                <a16:creationId xmlns:a16="http://schemas.microsoft.com/office/drawing/2014/main" id="{63381A4D-ACD6-470F-ABC8-8EEA7FBC0405}"/>
              </a:ext>
            </a:extLst>
          </p:cNvPr>
          <p:cNvSpPr txBox="1"/>
          <p:nvPr/>
        </p:nvSpPr>
        <p:spPr>
          <a:xfrm>
            <a:off x="1508012" y="3057836"/>
            <a:ext cx="994590" cy="288000"/>
          </a:xfrm>
          <a:prstGeom prst="rect">
            <a:avLst/>
          </a:prstGeom>
          <a:solidFill>
            <a:sysClr val="window" lastClr="FFFFFF">
              <a:alpha val="0"/>
            </a:sysClr>
          </a:solidFill>
          <a:ln w="6350">
            <a:noFill/>
          </a:ln>
        </p:spPr>
        <p:txBody>
          <a:bodyPr rot="0" spcFirstLastPara="0" vert="horz" wrap="square" lIns="0" tIns="49347" rIns="98694" bIns="49347" numCol="1" spcCol="0" rtlCol="0" fromWordArt="0" anchor="ctr" anchorCtr="0" forceAA="0" compatLnSpc="1">
            <a:prstTxWarp prst="textNoShape">
              <a:avLst/>
            </a:prstTxWarp>
            <a:noAutofit/>
          </a:bodyPr>
          <a:lstStyle/>
          <a:p>
            <a:pPr defTabSz="986912">
              <a:lnSpc>
                <a:spcPts val="1000"/>
              </a:lnSpc>
              <a:defRPr/>
            </a:pPr>
            <a:r>
              <a:rPr lang="fr-FR" sz="900" kern="0" dirty="0">
                <a:solidFill>
                  <a:srgbClr val="F2F2F2"/>
                </a:solidFill>
                <a:latin typeface="Inter" panose="020B0502030000000004" pitchFamily="34" charset="0"/>
                <a:ea typeface="Inter" panose="020B0502030000000004" pitchFamily="34" charset="0"/>
                <a:cs typeface="Arial" panose="020B0604020202020204" pitchFamily="34" charset="0"/>
              </a:rPr>
              <a:t>PERSONNES</a:t>
            </a:r>
          </a:p>
          <a:p>
            <a:pPr defTabSz="986912">
              <a:lnSpc>
                <a:spcPts val="1000"/>
              </a:lnSpc>
              <a:defRPr/>
            </a:pPr>
            <a:r>
              <a:rPr lang="fr-FR" sz="900" kern="0" dirty="0">
                <a:solidFill>
                  <a:srgbClr val="F2F2F2"/>
                </a:solidFill>
                <a:latin typeface="Inter" panose="020B0502030000000004" pitchFamily="34" charset="0"/>
                <a:ea typeface="Inter" panose="020B0502030000000004" pitchFamily="34" charset="0"/>
                <a:cs typeface="Arial" panose="020B0604020202020204" pitchFamily="34" charset="0"/>
              </a:rPr>
              <a:t>DANS LE BESOIN</a:t>
            </a:r>
            <a:endParaRPr lang="en-US" sz="1400" kern="0" dirty="0">
              <a:solidFill>
                <a:srgbClr val="F2F2F2"/>
              </a:solidFill>
              <a:latin typeface="Inter" panose="020B0502030000000004" pitchFamily="34" charset="0"/>
              <a:ea typeface="Inter" panose="020B0502030000000004" pitchFamily="34" charset="0"/>
              <a:cs typeface="Arial" panose="020B0604020202020204" pitchFamily="34" charset="0"/>
            </a:endParaRPr>
          </a:p>
        </p:txBody>
      </p:sp>
      <p:sp>
        <p:nvSpPr>
          <p:cNvPr id="381" name="Text Box 64">
            <a:extLst>
              <a:ext uri="{FF2B5EF4-FFF2-40B4-BE49-F238E27FC236}">
                <a16:creationId xmlns:a16="http://schemas.microsoft.com/office/drawing/2014/main" id="{9A7D2974-15FC-B95C-0865-F810F26A9C93}"/>
              </a:ext>
            </a:extLst>
          </p:cNvPr>
          <p:cNvSpPr txBox="1"/>
          <p:nvPr/>
        </p:nvSpPr>
        <p:spPr>
          <a:xfrm>
            <a:off x="85291" y="4466852"/>
            <a:ext cx="1303388" cy="278941"/>
          </a:xfrm>
          <a:prstGeom prst="rect">
            <a:avLst/>
          </a:prstGeom>
          <a:solidFill>
            <a:sysClr val="window" lastClr="FFFFFF">
              <a:alpha val="0"/>
            </a:sysClr>
          </a:solid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ctr" defTabSz="986912">
              <a:lnSpc>
                <a:spcPct val="107000"/>
              </a:lnSpc>
              <a:spcAft>
                <a:spcPts val="863"/>
              </a:spcAft>
              <a:defRPr/>
            </a:pPr>
            <a:r>
              <a:rPr lang="en-US" sz="850" kern="0" dirty="0">
                <a:solidFill>
                  <a:srgbClr val="F2F2F2"/>
                </a:solidFill>
                <a:latin typeface="Inter" panose="020B0502030000000004" pitchFamily="34" charset="0"/>
                <a:ea typeface="Inter" panose="020B0502030000000004" pitchFamily="34" charset="0"/>
                <a:cs typeface="Arial" panose="020B0604020202020204" pitchFamily="34" charset="0"/>
              </a:rPr>
              <a:t>BUDGET </a:t>
            </a:r>
            <a:r>
              <a:rPr lang="fr-FR" sz="850" kern="0" dirty="0">
                <a:solidFill>
                  <a:srgbClr val="F2F2F2"/>
                </a:solidFill>
                <a:latin typeface="Inter" panose="020B0502030000000004" pitchFamily="34" charset="0"/>
                <a:ea typeface="Inter" panose="020B0502030000000004" pitchFamily="34" charset="0"/>
                <a:cs typeface="Arial" panose="020B0604020202020204" pitchFamily="34" charset="0"/>
              </a:rPr>
              <a:t>REÇU ($)</a:t>
            </a:r>
            <a:endParaRPr lang="en-US" sz="850" kern="0" dirty="0">
              <a:solidFill>
                <a:srgbClr val="F2F2F2"/>
              </a:solidFill>
              <a:latin typeface="Inter" panose="020B0502030000000004" pitchFamily="34" charset="0"/>
              <a:ea typeface="Inter" panose="020B0502030000000004" pitchFamily="34" charset="0"/>
              <a:cs typeface="Arial" panose="020B0604020202020204" pitchFamily="34" charset="0"/>
            </a:endParaRPr>
          </a:p>
        </p:txBody>
      </p:sp>
      <p:sp>
        <p:nvSpPr>
          <p:cNvPr id="382" name="Text Box 64">
            <a:extLst>
              <a:ext uri="{FF2B5EF4-FFF2-40B4-BE49-F238E27FC236}">
                <a16:creationId xmlns:a16="http://schemas.microsoft.com/office/drawing/2014/main" id="{B470A4D0-5222-0710-B7DE-C1DFF447F82C}"/>
              </a:ext>
            </a:extLst>
          </p:cNvPr>
          <p:cNvSpPr txBox="1"/>
          <p:nvPr/>
        </p:nvSpPr>
        <p:spPr>
          <a:xfrm>
            <a:off x="101845" y="3926079"/>
            <a:ext cx="1286834" cy="278941"/>
          </a:xfrm>
          <a:prstGeom prst="rect">
            <a:avLst/>
          </a:prstGeom>
          <a:solidFill>
            <a:sysClr val="window" lastClr="FFFFFF">
              <a:alpha val="0"/>
            </a:sysClr>
          </a:solid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ctr" defTabSz="986912">
              <a:lnSpc>
                <a:spcPct val="107000"/>
              </a:lnSpc>
              <a:spcAft>
                <a:spcPts val="863"/>
              </a:spcAft>
              <a:defRPr/>
            </a:pPr>
            <a:r>
              <a:rPr lang="en-US" sz="800" kern="0" dirty="0">
                <a:solidFill>
                  <a:srgbClr val="1B657C"/>
                </a:solidFill>
                <a:latin typeface="Inter" panose="020B0502030000000004" pitchFamily="34" charset="0"/>
                <a:ea typeface="Inter" panose="020B0502030000000004" pitchFamily="34" charset="0"/>
                <a:cs typeface="Arial" panose="020B0604020202020204" pitchFamily="34" charset="0"/>
              </a:rPr>
              <a:t>BUDGET </a:t>
            </a:r>
            <a:r>
              <a:rPr lang="fr-FR" sz="800" kern="0" dirty="0">
                <a:solidFill>
                  <a:srgbClr val="1B657C"/>
                </a:solidFill>
                <a:latin typeface="Inter" panose="020B0502030000000004" pitchFamily="34" charset="0"/>
                <a:ea typeface="Inter" panose="020B0502030000000004" pitchFamily="34" charset="0"/>
                <a:cs typeface="Arial" panose="020B0604020202020204" pitchFamily="34" charset="0"/>
              </a:rPr>
              <a:t>REQUIS ($)</a:t>
            </a:r>
            <a:endParaRPr lang="en-US" sz="800" kern="0" dirty="0">
              <a:solidFill>
                <a:srgbClr val="1B657C"/>
              </a:solidFill>
              <a:latin typeface="Inter" panose="020B0502030000000004" pitchFamily="34" charset="0"/>
              <a:ea typeface="Inter" panose="020B0502030000000004" pitchFamily="34" charset="0"/>
              <a:cs typeface="Arial" panose="020B0604020202020204" pitchFamily="34" charset="0"/>
            </a:endParaRPr>
          </a:p>
        </p:txBody>
      </p:sp>
      <p:sp>
        <p:nvSpPr>
          <p:cNvPr id="383" name="TextBox 60">
            <a:extLst>
              <a:ext uri="{FF2B5EF4-FFF2-40B4-BE49-F238E27FC236}">
                <a16:creationId xmlns:a16="http://schemas.microsoft.com/office/drawing/2014/main" id="{0488BDCB-D661-B157-213E-C23FCA376536}"/>
              </a:ext>
            </a:extLst>
          </p:cNvPr>
          <p:cNvSpPr txBox="1"/>
          <p:nvPr/>
        </p:nvSpPr>
        <p:spPr>
          <a:xfrm>
            <a:off x="106260" y="4057222"/>
            <a:ext cx="1230030" cy="385316"/>
          </a:xfrm>
          <a:prstGeom prst="rect">
            <a:avLst/>
          </a:prstGeom>
          <a:noFill/>
          <a:ln>
            <a:noFill/>
          </a:ln>
        </p:spPr>
        <p:txBody>
          <a:bodyPr wrap="square" anchor="ctr">
            <a:noAutofit/>
          </a:bodyPr>
          <a:lstStyle/>
          <a:p>
            <a:pPr algn="ctr">
              <a:lnSpc>
                <a:spcPct val="107000"/>
              </a:lnSpc>
              <a:spcAft>
                <a:spcPts val="863"/>
              </a:spcAft>
            </a:pPr>
            <a:r>
              <a:rPr lang="fr-FR" sz="2000" dirty="0">
                <a:solidFill>
                  <a:srgbClr val="1B657C"/>
                </a:solidFill>
                <a:latin typeface="Inter" panose="020B0502030000000004" pitchFamily="34" charset="0"/>
                <a:ea typeface="Inter" panose="020B0502030000000004" pitchFamily="34" charset="0"/>
                <a:cs typeface="Inter" panose="020B0502030000000004" pitchFamily="34" charset="0"/>
              </a:rPr>
              <a:t>29</a:t>
            </a:r>
            <a:r>
              <a:rPr lang="fr-FR" sz="1200" dirty="0">
                <a:solidFill>
                  <a:srgbClr val="1B657C"/>
                </a:solidFill>
                <a:latin typeface="Inter" panose="020B0502030000000004" pitchFamily="34" charset="0"/>
                <a:ea typeface="Inter" panose="020B0502030000000004" pitchFamily="34" charset="0"/>
                <a:cs typeface="Inter" panose="020B0502030000000004" pitchFamily="34" charset="0"/>
              </a:rPr>
              <a:t>,</a:t>
            </a:r>
            <a:r>
              <a:rPr lang="fr-FR" sz="2000" dirty="0">
                <a:solidFill>
                  <a:srgbClr val="1B657C"/>
                </a:solidFill>
                <a:latin typeface="Inter" panose="020B0502030000000004" pitchFamily="34" charset="0"/>
                <a:ea typeface="Inter" panose="020B0502030000000004" pitchFamily="34" charset="0"/>
                <a:cs typeface="Inter" panose="020B0502030000000004" pitchFamily="34" charset="0"/>
              </a:rPr>
              <a:t>2M</a:t>
            </a:r>
            <a:endParaRPr lang="en-US" sz="800" dirty="0">
              <a:solidFill>
                <a:srgbClr val="1B657C"/>
              </a:solidFill>
              <a:latin typeface="Inter" panose="020B0502030000000004" pitchFamily="34" charset="0"/>
              <a:ea typeface="Inter" panose="020B0502030000000004" pitchFamily="34" charset="0"/>
              <a:cs typeface="Arial" panose="020B0604020202020204" pitchFamily="34" charset="0"/>
            </a:endParaRPr>
          </a:p>
        </p:txBody>
      </p:sp>
      <p:sp>
        <p:nvSpPr>
          <p:cNvPr id="387" name="Rectangle 386">
            <a:extLst>
              <a:ext uri="{FF2B5EF4-FFF2-40B4-BE49-F238E27FC236}">
                <a16:creationId xmlns:a16="http://schemas.microsoft.com/office/drawing/2014/main" id="{D38E718F-71B6-AE83-BAB7-4802A760E91C}"/>
              </a:ext>
            </a:extLst>
          </p:cNvPr>
          <p:cNvSpPr/>
          <p:nvPr/>
        </p:nvSpPr>
        <p:spPr>
          <a:xfrm>
            <a:off x="2586811" y="2955355"/>
            <a:ext cx="2409587" cy="468000"/>
          </a:xfrm>
          <a:prstGeom prst="rect">
            <a:avLst/>
          </a:prstGeom>
          <a:solidFill>
            <a:srgbClr val="1B65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15"/>
          </a:p>
        </p:txBody>
      </p:sp>
      <p:sp>
        <p:nvSpPr>
          <p:cNvPr id="388" name="Rectangle 387">
            <a:extLst>
              <a:ext uri="{FF2B5EF4-FFF2-40B4-BE49-F238E27FC236}">
                <a16:creationId xmlns:a16="http://schemas.microsoft.com/office/drawing/2014/main" id="{03E78247-6675-409D-23C8-E674B3765E3A}"/>
              </a:ext>
            </a:extLst>
          </p:cNvPr>
          <p:cNvSpPr/>
          <p:nvPr/>
        </p:nvSpPr>
        <p:spPr>
          <a:xfrm>
            <a:off x="2586811" y="3460691"/>
            <a:ext cx="2409587" cy="468000"/>
          </a:xfrm>
          <a:prstGeom prst="rect">
            <a:avLst/>
          </a:prstGeom>
          <a:solidFill>
            <a:srgbClr val="F5F3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15"/>
          </a:p>
        </p:txBody>
      </p:sp>
      <p:sp>
        <p:nvSpPr>
          <p:cNvPr id="389" name="Rectangle 388">
            <a:extLst>
              <a:ext uri="{FF2B5EF4-FFF2-40B4-BE49-F238E27FC236}">
                <a16:creationId xmlns:a16="http://schemas.microsoft.com/office/drawing/2014/main" id="{B483AC13-5A43-1D26-BAD9-7AA23865D1D1}"/>
              </a:ext>
            </a:extLst>
          </p:cNvPr>
          <p:cNvSpPr/>
          <p:nvPr/>
        </p:nvSpPr>
        <p:spPr>
          <a:xfrm>
            <a:off x="2583288" y="3972839"/>
            <a:ext cx="2409586" cy="468000"/>
          </a:xfrm>
          <a:prstGeom prst="rect">
            <a:avLst/>
          </a:prstGeom>
          <a:solidFill>
            <a:srgbClr val="F5F3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15"/>
          </a:p>
        </p:txBody>
      </p:sp>
      <p:sp>
        <p:nvSpPr>
          <p:cNvPr id="391" name="Text Box 1048">
            <a:extLst>
              <a:ext uri="{FF2B5EF4-FFF2-40B4-BE49-F238E27FC236}">
                <a16:creationId xmlns:a16="http://schemas.microsoft.com/office/drawing/2014/main" id="{DFD9DEDB-B7E9-AE36-4D07-30ED2FF862A8}"/>
              </a:ext>
            </a:extLst>
          </p:cNvPr>
          <p:cNvSpPr txBox="1"/>
          <p:nvPr/>
        </p:nvSpPr>
        <p:spPr>
          <a:xfrm>
            <a:off x="2348173" y="3550725"/>
            <a:ext cx="1534410" cy="288000"/>
          </a:xfrm>
          <a:prstGeom prst="rect">
            <a:avLst/>
          </a:prstGeom>
          <a:solidFill>
            <a:sysClr val="window" lastClr="FFFFFF">
              <a:alpha val="0"/>
            </a:sysClr>
          </a:solidFill>
          <a:ln w="6350">
            <a:noFill/>
          </a:ln>
        </p:spPr>
        <p:txBody>
          <a:bodyPr rot="0" spcFirstLastPara="0" vert="horz" wrap="square" lIns="98694" tIns="49347" rIns="0" bIns="49347" numCol="1" spcCol="0" rtlCol="0" fromWordArt="0" anchor="ctr" anchorCtr="0" forceAA="0" compatLnSpc="1">
            <a:prstTxWarp prst="textNoShape">
              <a:avLst/>
            </a:prstTxWarp>
            <a:noAutofit/>
          </a:bodyPr>
          <a:lstStyle/>
          <a:p>
            <a:pPr algn="r" defTabSz="986912">
              <a:lnSpc>
                <a:spcPct val="107000"/>
              </a:lnSpc>
              <a:spcAft>
                <a:spcPts val="863"/>
              </a:spcAft>
              <a:defRPr/>
            </a:pPr>
            <a:r>
              <a:rPr lang="en-US" sz="2100" kern="0" spc="-70" dirty="0">
                <a:solidFill>
                  <a:srgbClr val="1B657C"/>
                </a:solidFill>
                <a:latin typeface="Inter" panose="020B0502030000000004" pitchFamily="34" charset="0"/>
                <a:ea typeface="Inter" panose="020B0502030000000004" pitchFamily="34" charset="0"/>
                <a:cs typeface="Arial" panose="020B0604020202020204" pitchFamily="34" charset="0"/>
              </a:rPr>
              <a:t>1.248.750</a:t>
            </a:r>
          </a:p>
        </p:txBody>
      </p:sp>
      <p:sp>
        <p:nvSpPr>
          <p:cNvPr id="392" name="Text Box 1049">
            <a:extLst>
              <a:ext uri="{FF2B5EF4-FFF2-40B4-BE49-F238E27FC236}">
                <a16:creationId xmlns:a16="http://schemas.microsoft.com/office/drawing/2014/main" id="{A7BA4476-06C2-96A4-836F-71D38CFD6B00}"/>
              </a:ext>
            </a:extLst>
          </p:cNvPr>
          <p:cNvSpPr txBox="1"/>
          <p:nvPr/>
        </p:nvSpPr>
        <p:spPr>
          <a:xfrm>
            <a:off x="3971670" y="3551431"/>
            <a:ext cx="1221546" cy="288000"/>
          </a:xfrm>
          <a:prstGeom prst="rect">
            <a:avLst/>
          </a:prstGeom>
          <a:solidFill>
            <a:sysClr val="window" lastClr="FFFFFF">
              <a:alpha val="0"/>
            </a:sysClr>
          </a:solidFill>
          <a:ln w="6350">
            <a:noFill/>
          </a:ln>
        </p:spPr>
        <p:txBody>
          <a:bodyPr rot="0" spcFirstLastPara="0" vert="horz" wrap="square" lIns="0" tIns="49347" rIns="98694" bIns="49347" numCol="1" spcCol="0" rtlCol="0" fromWordArt="0" anchor="ctr" anchorCtr="0" forceAA="0" compatLnSpc="1">
            <a:prstTxWarp prst="textNoShape">
              <a:avLst/>
            </a:prstTxWarp>
            <a:noAutofit/>
          </a:bodyPr>
          <a:lstStyle>
            <a:defPPr>
              <a:defRPr lang="en-US"/>
            </a:defPPr>
            <a:lvl1pPr defTabSz="986912">
              <a:lnSpc>
                <a:spcPts val="900"/>
              </a:lnSpc>
              <a:defRPr sz="800" kern="0">
                <a:solidFill>
                  <a:srgbClr val="1B657C"/>
                </a:solidFill>
                <a:latin typeface="Inter" panose="020B0502030000000004" pitchFamily="34" charset="0"/>
                <a:ea typeface="Inter" panose="020B0502030000000004" pitchFamily="34" charset="0"/>
                <a:cs typeface="Arial" panose="020B0604020202020204" pitchFamily="34" charset="0"/>
              </a:defRPr>
            </a:lvl1pPr>
          </a:lstStyle>
          <a:p>
            <a:r>
              <a:rPr lang="fr-FR" sz="700" dirty="0"/>
              <a:t>DANS LES SITES ET</a:t>
            </a:r>
          </a:p>
          <a:p>
            <a:r>
              <a:rPr lang="fr-FR" sz="700" dirty="0"/>
              <a:t>CENTRES COLLECTIFS</a:t>
            </a:r>
            <a:endParaRPr lang="en-US" sz="700" dirty="0"/>
          </a:p>
        </p:txBody>
      </p:sp>
      <p:sp>
        <p:nvSpPr>
          <p:cNvPr id="393" name="Text Box 1048">
            <a:extLst>
              <a:ext uri="{FF2B5EF4-FFF2-40B4-BE49-F238E27FC236}">
                <a16:creationId xmlns:a16="http://schemas.microsoft.com/office/drawing/2014/main" id="{6CD1A61B-CFA1-B2D1-8E80-93B0F247D4C3}"/>
              </a:ext>
            </a:extLst>
          </p:cNvPr>
          <p:cNvSpPr txBox="1"/>
          <p:nvPr/>
        </p:nvSpPr>
        <p:spPr>
          <a:xfrm>
            <a:off x="2431200" y="3037280"/>
            <a:ext cx="1599110" cy="288000"/>
          </a:xfrm>
          <a:prstGeom prst="rect">
            <a:avLst/>
          </a:prstGeom>
          <a:solidFill>
            <a:sysClr val="window" lastClr="FFFFFF">
              <a:alpha val="0"/>
            </a:sysClr>
          </a:solidFill>
          <a:ln w="6350">
            <a:noFill/>
          </a:ln>
        </p:spPr>
        <p:txBody>
          <a:bodyPr rot="0" spcFirstLastPara="0" vert="horz" wrap="square" lIns="98694" tIns="49347" rIns="0" bIns="49347" numCol="1" spcCol="0" rtlCol="0" fromWordArt="0" anchor="ctr" anchorCtr="0" forceAA="0" compatLnSpc="1">
            <a:prstTxWarp prst="textNoShape">
              <a:avLst/>
            </a:prstTxWarp>
            <a:noAutofit/>
          </a:bodyPr>
          <a:lstStyle/>
          <a:p>
            <a:pPr algn="r" defTabSz="986912">
              <a:lnSpc>
                <a:spcPct val="107000"/>
              </a:lnSpc>
              <a:spcAft>
                <a:spcPts val="863"/>
              </a:spcAft>
              <a:defRPr/>
            </a:pPr>
            <a:r>
              <a:rPr lang="en-US" sz="2500" kern="0" spc="-70" dirty="0">
                <a:solidFill>
                  <a:srgbClr val="F2F2F2"/>
                </a:solidFill>
                <a:latin typeface="Inter" panose="020B0502030000000004" pitchFamily="34" charset="0"/>
                <a:ea typeface="Inter" panose="020B0502030000000004" pitchFamily="34" charset="0"/>
                <a:cs typeface="Arial" panose="020B0604020202020204" pitchFamily="34" charset="0"/>
              </a:rPr>
              <a:t>1.339.236</a:t>
            </a:r>
          </a:p>
        </p:txBody>
      </p:sp>
      <p:sp>
        <p:nvSpPr>
          <p:cNvPr id="394" name="Text Box 1049">
            <a:extLst>
              <a:ext uri="{FF2B5EF4-FFF2-40B4-BE49-F238E27FC236}">
                <a16:creationId xmlns:a16="http://schemas.microsoft.com/office/drawing/2014/main" id="{58C2B8E0-F341-D05F-2946-9B3FE4C80A4F}"/>
              </a:ext>
            </a:extLst>
          </p:cNvPr>
          <p:cNvSpPr txBox="1"/>
          <p:nvPr/>
        </p:nvSpPr>
        <p:spPr>
          <a:xfrm>
            <a:off x="4043164" y="3050681"/>
            <a:ext cx="1077815" cy="288000"/>
          </a:xfrm>
          <a:prstGeom prst="rect">
            <a:avLst/>
          </a:prstGeom>
          <a:solidFill>
            <a:sysClr val="window" lastClr="FFFFFF">
              <a:alpha val="0"/>
            </a:sysClr>
          </a:solidFill>
          <a:ln w="6350">
            <a:noFill/>
          </a:ln>
        </p:spPr>
        <p:txBody>
          <a:bodyPr rot="0" spcFirstLastPara="0" vert="horz" wrap="square" lIns="0" tIns="49347" rIns="98694" bIns="49347" numCol="1" spcCol="0" rtlCol="0" fromWordArt="0" anchor="ctr" anchorCtr="0" forceAA="0" compatLnSpc="1">
            <a:prstTxWarp prst="textNoShape">
              <a:avLst/>
            </a:prstTxWarp>
            <a:noAutofit/>
          </a:bodyPr>
          <a:lstStyle/>
          <a:p>
            <a:pPr defTabSz="986912">
              <a:lnSpc>
                <a:spcPts val="1000"/>
              </a:lnSpc>
              <a:defRPr/>
            </a:pPr>
            <a:r>
              <a:rPr lang="fr-FR" sz="900" kern="0" dirty="0">
                <a:solidFill>
                  <a:srgbClr val="F2F2F2"/>
                </a:solidFill>
                <a:latin typeface="Inter" panose="020B0502030000000004" pitchFamily="34" charset="0"/>
                <a:ea typeface="Inter" panose="020B0502030000000004" pitchFamily="34" charset="0"/>
                <a:cs typeface="Arial" panose="020B0604020202020204" pitchFamily="34" charset="0"/>
              </a:rPr>
              <a:t>DÉPLACÉS SOUS MECANISME CCCM</a:t>
            </a:r>
            <a:endParaRPr lang="en-US" sz="1400" kern="0" dirty="0">
              <a:solidFill>
                <a:srgbClr val="F2F2F2"/>
              </a:solidFill>
              <a:latin typeface="Inter" panose="020B0502030000000004" pitchFamily="34" charset="0"/>
              <a:ea typeface="Inter" panose="020B0502030000000004" pitchFamily="34" charset="0"/>
              <a:cs typeface="Arial" panose="020B0604020202020204" pitchFamily="34" charset="0"/>
            </a:endParaRPr>
          </a:p>
        </p:txBody>
      </p:sp>
      <p:sp>
        <p:nvSpPr>
          <p:cNvPr id="431" name="Text Box 1049">
            <a:extLst>
              <a:ext uri="{FF2B5EF4-FFF2-40B4-BE49-F238E27FC236}">
                <a16:creationId xmlns:a16="http://schemas.microsoft.com/office/drawing/2014/main" id="{D1CA5A8F-DC23-899F-1ABF-78027550374C}"/>
              </a:ext>
            </a:extLst>
          </p:cNvPr>
          <p:cNvSpPr txBox="1"/>
          <p:nvPr/>
        </p:nvSpPr>
        <p:spPr>
          <a:xfrm>
            <a:off x="3967975" y="4046370"/>
            <a:ext cx="1109098" cy="288000"/>
          </a:xfrm>
          <a:prstGeom prst="rect">
            <a:avLst/>
          </a:prstGeom>
          <a:solidFill>
            <a:sysClr val="window" lastClr="FFFFFF">
              <a:alpha val="0"/>
            </a:sysClr>
          </a:solidFill>
          <a:ln w="6350">
            <a:noFill/>
          </a:ln>
        </p:spPr>
        <p:txBody>
          <a:bodyPr rot="0" spcFirstLastPara="0" vert="horz" wrap="square" lIns="0" tIns="49347" rIns="98694" bIns="49347" numCol="1" spcCol="0" rtlCol="0" fromWordArt="0" anchor="ctr" anchorCtr="0" forceAA="0" compatLnSpc="1">
            <a:prstTxWarp prst="textNoShape">
              <a:avLst/>
            </a:prstTxWarp>
            <a:noAutofit/>
          </a:bodyPr>
          <a:lstStyle>
            <a:defPPr>
              <a:defRPr lang="en-US"/>
            </a:defPPr>
            <a:lvl1pPr defTabSz="986912">
              <a:lnSpc>
                <a:spcPts val="900"/>
              </a:lnSpc>
              <a:defRPr sz="800" kern="0">
                <a:solidFill>
                  <a:srgbClr val="1B657C"/>
                </a:solidFill>
                <a:latin typeface="Inter" panose="020B0502030000000004" pitchFamily="34" charset="0"/>
                <a:ea typeface="Inter" panose="020B0502030000000004" pitchFamily="34" charset="0"/>
                <a:cs typeface="Arial" panose="020B0604020202020204" pitchFamily="34" charset="0"/>
              </a:defRPr>
            </a:lvl1pPr>
          </a:lstStyle>
          <a:p>
            <a:r>
              <a:rPr lang="fr-FR" sz="700" dirty="0"/>
              <a:t>DANS LES VILLAGES</a:t>
            </a:r>
          </a:p>
          <a:p>
            <a:r>
              <a:rPr lang="fr-FR" sz="700" dirty="0"/>
              <a:t>D’ACCUEIL</a:t>
            </a:r>
            <a:endParaRPr lang="en-US" sz="700" dirty="0"/>
          </a:p>
        </p:txBody>
      </p:sp>
      <p:sp>
        <p:nvSpPr>
          <p:cNvPr id="432" name="Text Box 1048">
            <a:extLst>
              <a:ext uri="{FF2B5EF4-FFF2-40B4-BE49-F238E27FC236}">
                <a16:creationId xmlns:a16="http://schemas.microsoft.com/office/drawing/2014/main" id="{1AB12A72-0AF6-6398-0B6F-C6DC6D10717F}"/>
              </a:ext>
            </a:extLst>
          </p:cNvPr>
          <p:cNvSpPr txBox="1"/>
          <p:nvPr/>
        </p:nvSpPr>
        <p:spPr>
          <a:xfrm>
            <a:off x="2810607" y="4035777"/>
            <a:ext cx="1078213" cy="288000"/>
          </a:xfrm>
          <a:prstGeom prst="rect">
            <a:avLst/>
          </a:prstGeom>
          <a:solidFill>
            <a:sysClr val="window" lastClr="FFFFFF">
              <a:alpha val="0"/>
            </a:sysClr>
          </a:solidFill>
          <a:ln w="6350">
            <a:noFill/>
          </a:ln>
        </p:spPr>
        <p:txBody>
          <a:bodyPr rot="0" spcFirstLastPara="0" vert="horz" wrap="square" lIns="98694" tIns="49347" rIns="0" bIns="49347" numCol="1" spcCol="0" rtlCol="0" fromWordArt="0" anchor="ctr" anchorCtr="0" forceAA="0" compatLnSpc="1">
            <a:prstTxWarp prst="textNoShape">
              <a:avLst/>
            </a:prstTxWarp>
            <a:noAutofit/>
          </a:bodyPr>
          <a:lstStyle>
            <a:defPPr>
              <a:defRPr lang="en-US"/>
            </a:defPPr>
            <a:lvl1pPr algn="r" defTabSz="986912">
              <a:lnSpc>
                <a:spcPct val="107000"/>
              </a:lnSpc>
              <a:spcAft>
                <a:spcPts val="863"/>
              </a:spcAft>
              <a:defRPr sz="2100" kern="0" spc="-70">
                <a:solidFill>
                  <a:srgbClr val="1B657C"/>
                </a:solidFill>
                <a:latin typeface="Inter" panose="020B0502030000000004" pitchFamily="34" charset="0"/>
                <a:ea typeface="Inter" panose="020B0502030000000004" pitchFamily="34" charset="0"/>
                <a:cs typeface="Arial" panose="020B0604020202020204" pitchFamily="34" charset="0"/>
              </a:defRPr>
            </a:lvl1pPr>
          </a:lstStyle>
          <a:p>
            <a:r>
              <a:rPr lang="en-US" dirty="0"/>
              <a:t>90.486</a:t>
            </a:r>
          </a:p>
        </p:txBody>
      </p:sp>
      <p:sp>
        <p:nvSpPr>
          <p:cNvPr id="433" name="Rectangle 432">
            <a:extLst>
              <a:ext uri="{FF2B5EF4-FFF2-40B4-BE49-F238E27FC236}">
                <a16:creationId xmlns:a16="http://schemas.microsoft.com/office/drawing/2014/main" id="{5C54985B-E735-A894-033B-B3A32255266D}"/>
              </a:ext>
            </a:extLst>
          </p:cNvPr>
          <p:cNvSpPr/>
          <p:nvPr/>
        </p:nvSpPr>
        <p:spPr>
          <a:xfrm>
            <a:off x="2584639" y="4497686"/>
            <a:ext cx="1149670" cy="468000"/>
          </a:xfrm>
          <a:prstGeom prst="rect">
            <a:avLst/>
          </a:prstGeom>
          <a:solidFill>
            <a:srgbClr val="4496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15"/>
          </a:p>
        </p:txBody>
      </p:sp>
      <p:sp>
        <p:nvSpPr>
          <p:cNvPr id="436" name="TextBox 60">
            <a:extLst>
              <a:ext uri="{FF2B5EF4-FFF2-40B4-BE49-F238E27FC236}">
                <a16:creationId xmlns:a16="http://schemas.microsoft.com/office/drawing/2014/main" id="{98691221-A457-A8CE-A08D-867A4F2B285D}"/>
              </a:ext>
            </a:extLst>
          </p:cNvPr>
          <p:cNvSpPr txBox="1"/>
          <p:nvPr/>
        </p:nvSpPr>
        <p:spPr>
          <a:xfrm>
            <a:off x="89863" y="4612667"/>
            <a:ext cx="1303388" cy="385316"/>
          </a:xfrm>
          <a:prstGeom prst="rect">
            <a:avLst/>
          </a:prstGeom>
          <a:noFill/>
          <a:ln>
            <a:noFill/>
          </a:ln>
        </p:spPr>
        <p:txBody>
          <a:bodyPr wrap="square" anchor="ctr">
            <a:noAutofit/>
          </a:bodyPr>
          <a:lstStyle/>
          <a:p>
            <a:pPr algn="ctr">
              <a:lnSpc>
                <a:spcPct val="107000"/>
              </a:lnSpc>
              <a:spcAft>
                <a:spcPts val="863"/>
              </a:spcAft>
            </a:pPr>
            <a:r>
              <a:rPr lang="fr-FR" sz="2000" dirty="0">
                <a:solidFill>
                  <a:srgbClr val="F2F2F2"/>
                </a:solidFill>
                <a:latin typeface="Inter" panose="020B0502030000000004" pitchFamily="34" charset="0"/>
                <a:ea typeface="Inter" panose="020B0502030000000004" pitchFamily="34" charset="0"/>
                <a:cs typeface="Inter" panose="020B0502030000000004" pitchFamily="34" charset="0"/>
              </a:rPr>
              <a:t>10</a:t>
            </a:r>
            <a:r>
              <a:rPr lang="fr-FR" sz="1200" dirty="0">
                <a:solidFill>
                  <a:srgbClr val="F2F2F2"/>
                </a:solidFill>
                <a:latin typeface="Inter" panose="020B0502030000000004" pitchFamily="34" charset="0"/>
                <a:ea typeface="Inter" panose="020B0502030000000004" pitchFamily="34" charset="0"/>
                <a:cs typeface="Inter" panose="020B0502030000000004" pitchFamily="34" charset="0"/>
              </a:rPr>
              <a:t>,</a:t>
            </a:r>
            <a:r>
              <a:rPr lang="fr-FR" sz="2000" dirty="0">
                <a:solidFill>
                  <a:srgbClr val="F2F2F2"/>
                </a:solidFill>
                <a:latin typeface="Inter" panose="020B0502030000000004" pitchFamily="34" charset="0"/>
                <a:ea typeface="Inter" panose="020B0502030000000004" pitchFamily="34" charset="0"/>
                <a:cs typeface="Inter" panose="020B0502030000000004" pitchFamily="34" charset="0"/>
              </a:rPr>
              <a:t>2M</a:t>
            </a:r>
            <a:endParaRPr lang="en-US" sz="800" dirty="0">
              <a:solidFill>
                <a:srgbClr val="F2F2F2"/>
              </a:solidFill>
              <a:latin typeface="Inter" panose="020B0502030000000004" pitchFamily="34" charset="0"/>
              <a:ea typeface="Inter" panose="020B0502030000000004" pitchFamily="34" charset="0"/>
              <a:cs typeface="Arial" panose="020B0604020202020204" pitchFamily="34" charset="0"/>
            </a:endParaRPr>
          </a:p>
        </p:txBody>
      </p:sp>
      <p:sp>
        <p:nvSpPr>
          <p:cNvPr id="437" name="Rectangle 436">
            <a:extLst>
              <a:ext uri="{FF2B5EF4-FFF2-40B4-BE49-F238E27FC236}">
                <a16:creationId xmlns:a16="http://schemas.microsoft.com/office/drawing/2014/main" id="{CD384078-3559-4DE4-D2BA-B14B42B550F3}"/>
              </a:ext>
            </a:extLst>
          </p:cNvPr>
          <p:cNvSpPr/>
          <p:nvPr/>
        </p:nvSpPr>
        <p:spPr>
          <a:xfrm>
            <a:off x="3838545" y="4497686"/>
            <a:ext cx="1149670" cy="468000"/>
          </a:xfrm>
          <a:prstGeom prst="rect">
            <a:avLst/>
          </a:prstGeom>
          <a:solidFill>
            <a:srgbClr val="4496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15"/>
          </a:p>
        </p:txBody>
      </p:sp>
      <p:sp>
        <p:nvSpPr>
          <p:cNvPr id="438" name="TextBox 60">
            <a:extLst>
              <a:ext uri="{FF2B5EF4-FFF2-40B4-BE49-F238E27FC236}">
                <a16:creationId xmlns:a16="http://schemas.microsoft.com/office/drawing/2014/main" id="{70B13A59-7779-A0B8-2A29-6773E1B14A0F}"/>
              </a:ext>
            </a:extLst>
          </p:cNvPr>
          <p:cNvSpPr txBox="1"/>
          <p:nvPr/>
        </p:nvSpPr>
        <p:spPr>
          <a:xfrm>
            <a:off x="2551845" y="4500995"/>
            <a:ext cx="579218" cy="470245"/>
          </a:xfrm>
          <a:prstGeom prst="rect">
            <a:avLst/>
          </a:prstGeom>
          <a:noFill/>
          <a:ln>
            <a:noFill/>
          </a:ln>
        </p:spPr>
        <p:txBody>
          <a:bodyPr wrap="square" lIns="0" tIns="0" rIns="0" bIns="0" anchor="ctr">
            <a:noAutofit/>
          </a:bodyPr>
          <a:lstStyle/>
          <a:p>
            <a:pPr algn="ctr">
              <a:lnSpc>
                <a:spcPct val="107000"/>
              </a:lnSpc>
              <a:spcAft>
                <a:spcPts val="863"/>
              </a:spcAft>
            </a:pPr>
            <a:r>
              <a:rPr lang="fr-FR" sz="2000" dirty="0">
                <a:solidFill>
                  <a:srgbClr val="F2F2F2"/>
                </a:solidFill>
                <a:latin typeface="Inter" panose="020B0502030000000004" pitchFamily="34" charset="0"/>
                <a:ea typeface="Inter" panose="020B0502030000000004" pitchFamily="34" charset="0"/>
                <a:cs typeface="Inter" panose="020B0502030000000004" pitchFamily="34" charset="0"/>
              </a:rPr>
              <a:t>234</a:t>
            </a:r>
            <a:endParaRPr lang="en-US" sz="800" dirty="0">
              <a:solidFill>
                <a:srgbClr val="F2F2F2"/>
              </a:solidFill>
              <a:latin typeface="Inter" panose="020B0502030000000004" pitchFamily="34" charset="0"/>
              <a:ea typeface="Inter" panose="020B0502030000000004" pitchFamily="34" charset="0"/>
              <a:cs typeface="Arial" panose="020B0604020202020204" pitchFamily="34" charset="0"/>
            </a:endParaRPr>
          </a:p>
        </p:txBody>
      </p:sp>
      <p:sp>
        <p:nvSpPr>
          <p:cNvPr id="439" name="TextBox 60">
            <a:extLst>
              <a:ext uri="{FF2B5EF4-FFF2-40B4-BE49-F238E27FC236}">
                <a16:creationId xmlns:a16="http://schemas.microsoft.com/office/drawing/2014/main" id="{E2405D73-3271-B1EC-8279-79C2E5153ED8}"/>
              </a:ext>
            </a:extLst>
          </p:cNvPr>
          <p:cNvSpPr txBox="1"/>
          <p:nvPr/>
        </p:nvSpPr>
        <p:spPr>
          <a:xfrm>
            <a:off x="3843431" y="4494240"/>
            <a:ext cx="593228" cy="470246"/>
          </a:xfrm>
          <a:prstGeom prst="rect">
            <a:avLst/>
          </a:prstGeom>
          <a:noFill/>
          <a:ln>
            <a:noFill/>
          </a:ln>
        </p:spPr>
        <p:txBody>
          <a:bodyPr wrap="square" anchor="ctr">
            <a:noAutofit/>
          </a:bodyPr>
          <a:lstStyle/>
          <a:p>
            <a:pPr algn="ctr">
              <a:lnSpc>
                <a:spcPct val="107000"/>
              </a:lnSpc>
              <a:spcAft>
                <a:spcPts val="863"/>
              </a:spcAft>
            </a:pPr>
            <a:r>
              <a:rPr lang="fr-FR" sz="2400" dirty="0">
                <a:solidFill>
                  <a:srgbClr val="F2F2F2"/>
                </a:solidFill>
                <a:latin typeface="Inter" panose="020B0502030000000004" pitchFamily="34" charset="0"/>
                <a:ea typeface="Inter" panose="020B0502030000000004" pitchFamily="34" charset="0"/>
                <a:cs typeface="Inter" panose="020B0502030000000004" pitchFamily="34" charset="0"/>
              </a:rPr>
              <a:t>10</a:t>
            </a:r>
            <a:endParaRPr lang="en-US" sz="900" dirty="0">
              <a:solidFill>
                <a:srgbClr val="F2F2F2"/>
              </a:solidFill>
              <a:latin typeface="Inter" panose="020B0502030000000004" pitchFamily="34" charset="0"/>
              <a:ea typeface="Inter" panose="020B0502030000000004" pitchFamily="34" charset="0"/>
              <a:cs typeface="Arial" panose="020B0604020202020204" pitchFamily="34" charset="0"/>
            </a:endParaRPr>
          </a:p>
        </p:txBody>
      </p:sp>
      <p:sp>
        <p:nvSpPr>
          <p:cNvPr id="444" name="Rectangle 443">
            <a:extLst>
              <a:ext uri="{FF2B5EF4-FFF2-40B4-BE49-F238E27FC236}">
                <a16:creationId xmlns:a16="http://schemas.microsoft.com/office/drawing/2014/main" id="{2A86F424-BF5A-5409-3278-897EE6442B8B}"/>
              </a:ext>
            </a:extLst>
          </p:cNvPr>
          <p:cNvSpPr/>
          <p:nvPr/>
        </p:nvSpPr>
        <p:spPr>
          <a:xfrm>
            <a:off x="5068122" y="3460691"/>
            <a:ext cx="1149670" cy="468000"/>
          </a:xfrm>
          <a:prstGeom prst="rect">
            <a:avLst/>
          </a:prstGeom>
          <a:solidFill>
            <a:srgbClr val="F5F3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15"/>
          </a:p>
        </p:txBody>
      </p:sp>
      <p:sp>
        <p:nvSpPr>
          <p:cNvPr id="447" name="Rectangle 446">
            <a:extLst>
              <a:ext uri="{FF2B5EF4-FFF2-40B4-BE49-F238E27FC236}">
                <a16:creationId xmlns:a16="http://schemas.microsoft.com/office/drawing/2014/main" id="{8AEB12E0-5951-F210-FF87-D1470C627948}"/>
              </a:ext>
            </a:extLst>
          </p:cNvPr>
          <p:cNvSpPr/>
          <p:nvPr/>
        </p:nvSpPr>
        <p:spPr>
          <a:xfrm>
            <a:off x="6328039" y="3460691"/>
            <a:ext cx="1149670" cy="468000"/>
          </a:xfrm>
          <a:prstGeom prst="rect">
            <a:avLst/>
          </a:prstGeom>
          <a:solidFill>
            <a:srgbClr val="F5F3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15"/>
          </a:p>
        </p:txBody>
      </p:sp>
      <p:sp>
        <p:nvSpPr>
          <p:cNvPr id="448" name="Rectangle 447">
            <a:extLst>
              <a:ext uri="{FF2B5EF4-FFF2-40B4-BE49-F238E27FC236}">
                <a16:creationId xmlns:a16="http://schemas.microsoft.com/office/drawing/2014/main" id="{72279561-68C6-188B-5AAC-531362BFA30D}"/>
              </a:ext>
            </a:extLst>
          </p:cNvPr>
          <p:cNvSpPr/>
          <p:nvPr/>
        </p:nvSpPr>
        <p:spPr>
          <a:xfrm>
            <a:off x="6328039" y="4497686"/>
            <a:ext cx="1149670" cy="468000"/>
          </a:xfrm>
          <a:prstGeom prst="rect">
            <a:avLst/>
          </a:prstGeom>
          <a:solidFill>
            <a:srgbClr val="4496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15">
              <a:solidFill>
                <a:srgbClr val="F2F2F2"/>
              </a:solidFill>
            </a:endParaRPr>
          </a:p>
        </p:txBody>
      </p:sp>
      <p:sp>
        <p:nvSpPr>
          <p:cNvPr id="449" name="Rectangle 448">
            <a:extLst>
              <a:ext uri="{FF2B5EF4-FFF2-40B4-BE49-F238E27FC236}">
                <a16:creationId xmlns:a16="http://schemas.microsoft.com/office/drawing/2014/main" id="{AAD07170-07CD-2DCC-2DE6-A5BFFDD9E9B3}"/>
              </a:ext>
            </a:extLst>
          </p:cNvPr>
          <p:cNvSpPr/>
          <p:nvPr/>
        </p:nvSpPr>
        <p:spPr>
          <a:xfrm>
            <a:off x="5068122" y="4502001"/>
            <a:ext cx="1149670" cy="468000"/>
          </a:xfrm>
          <a:prstGeom prst="rect">
            <a:avLst/>
          </a:prstGeom>
          <a:solidFill>
            <a:srgbClr val="4496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15">
              <a:solidFill>
                <a:srgbClr val="F2F2F2"/>
              </a:solidFill>
            </a:endParaRPr>
          </a:p>
        </p:txBody>
      </p:sp>
      <p:sp>
        <p:nvSpPr>
          <p:cNvPr id="450" name="Rectangle 449">
            <a:extLst>
              <a:ext uri="{FF2B5EF4-FFF2-40B4-BE49-F238E27FC236}">
                <a16:creationId xmlns:a16="http://schemas.microsoft.com/office/drawing/2014/main" id="{483FC987-3C97-78C2-6386-6334F5DB8097}"/>
              </a:ext>
            </a:extLst>
          </p:cNvPr>
          <p:cNvSpPr/>
          <p:nvPr/>
        </p:nvSpPr>
        <p:spPr>
          <a:xfrm>
            <a:off x="6328039" y="3979189"/>
            <a:ext cx="1149670" cy="468000"/>
          </a:xfrm>
          <a:prstGeom prst="rect">
            <a:avLst/>
          </a:prstGeom>
          <a:solidFill>
            <a:srgbClr val="F5F3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15"/>
          </a:p>
        </p:txBody>
      </p:sp>
      <p:sp>
        <p:nvSpPr>
          <p:cNvPr id="451" name="Rectangle 450">
            <a:extLst>
              <a:ext uri="{FF2B5EF4-FFF2-40B4-BE49-F238E27FC236}">
                <a16:creationId xmlns:a16="http://schemas.microsoft.com/office/drawing/2014/main" id="{135FA72F-E9FD-7FA7-C848-73DA65581961}"/>
              </a:ext>
            </a:extLst>
          </p:cNvPr>
          <p:cNvSpPr/>
          <p:nvPr/>
        </p:nvSpPr>
        <p:spPr>
          <a:xfrm>
            <a:off x="5068122" y="3981346"/>
            <a:ext cx="1149670" cy="468000"/>
          </a:xfrm>
          <a:prstGeom prst="rect">
            <a:avLst/>
          </a:prstGeom>
          <a:solidFill>
            <a:srgbClr val="F5F3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15"/>
          </a:p>
        </p:txBody>
      </p:sp>
      <p:sp>
        <p:nvSpPr>
          <p:cNvPr id="452" name="Oval 451">
            <a:extLst>
              <a:ext uri="{FF2B5EF4-FFF2-40B4-BE49-F238E27FC236}">
                <a16:creationId xmlns:a16="http://schemas.microsoft.com/office/drawing/2014/main" id="{480B12DE-523B-2E06-C92E-51FB5B8015D0}"/>
              </a:ext>
            </a:extLst>
          </p:cNvPr>
          <p:cNvSpPr>
            <a:spLocks noChangeAspect="1"/>
          </p:cNvSpPr>
          <p:nvPr/>
        </p:nvSpPr>
        <p:spPr>
          <a:xfrm>
            <a:off x="6006002" y="3497934"/>
            <a:ext cx="187534" cy="187534"/>
          </a:xfrm>
          <a:prstGeom prst="ellipse">
            <a:avLst/>
          </a:prstGeom>
          <a:noFill/>
          <a:ln w="6350">
            <a:solidFill>
              <a:srgbClr val="1B657C"/>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500" spc="-50" dirty="0">
                <a:solidFill>
                  <a:srgbClr val="1B657C"/>
                </a:solidFill>
                <a:latin typeface="Inter" panose="020B0502030000000004"/>
              </a:rPr>
              <a:t>47 %</a:t>
            </a:r>
          </a:p>
        </p:txBody>
      </p:sp>
      <p:sp>
        <p:nvSpPr>
          <p:cNvPr id="453" name="Text Box 1048">
            <a:extLst>
              <a:ext uri="{FF2B5EF4-FFF2-40B4-BE49-F238E27FC236}">
                <a16:creationId xmlns:a16="http://schemas.microsoft.com/office/drawing/2014/main" id="{963530D2-36C1-E326-6B61-252B0DB8A004}"/>
              </a:ext>
            </a:extLst>
          </p:cNvPr>
          <p:cNvSpPr txBox="1"/>
          <p:nvPr/>
        </p:nvSpPr>
        <p:spPr>
          <a:xfrm>
            <a:off x="4993018" y="3480824"/>
            <a:ext cx="1020481" cy="288000"/>
          </a:xfrm>
          <a:prstGeom prst="rect">
            <a:avLst/>
          </a:prstGeom>
          <a:solidFill>
            <a:sysClr val="window" lastClr="FFFFFF">
              <a:alpha val="0"/>
            </a:sysClr>
          </a:solidFill>
          <a:ln w="6350">
            <a:noFill/>
          </a:ln>
        </p:spPr>
        <p:txBody>
          <a:bodyPr rot="0" spcFirstLastPara="0" vert="horz" wrap="square" lIns="98694" tIns="49347" rIns="0" bIns="49347" numCol="1" spcCol="0" rtlCol="0" fromWordArt="0" anchor="ctr" anchorCtr="0" forceAA="0" compatLnSpc="1">
            <a:prstTxWarp prst="textNoShape">
              <a:avLst/>
            </a:prstTxWarp>
            <a:noAutofit/>
          </a:bodyPr>
          <a:lstStyle>
            <a:defPPr>
              <a:defRPr lang="en-US"/>
            </a:defPPr>
            <a:lvl1pPr algn="r" defTabSz="986912">
              <a:lnSpc>
                <a:spcPct val="107000"/>
              </a:lnSpc>
              <a:spcAft>
                <a:spcPts val="863"/>
              </a:spcAft>
              <a:defRPr sz="2100" kern="0" spc="-70">
                <a:solidFill>
                  <a:srgbClr val="1B657C"/>
                </a:solidFill>
                <a:latin typeface="Inter" panose="020B0502030000000004" pitchFamily="34" charset="0"/>
                <a:ea typeface="Inter" panose="020B0502030000000004" pitchFamily="34" charset="0"/>
                <a:cs typeface="Arial" panose="020B0604020202020204" pitchFamily="34" charset="0"/>
              </a:defRPr>
            </a:lvl1pPr>
          </a:lstStyle>
          <a:p>
            <a:pPr algn="l"/>
            <a:r>
              <a:rPr lang="en-US" sz="1800" dirty="0"/>
              <a:t>384.009</a:t>
            </a:r>
          </a:p>
        </p:txBody>
      </p:sp>
      <p:sp>
        <p:nvSpPr>
          <p:cNvPr id="454" name="Text Box 1049">
            <a:extLst>
              <a:ext uri="{FF2B5EF4-FFF2-40B4-BE49-F238E27FC236}">
                <a16:creationId xmlns:a16="http://schemas.microsoft.com/office/drawing/2014/main" id="{40D89AC0-0A89-BB39-70C4-D075A70DC526}"/>
              </a:ext>
            </a:extLst>
          </p:cNvPr>
          <p:cNvSpPr txBox="1"/>
          <p:nvPr/>
        </p:nvSpPr>
        <p:spPr>
          <a:xfrm>
            <a:off x="5106426" y="3754620"/>
            <a:ext cx="1109107" cy="144000"/>
          </a:xfrm>
          <a:prstGeom prst="rect">
            <a:avLst/>
          </a:prstGeom>
          <a:solidFill>
            <a:sysClr val="window" lastClr="FFFFFF">
              <a:alpha val="0"/>
            </a:sysClr>
          </a:solidFill>
          <a:ln w="6350">
            <a:noFill/>
          </a:ln>
        </p:spPr>
        <p:txBody>
          <a:bodyPr rot="0" spcFirstLastPara="0" vert="horz" wrap="square" lIns="0" tIns="49347" rIns="98694" bIns="49347" numCol="1" spcCol="0" rtlCol="0" fromWordArt="0" anchor="ctr" anchorCtr="0" forceAA="0" compatLnSpc="1">
            <a:prstTxWarp prst="textNoShape">
              <a:avLst/>
            </a:prstTxWarp>
            <a:noAutofit/>
          </a:bodyPr>
          <a:lstStyle>
            <a:defPPr>
              <a:defRPr lang="en-US"/>
            </a:defPPr>
            <a:lvl1pPr defTabSz="986912">
              <a:lnSpc>
                <a:spcPts val="900"/>
              </a:lnSpc>
              <a:defRPr sz="800" kern="0">
                <a:solidFill>
                  <a:srgbClr val="1B657C"/>
                </a:solidFill>
                <a:latin typeface="Inter" panose="020B0502030000000004" pitchFamily="34" charset="0"/>
                <a:ea typeface="Inter" panose="020B0502030000000004" pitchFamily="34" charset="0"/>
                <a:cs typeface="Arial" panose="020B0604020202020204" pitchFamily="34" charset="0"/>
              </a:defRPr>
            </a:lvl1pPr>
          </a:lstStyle>
          <a:p>
            <a:r>
              <a:rPr lang="fr-FR" sz="700" dirty="0"/>
              <a:t>ENFANTS</a:t>
            </a:r>
            <a:endParaRPr lang="en-US" sz="700" dirty="0"/>
          </a:p>
        </p:txBody>
      </p:sp>
      <p:sp>
        <p:nvSpPr>
          <p:cNvPr id="456" name="Text Box 1048">
            <a:extLst>
              <a:ext uri="{FF2B5EF4-FFF2-40B4-BE49-F238E27FC236}">
                <a16:creationId xmlns:a16="http://schemas.microsoft.com/office/drawing/2014/main" id="{5AE1AD37-FF48-862D-97F9-D60B8E1723D0}"/>
              </a:ext>
            </a:extLst>
          </p:cNvPr>
          <p:cNvSpPr txBox="1"/>
          <p:nvPr/>
        </p:nvSpPr>
        <p:spPr>
          <a:xfrm>
            <a:off x="6261294" y="3471671"/>
            <a:ext cx="974986" cy="288000"/>
          </a:xfrm>
          <a:prstGeom prst="rect">
            <a:avLst/>
          </a:prstGeom>
          <a:solidFill>
            <a:sysClr val="window" lastClr="FFFFFF">
              <a:alpha val="0"/>
            </a:sysClr>
          </a:solidFill>
          <a:ln w="6350">
            <a:noFill/>
          </a:ln>
        </p:spPr>
        <p:txBody>
          <a:bodyPr rot="0" spcFirstLastPara="0" vert="horz" wrap="square" lIns="98694" tIns="49347" rIns="0" bIns="49347" numCol="1" spcCol="0" rtlCol="0" fromWordArt="0" anchor="ctr" anchorCtr="0" forceAA="0" compatLnSpc="1">
            <a:prstTxWarp prst="textNoShape">
              <a:avLst/>
            </a:prstTxWarp>
            <a:noAutofit/>
          </a:bodyPr>
          <a:lstStyle>
            <a:defPPr>
              <a:defRPr lang="en-US"/>
            </a:defPPr>
            <a:lvl1pPr defTabSz="986912">
              <a:lnSpc>
                <a:spcPct val="107000"/>
              </a:lnSpc>
              <a:spcAft>
                <a:spcPts val="863"/>
              </a:spcAft>
              <a:defRPr sz="1800" kern="0" spc="-70">
                <a:solidFill>
                  <a:srgbClr val="1B657C"/>
                </a:solidFill>
                <a:latin typeface="Inter" panose="020B0502030000000004" pitchFamily="34" charset="0"/>
                <a:ea typeface="Inter" panose="020B0502030000000004" pitchFamily="34" charset="0"/>
                <a:cs typeface="Arial" panose="020B0604020202020204" pitchFamily="34" charset="0"/>
              </a:defRPr>
            </a:lvl1pPr>
          </a:lstStyle>
          <a:p>
            <a:r>
              <a:rPr lang="en-US" dirty="0"/>
              <a:t>353.490</a:t>
            </a:r>
          </a:p>
        </p:txBody>
      </p:sp>
      <p:sp>
        <p:nvSpPr>
          <p:cNvPr id="457" name="Text Box 1049">
            <a:extLst>
              <a:ext uri="{FF2B5EF4-FFF2-40B4-BE49-F238E27FC236}">
                <a16:creationId xmlns:a16="http://schemas.microsoft.com/office/drawing/2014/main" id="{18BD1E30-D046-5EFD-D855-F27B22254751}"/>
              </a:ext>
            </a:extLst>
          </p:cNvPr>
          <p:cNvSpPr txBox="1"/>
          <p:nvPr/>
        </p:nvSpPr>
        <p:spPr>
          <a:xfrm>
            <a:off x="6390336" y="3754620"/>
            <a:ext cx="1080000" cy="144000"/>
          </a:xfrm>
          <a:prstGeom prst="rect">
            <a:avLst/>
          </a:prstGeom>
          <a:solidFill>
            <a:sysClr val="window" lastClr="FFFFFF">
              <a:alpha val="0"/>
            </a:sysClr>
          </a:solidFill>
          <a:ln w="6350">
            <a:noFill/>
          </a:ln>
        </p:spPr>
        <p:txBody>
          <a:bodyPr rot="0" spcFirstLastPara="0" vert="horz" wrap="square" lIns="0" tIns="49347" rIns="98694" bIns="49347" numCol="1" spcCol="0" rtlCol="0" fromWordArt="0" anchor="ctr" anchorCtr="0" forceAA="0" compatLnSpc="1">
            <a:prstTxWarp prst="textNoShape">
              <a:avLst/>
            </a:prstTxWarp>
            <a:noAutofit/>
          </a:bodyPr>
          <a:lstStyle>
            <a:defPPr>
              <a:defRPr lang="en-US"/>
            </a:defPPr>
            <a:lvl1pPr defTabSz="986912">
              <a:lnSpc>
                <a:spcPts val="900"/>
              </a:lnSpc>
              <a:defRPr sz="800" kern="0">
                <a:solidFill>
                  <a:srgbClr val="1B657C"/>
                </a:solidFill>
                <a:latin typeface="Inter" panose="020B0502030000000004" pitchFamily="34" charset="0"/>
                <a:ea typeface="Inter" panose="020B0502030000000004" pitchFamily="34" charset="0"/>
                <a:cs typeface="Arial" panose="020B0604020202020204" pitchFamily="34" charset="0"/>
              </a:defRPr>
            </a:lvl1pPr>
          </a:lstStyle>
          <a:p>
            <a:r>
              <a:rPr lang="fr-FR" sz="700" dirty="0"/>
              <a:t>ADULTES</a:t>
            </a:r>
            <a:endParaRPr lang="en-US" sz="700" dirty="0"/>
          </a:p>
        </p:txBody>
      </p:sp>
      <p:sp>
        <p:nvSpPr>
          <p:cNvPr id="459" name="Text Box 1048">
            <a:extLst>
              <a:ext uri="{FF2B5EF4-FFF2-40B4-BE49-F238E27FC236}">
                <a16:creationId xmlns:a16="http://schemas.microsoft.com/office/drawing/2014/main" id="{5F2CB342-F54F-F35D-9044-147ED8A76751}"/>
              </a:ext>
            </a:extLst>
          </p:cNvPr>
          <p:cNvSpPr txBox="1"/>
          <p:nvPr/>
        </p:nvSpPr>
        <p:spPr>
          <a:xfrm>
            <a:off x="4983855" y="3987445"/>
            <a:ext cx="1078213" cy="288000"/>
          </a:xfrm>
          <a:prstGeom prst="rect">
            <a:avLst/>
          </a:prstGeom>
          <a:solidFill>
            <a:sysClr val="window" lastClr="FFFFFF">
              <a:alpha val="0"/>
            </a:sysClr>
          </a:solidFill>
          <a:ln w="6350">
            <a:noFill/>
          </a:ln>
        </p:spPr>
        <p:txBody>
          <a:bodyPr rot="0" spcFirstLastPara="0" vert="horz" wrap="square" lIns="98694" tIns="49347" rIns="0" bIns="49347" numCol="1" spcCol="0" rtlCol="0" fromWordArt="0" anchor="ctr" anchorCtr="0" forceAA="0" compatLnSpc="1">
            <a:prstTxWarp prst="textNoShape">
              <a:avLst/>
            </a:prstTxWarp>
            <a:noAutofit/>
          </a:bodyPr>
          <a:lstStyle/>
          <a:p>
            <a:pPr defTabSz="986912">
              <a:lnSpc>
                <a:spcPct val="107000"/>
              </a:lnSpc>
              <a:spcAft>
                <a:spcPts val="863"/>
              </a:spcAft>
              <a:defRPr/>
            </a:pPr>
            <a:r>
              <a:rPr lang="en-US" sz="1800" kern="0" dirty="0">
                <a:solidFill>
                  <a:srgbClr val="1B657C"/>
                </a:solidFill>
                <a:latin typeface="Inter" panose="020B0502030000000004" pitchFamily="34" charset="0"/>
                <a:ea typeface="Inter" panose="020B0502030000000004" pitchFamily="34" charset="0"/>
                <a:cs typeface="Arial" panose="020B0604020202020204" pitchFamily="34" charset="0"/>
              </a:rPr>
              <a:t>72.400</a:t>
            </a:r>
          </a:p>
        </p:txBody>
      </p:sp>
      <p:sp>
        <p:nvSpPr>
          <p:cNvPr id="460" name="Text Box 1049">
            <a:extLst>
              <a:ext uri="{FF2B5EF4-FFF2-40B4-BE49-F238E27FC236}">
                <a16:creationId xmlns:a16="http://schemas.microsoft.com/office/drawing/2014/main" id="{3A888BCB-AC82-FDC8-908B-A2A973EB8085}"/>
              </a:ext>
            </a:extLst>
          </p:cNvPr>
          <p:cNvSpPr txBox="1"/>
          <p:nvPr/>
        </p:nvSpPr>
        <p:spPr>
          <a:xfrm>
            <a:off x="5104243" y="4285300"/>
            <a:ext cx="1077428" cy="146531"/>
          </a:xfrm>
          <a:prstGeom prst="rect">
            <a:avLst/>
          </a:prstGeom>
          <a:solidFill>
            <a:sysClr val="window" lastClr="FFFFFF">
              <a:alpha val="0"/>
            </a:sysClr>
          </a:solidFill>
          <a:ln w="6350">
            <a:noFill/>
          </a:ln>
        </p:spPr>
        <p:txBody>
          <a:bodyPr rot="0" spcFirstLastPara="0" vert="horz" wrap="square" lIns="0" tIns="49347" rIns="98694" bIns="49347" numCol="1" spcCol="0" rtlCol="0" fromWordArt="0" anchor="ctr" anchorCtr="0" forceAA="0" compatLnSpc="1">
            <a:prstTxWarp prst="textNoShape">
              <a:avLst/>
            </a:prstTxWarp>
            <a:noAutofit/>
          </a:bodyPr>
          <a:lstStyle>
            <a:defPPr>
              <a:defRPr lang="en-US"/>
            </a:defPPr>
            <a:lvl1pPr defTabSz="986912">
              <a:lnSpc>
                <a:spcPts val="900"/>
              </a:lnSpc>
              <a:defRPr sz="800" kern="0">
                <a:solidFill>
                  <a:srgbClr val="1B657C"/>
                </a:solidFill>
                <a:latin typeface="Inter" panose="020B0502030000000004" pitchFamily="34" charset="0"/>
                <a:ea typeface="Inter" panose="020B0502030000000004" pitchFamily="34" charset="0"/>
                <a:cs typeface="Arial" panose="020B0604020202020204" pitchFamily="34" charset="0"/>
              </a:defRPr>
            </a:lvl1pPr>
          </a:lstStyle>
          <a:p>
            <a:r>
              <a:rPr lang="fr-FR" sz="700" dirty="0"/>
              <a:t>PERSONNES ÂGÉES</a:t>
            </a:r>
          </a:p>
        </p:txBody>
      </p:sp>
      <p:sp>
        <p:nvSpPr>
          <p:cNvPr id="461" name="Text Box 1048">
            <a:extLst>
              <a:ext uri="{FF2B5EF4-FFF2-40B4-BE49-F238E27FC236}">
                <a16:creationId xmlns:a16="http://schemas.microsoft.com/office/drawing/2014/main" id="{D9517493-7187-FC0D-2814-6550A8F687AC}"/>
              </a:ext>
            </a:extLst>
          </p:cNvPr>
          <p:cNvSpPr txBox="1"/>
          <p:nvPr/>
        </p:nvSpPr>
        <p:spPr>
          <a:xfrm>
            <a:off x="6270492" y="3974817"/>
            <a:ext cx="884124" cy="288000"/>
          </a:xfrm>
          <a:prstGeom prst="rect">
            <a:avLst/>
          </a:prstGeom>
          <a:solidFill>
            <a:sysClr val="window" lastClr="FFFFFF">
              <a:alpha val="0"/>
            </a:sysClr>
          </a:solidFill>
          <a:ln w="6350">
            <a:noFill/>
          </a:ln>
        </p:spPr>
        <p:txBody>
          <a:bodyPr rot="0" spcFirstLastPara="0" vert="horz" wrap="square" lIns="98694" tIns="49347" rIns="0" bIns="49347" numCol="1" spcCol="0" rtlCol="0" fromWordArt="0" anchor="ctr" anchorCtr="0" forceAA="0" compatLnSpc="1">
            <a:prstTxWarp prst="textNoShape">
              <a:avLst/>
            </a:prstTxWarp>
            <a:noAutofit/>
          </a:bodyPr>
          <a:lstStyle>
            <a:defPPr>
              <a:defRPr lang="en-US"/>
            </a:defPPr>
            <a:lvl1pPr defTabSz="986912">
              <a:lnSpc>
                <a:spcPct val="107000"/>
              </a:lnSpc>
              <a:spcAft>
                <a:spcPts val="863"/>
              </a:spcAft>
              <a:defRPr sz="1800" kern="0" spc="-70">
                <a:solidFill>
                  <a:srgbClr val="1B657C"/>
                </a:solidFill>
                <a:latin typeface="Inter" panose="020B0502030000000004" pitchFamily="34" charset="0"/>
                <a:ea typeface="Inter" panose="020B0502030000000004" pitchFamily="34" charset="0"/>
                <a:cs typeface="Arial" panose="020B0604020202020204" pitchFamily="34" charset="0"/>
              </a:defRPr>
            </a:lvl1pPr>
          </a:lstStyle>
          <a:p>
            <a:r>
              <a:rPr lang="en-US" dirty="0"/>
              <a:t>30.042</a:t>
            </a:r>
          </a:p>
        </p:txBody>
      </p:sp>
      <p:sp>
        <p:nvSpPr>
          <p:cNvPr id="462" name="Text Box 1049">
            <a:extLst>
              <a:ext uri="{FF2B5EF4-FFF2-40B4-BE49-F238E27FC236}">
                <a16:creationId xmlns:a16="http://schemas.microsoft.com/office/drawing/2014/main" id="{AB81FF56-75ED-3580-42AD-F7F864C70233}"/>
              </a:ext>
            </a:extLst>
          </p:cNvPr>
          <p:cNvSpPr txBox="1"/>
          <p:nvPr/>
        </p:nvSpPr>
        <p:spPr>
          <a:xfrm>
            <a:off x="6382056" y="4288147"/>
            <a:ext cx="1328633" cy="134506"/>
          </a:xfrm>
          <a:prstGeom prst="rect">
            <a:avLst/>
          </a:prstGeom>
          <a:solidFill>
            <a:sysClr val="window" lastClr="FFFFFF">
              <a:alpha val="0"/>
            </a:sysClr>
          </a:solidFill>
          <a:ln w="6350">
            <a:noFill/>
          </a:ln>
        </p:spPr>
        <p:txBody>
          <a:bodyPr rot="0" spcFirstLastPara="0" vert="horz" wrap="square" lIns="0" tIns="49347" rIns="98694" bIns="49347" numCol="1" spcCol="0" rtlCol="0" fromWordArt="0" anchor="ctr" anchorCtr="0" forceAA="0" compatLnSpc="1">
            <a:prstTxWarp prst="textNoShape">
              <a:avLst/>
            </a:prstTxWarp>
            <a:noAutofit/>
          </a:bodyPr>
          <a:lstStyle>
            <a:defPPr>
              <a:defRPr lang="en-US"/>
            </a:defPPr>
            <a:lvl1pPr defTabSz="986912">
              <a:lnSpc>
                <a:spcPts val="900"/>
              </a:lnSpc>
              <a:defRPr sz="800" kern="0">
                <a:solidFill>
                  <a:srgbClr val="1B657C"/>
                </a:solidFill>
                <a:latin typeface="Inter" panose="020B0502030000000004" pitchFamily="34" charset="0"/>
                <a:ea typeface="Inter" panose="020B0502030000000004" pitchFamily="34" charset="0"/>
                <a:cs typeface="Arial" panose="020B0604020202020204" pitchFamily="34" charset="0"/>
              </a:defRPr>
            </a:lvl1pPr>
          </a:lstStyle>
          <a:p>
            <a:r>
              <a:rPr lang="fr-FR" sz="700" dirty="0"/>
              <a:t>VIVANT AVEC HANDICAP</a:t>
            </a:r>
          </a:p>
        </p:txBody>
      </p:sp>
      <p:sp>
        <p:nvSpPr>
          <p:cNvPr id="464" name="Oval 463">
            <a:extLst>
              <a:ext uri="{FF2B5EF4-FFF2-40B4-BE49-F238E27FC236}">
                <a16:creationId xmlns:a16="http://schemas.microsoft.com/office/drawing/2014/main" id="{AE9459BA-4412-59E1-02A9-EA21007761A6}"/>
              </a:ext>
            </a:extLst>
          </p:cNvPr>
          <p:cNvSpPr>
            <a:spLocks noChangeAspect="1"/>
          </p:cNvSpPr>
          <p:nvPr/>
        </p:nvSpPr>
        <p:spPr>
          <a:xfrm>
            <a:off x="6003973" y="4523396"/>
            <a:ext cx="195848" cy="185763"/>
          </a:xfrm>
          <a:prstGeom prst="ellipse">
            <a:avLst/>
          </a:prstGeom>
          <a:noFill/>
          <a:ln w="6350">
            <a:solidFill>
              <a:srgbClr val="F5F3E8"/>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500" spc="-50" dirty="0">
                <a:solidFill>
                  <a:srgbClr val="F2F2F2"/>
                </a:solidFill>
                <a:latin typeface="Inter" panose="020B0502030000000004"/>
              </a:rPr>
              <a:t>45 %</a:t>
            </a:r>
          </a:p>
        </p:txBody>
      </p:sp>
      <p:sp>
        <p:nvSpPr>
          <p:cNvPr id="465" name="Text Box 1048">
            <a:extLst>
              <a:ext uri="{FF2B5EF4-FFF2-40B4-BE49-F238E27FC236}">
                <a16:creationId xmlns:a16="http://schemas.microsoft.com/office/drawing/2014/main" id="{35D17A1D-EECC-42D7-7B1D-67D19728DC41}"/>
              </a:ext>
            </a:extLst>
          </p:cNvPr>
          <p:cNvSpPr txBox="1"/>
          <p:nvPr/>
        </p:nvSpPr>
        <p:spPr>
          <a:xfrm>
            <a:off x="4980974" y="4522250"/>
            <a:ext cx="1043004" cy="288000"/>
          </a:xfrm>
          <a:prstGeom prst="rect">
            <a:avLst/>
          </a:prstGeom>
          <a:solidFill>
            <a:sysClr val="window" lastClr="FFFFFF">
              <a:alpha val="0"/>
            </a:sysClr>
          </a:solidFill>
          <a:ln w="6350">
            <a:noFill/>
          </a:ln>
        </p:spPr>
        <p:txBody>
          <a:bodyPr rot="0" spcFirstLastPara="0" vert="horz" wrap="square" lIns="98694" tIns="49347" rIns="0" bIns="49347" numCol="1" spcCol="0" rtlCol="0" fromWordArt="0" anchor="ctr" anchorCtr="0" forceAA="0" compatLnSpc="1">
            <a:prstTxWarp prst="textNoShape">
              <a:avLst/>
            </a:prstTxWarp>
            <a:noAutofit/>
          </a:bodyPr>
          <a:lstStyle/>
          <a:p>
            <a:pPr defTabSz="986912">
              <a:lnSpc>
                <a:spcPct val="107000"/>
              </a:lnSpc>
              <a:spcAft>
                <a:spcPts val="863"/>
              </a:spcAft>
              <a:defRPr/>
            </a:pPr>
            <a:r>
              <a:rPr lang="en-US" sz="1800" kern="0" dirty="0">
                <a:solidFill>
                  <a:srgbClr val="F2F2F2"/>
                </a:solidFill>
                <a:latin typeface="Inter" panose="020B0502030000000004" pitchFamily="34" charset="0"/>
                <a:ea typeface="Inter" panose="020B0502030000000004" pitchFamily="34" charset="0"/>
                <a:cs typeface="Arial" panose="020B0604020202020204" pitchFamily="34" charset="0"/>
              </a:rPr>
              <a:t>363.659</a:t>
            </a:r>
          </a:p>
        </p:txBody>
      </p:sp>
      <p:sp>
        <p:nvSpPr>
          <p:cNvPr id="466" name="Text Box 1049">
            <a:extLst>
              <a:ext uri="{FF2B5EF4-FFF2-40B4-BE49-F238E27FC236}">
                <a16:creationId xmlns:a16="http://schemas.microsoft.com/office/drawing/2014/main" id="{12CF23C1-8387-863E-4792-7F521DD104AD}"/>
              </a:ext>
            </a:extLst>
          </p:cNvPr>
          <p:cNvSpPr txBox="1"/>
          <p:nvPr/>
        </p:nvSpPr>
        <p:spPr>
          <a:xfrm>
            <a:off x="6368072" y="4801149"/>
            <a:ext cx="1109107" cy="144000"/>
          </a:xfrm>
          <a:prstGeom prst="rect">
            <a:avLst/>
          </a:prstGeom>
          <a:solidFill>
            <a:sysClr val="window" lastClr="FFFFFF">
              <a:alpha val="0"/>
            </a:sysClr>
          </a:solidFill>
          <a:ln w="6350">
            <a:noFill/>
          </a:ln>
        </p:spPr>
        <p:txBody>
          <a:bodyPr rot="0" spcFirstLastPara="0" vert="horz" wrap="square" lIns="0" tIns="49347" rIns="98694" bIns="49347" numCol="1" spcCol="0" rtlCol="0" fromWordArt="0" anchor="ctr" anchorCtr="0" forceAA="0" compatLnSpc="1">
            <a:prstTxWarp prst="textNoShape">
              <a:avLst/>
            </a:prstTxWarp>
            <a:noAutofit/>
          </a:bodyPr>
          <a:lstStyle>
            <a:defPPr>
              <a:defRPr lang="en-US"/>
            </a:defPPr>
            <a:lvl1pPr defTabSz="986912">
              <a:lnSpc>
                <a:spcPts val="900"/>
              </a:lnSpc>
              <a:defRPr sz="800" kern="0">
                <a:solidFill>
                  <a:srgbClr val="1B657C"/>
                </a:solidFill>
                <a:latin typeface="Inter" panose="020B0502030000000004" pitchFamily="34" charset="0"/>
                <a:ea typeface="Inter" panose="020B0502030000000004" pitchFamily="34" charset="0"/>
                <a:cs typeface="Arial" panose="020B0604020202020204" pitchFamily="34" charset="0"/>
              </a:defRPr>
            </a:lvl1pPr>
          </a:lstStyle>
          <a:p>
            <a:r>
              <a:rPr lang="en-US" dirty="0">
                <a:solidFill>
                  <a:srgbClr val="F2F2F2"/>
                </a:solidFill>
              </a:rPr>
              <a:t>F</a:t>
            </a:r>
            <a:r>
              <a:rPr lang="fr-FR" dirty="0">
                <a:solidFill>
                  <a:srgbClr val="F2F2F2"/>
                </a:solidFill>
              </a:rPr>
              <a:t>EMMES</a:t>
            </a:r>
            <a:endParaRPr lang="en-US" dirty="0">
              <a:solidFill>
                <a:srgbClr val="F2F2F2"/>
              </a:solidFill>
            </a:endParaRPr>
          </a:p>
        </p:txBody>
      </p:sp>
      <p:sp>
        <p:nvSpPr>
          <p:cNvPr id="467" name="Text Box 1048">
            <a:extLst>
              <a:ext uri="{FF2B5EF4-FFF2-40B4-BE49-F238E27FC236}">
                <a16:creationId xmlns:a16="http://schemas.microsoft.com/office/drawing/2014/main" id="{DED6CF78-74B6-2083-0C72-79265BF02A8B}"/>
              </a:ext>
            </a:extLst>
          </p:cNvPr>
          <p:cNvSpPr txBox="1"/>
          <p:nvPr/>
        </p:nvSpPr>
        <p:spPr>
          <a:xfrm>
            <a:off x="6244543" y="4514834"/>
            <a:ext cx="1057214" cy="288000"/>
          </a:xfrm>
          <a:prstGeom prst="rect">
            <a:avLst/>
          </a:prstGeom>
          <a:solidFill>
            <a:sysClr val="window" lastClr="FFFFFF">
              <a:alpha val="0"/>
            </a:sysClr>
          </a:solidFill>
          <a:ln w="6350">
            <a:noFill/>
          </a:ln>
        </p:spPr>
        <p:txBody>
          <a:bodyPr rot="0" spcFirstLastPara="0" vert="horz" wrap="square" lIns="98694" tIns="49347" rIns="0" bIns="49347" numCol="1" spcCol="0" rtlCol="0" fromWordArt="0" anchor="ctr" anchorCtr="0" forceAA="0" compatLnSpc="1">
            <a:prstTxWarp prst="textNoShape">
              <a:avLst/>
            </a:prstTxWarp>
            <a:noAutofit/>
          </a:bodyPr>
          <a:lstStyle>
            <a:defPPr>
              <a:defRPr lang="en-US"/>
            </a:defPPr>
            <a:lvl1pPr defTabSz="986912">
              <a:lnSpc>
                <a:spcPct val="107000"/>
              </a:lnSpc>
              <a:spcAft>
                <a:spcPts val="863"/>
              </a:spcAft>
              <a:defRPr sz="1800" kern="0">
                <a:solidFill>
                  <a:srgbClr val="F2F2F2"/>
                </a:solidFill>
                <a:latin typeface="Inter" panose="020B0502030000000004" pitchFamily="34" charset="0"/>
                <a:ea typeface="Inter" panose="020B0502030000000004" pitchFamily="34" charset="0"/>
                <a:cs typeface="Arial" panose="020B0604020202020204" pitchFamily="34" charset="0"/>
              </a:defRPr>
            </a:lvl1pPr>
          </a:lstStyle>
          <a:p>
            <a:r>
              <a:rPr lang="en-US" dirty="0"/>
              <a:t>446.239</a:t>
            </a:r>
          </a:p>
        </p:txBody>
      </p:sp>
      <p:sp>
        <p:nvSpPr>
          <p:cNvPr id="468" name="Text Box 1049">
            <a:extLst>
              <a:ext uri="{FF2B5EF4-FFF2-40B4-BE49-F238E27FC236}">
                <a16:creationId xmlns:a16="http://schemas.microsoft.com/office/drawing/2014/main" id="{49A55293-F664-DFA5-3A8A-DEE5CC959366}"/>
              </a:ext>
            </a:extLst>
          </p:cNvPr>
          <p:cNvSpPr txBox="1"/>
          <p:nvPr/>
        </p:nvSpPr>
        <p:spPr>
          <a:xfrm>
            <a:off x="5120979" y="4808074"/>
            <a:ext cx="1080000" cy="144000"/>
          </a:xfrm>
          <a:prstGeom prst="rect">
            <a:avLst/>
          </a:prstGeom>
          <a:solidFill>
            <a:sysClr val="window" lastClr="FFFFFF">
              <a:alpha val="0"/>
            </a:sysClr>
          </a:solidFill>
          <a:ln w="6350">
            <a:noFill/>
          </a:ln>
        </p:spPr>
        <p:txBody>
          <a:bodyPr rot="0" spcFirstLastPara="0" vert="horz" wrap="square" lIns="0" tIns="49347" rIns="98694" bIns="49347" numCol="1" spcCol="0" rtlCol="0" fromWordArt="0" anchor="ctr" anchorCtr="0" forceAA="0" compatLnSpc="1">
            <a:prstTxWarp prst="textNoShape">
              <a:avLst/>
            </a:prstTxWarp>
            <a:noAutofit/>
          </a:bodyPr>
          <a:lstStyle>
            <a:defPPr>
              <a:defRPr lang="en-US"/>
            </a:defPPr>
            <a:lvl1pPr defTabSz="986912">
              <a:lnSpc>
                <a:spcPts val="900"/>
              </a:lnSpc>
              <a:defRPr sz="800" kern="0">
                <a:solidFill>
                  <a:srgbClr val="1B657C"/>
                </a:solidFill>
                <a:latin typeface="Inter" panose="020B0502030000000004" pitchFamily="34" charset="0"/>
                <a:ea typeface="Inter" panose="020B0502030000000004" pitchFamily="34" charset="0"/>
                <a:cs typeface="Arial" panose="020B0604020202020204" pitchFamily="34" charset="0"/>
              </a:defRPr>
            </a:lvl1pPr>
          </a:lstStyle>
          <a:p>
            <a:r>
              <a:rPr lang="en-US" dirty="0">
                <a:solidFill>
                  <a:srgbClr val="F2F2F2"/>
                </a:solidFill>
              </a:rPr>
              <a:t>H</a:t>
            </a:r>
            <a:r>
              <a:rPr lang="fr-FR" dirty="0">
                <a:solidFill>
                  <a:srgbClr val="F2F2F2"/>
                </a:solidFill>
              </a:rPr>
              <a:t>OMMES</a:t>
            </a:r>
            <a:endParaRPr lang="en-US" dirty="0">
              <a:solidFill>
                <a:srgbClr val="F2F2F2"/>
              </a:solidFill>
            </a:endParaRPr>
          </a:p>
        </p:txBody>
      </p:sp>
      <p:sp>
        <p:nvSpPr>
          <p:cNvPr id="471" name="Rectangle 470">
            <a:extLst>
              <a:ext uri="{FF2B5EF4-FFF2-40B4-BE49-F238E27FC236}">
                <a16:creationId xmlns:a16="http://schemas.microsoft.com/office/drawing/2014/main" id="{88D9FFEF-52C5-F71E-B9D1-4FFB7531E4C8}"/>
              </a:ext>
            </a:extLst>
          </p:cNvPr>
          <p:cNvSpPr/>
          <p:nvPr/>
        </p:nvSpPr>
        <p:spPr>
          <a:xfrm>
            <a:off x="14518" y="5492862"/>
            <a:ext cx="4288967" cy="215444"/>
          </a:xfrm>
          <a:prstGeom prst="rect">
            <a:avLst/>
          </a:prstGeom>
        </p:spPr>
        <p:txBody>
          <a:bodyPr wrap="square">
            <a:spAutoFit/>
          </a:bodyPr>
          <a:lstStyle>
            <a:defPPr>
              <a:defRPr lang="en-US"/>
            </a:defPPr>
            <a:lvl1pPr marL="0" algn="l" defTabSz="457200" rtl="0" eaLnBrk="1" latinLnBrk="0" hangingPunct="1">
              <a:defRPr sz="1800" kern="1200">
                <a:solidFill>
                  <a:sysClr val="windowText" lastClr="000000"/>
                </a:solidFill>
                <a:latin typeface="Calibri" panose="020F0502020204030204"/>
              </a:defRPr>
            </a:lvl1pPr>
            <a:lvl2pPr marL="457200" algn="l" defTabSz="457200" rtl="0" eaLnBrk="1" latinLnBrk="0" hangingPunct="1">
              <a:defRPr sz="1800" kern="1200">
                <a:solidFill>
                  <a:sysClr val="windowText" lastClr="000000"/>
                </a:solidFill>
                <a:latin typeface="Calibri" panose="020F0502020204030204"/>
              </a:defRPr>
            </a:lvl2pPr>
            <a:lvl3pPr marL="914400" algn="l" defTabSz="457200" rtl="0" eaLnBrk="1" latinLnBrk="0" hangingPunct="1">
              <a:defRPr sz="1800" kern="1200">
                <a:solidFill>
                  <a:sysClr val="windowText" lastClr="000000"/>
                </a:solidFill>
                <a:latin typeface="Calibri" panose="020F0502020204030204"/>
              </a:defRPr>
            </a:lvl3pPr>
            <a:lvl4pPr marL="1371600" algn="l" defTabSz="457200" rtl="0" eaLnBrk="1" latinLnBrk="0" hangingPunct="1">
              <a:defRPr sz="1800" kern="1200">
                <a:solidFill>
                  <a:sysClr val="windowText" lastClr="000000"/>
                </a:solidFill>
                <a:latin typeface="Calibri" panose="020F0502020204030204"/>
              </a:defRPr>
            </a:lvl4pPr>
            <a:lvl5pPr marL="1828800" algn="l" defTabSz="457200" rtl="0" eaLnBrk="1" latinLnBrk="0" hangingPunct="1">
              <a:defRPr sz="1800" kern="1200">
                <a:solidFill>
                  <a:sysClr val="windowText" lastClr="000000"/>
                </a:solidFill>
                <a:latin typeface="Calibri" panose="020F0502020204030204"/>
              </a:defRPr>
            </a:lvl5pPr>
            <a:lvl6pPr marL="2286000" algn="l" defTabSz="457200" rtl="0" eaLnBrk="1" latinLnBrk="0" hangingPunct="1">
              <a:defRPr sz="1800" kern="1200">
                <a:solidFill>
                  <a:sysClr val="windowText" lastClr="000000"/>
                </a:solidFill>
                <a:latin typeface="Calibri" panose="020F0502020204030204"/>
              </a:defRPr>
            </a:lvl6pPr>
            <a:lvl7pPr marL="2743200" algn="l" defTabSz="457200" rtl="0" eaLnBrk="1" latinLnBrk="0" hangingPunct="1">
              <a:defRPr sz="1800" kern="1200">
                <a:solidFill>
                  <a:sysClr val="windowText" lastClr="000000"/>
                </a:solidFill>
                <a:latin typeface="Calibri" panose="020F0502020204030204"/>
              </a:defRPr>
            </a:lvl7pPr>
            <a:lvl8pPr marL="3200400" algn="l" defTabSz="457200" rtl="0" eaLnBrk="1" latinLnBrk="0" hangingPunct="1">
              <a:defRPr sz="1800" kern="1200">
                <a:solidFill>
                  <a:sysClr val="windowText" lastClr="000000"/>
                </a:solidFill>
                <a:latin typeface="Calibri" panose="020F0502020204030204"/>
              </a:defRPr>
            </a:lvl8pPr>
            <a:lvl9pPr marL="3657600" algn="l" defTabSz="457200" rtl="0" eaLnBrk="1" latinLnBrk="0" hangingPunct="1">
              <a:defRPr sz="1800" kern="1200">
                <a:solidFill>
                  <a:sysClr val="windowText" lastClr="000000"/>
                </a:solidFill>
                <a:latin typeface="Calibri" panose="020F0502020204030204"/>
              </a:defRPr>
            </a:lvl9pPr>
          </a:lstStyle>
          <a:p>
            <a:pPr>
              <a:defRPr/>
            </a:pPr>
            <a:r>
              <a:rPr lang="en-US" sz="800" b="1" dirty="0">
                <a:solidFill>
                  <a:srgbClr val="1B657C"/>
                </a:solidFill>
                <a:latin typeface="Inter" panose="02000503000000020004" pitchFamily="2" charset="0"/>
                <a:ea typeface="Inter" panose="02000503000000020004" pitchFamily="2" charset="0"/>
                <a:cs typeface="Lato" panose="020F0502020204030203" pitchFamily="34" charset="0"/>
              </a:rPr>
              <a:t>OBJECTIF STRATÉGIQUE </a:t>
            </a:r>
            <a:r>
              <a:rPr lang="en-US" sz="800" dirty="0">
                <a:solidFill>
                  <a:srgbClr val="1B657C"/>
                </a:solidFill>
                <a:latin typeface="Inter" panose="02000503000000020004" pitchFamily="2" charset="0"/>
                <a:ea typeface="Inter" panose="02000503000000020004" pitchFamily="2" charset="0"/>
                <a:cs typeface="Lato" panose="020F0502020204030203" pitchFamily="34" charset="0"/>
              </a:rPr>
              <a:t>: </a:t>
            </a:r>
            <a:r>
              <a:rPr lang="en-US" sz="600" dirty="0">
                <a:solidFill>
                  <a:srgbClr val="EC6A4D"/>
                </a:solidFill>
                <a:latin typeface="Inter" panose="02000503000000020004" pitchFamily="2" charset="0"/>
                <a:ea typeface="Inter" panose="02000503000000020004" pitchFamily="2" charset="0"/>
                <a:cs typeface="Lato" panose="020F0502020204030203" pitchFamily="34" charset="0"/>
              </a:rPr>
              <a:t>BESOINS VITAUX/BIEN-ÊTRE PHYSIQUE &amp; MENTAL</a:t>
            </a:r>
            <a:endParaRPr lang="en-SN" sz="800" dirty="0">
              <a:solidFill>
                <a:srgbClr val="EC6A4D"/>
              </a:solidFill>
              <a:latin typeface="Inter" panose="02000503000000020004" pitchFamily="2" charset="0"/>
              <a:ea typeface="Inter" panose="02000503000000020004" pitchFamily="2" charset="0"/>
              <a:cs typeface="Lato" panose="020F0502020204030203" pitchFamily="34" charset="0"/>
            </a:endParaRPr>
          </a:p>
        </p:txBody>
      </p:sp>
      <p:sp>
        <p:nvSpPr>
          <p:cNvPr id="472" name="Rectangle 471">
            <a:extLst>
              <a:ext uri="{FF2B5EF4-FFF2-40B4-BE49-F238E27FC236}">
                <a16:creationId xmlns:a16="http://schemas.microsoft.com/office/drawing/2014/main" id="{D5AB1994-4C5C-57E1-5360-084FF241EC89}"/>
              </a:ext>
            </a:extLst>
          </p:cNvPr>
          <p:cNvSpPr/>
          <p:nvPr/>
        </p:nvSpPr>
        <p:spPr>
          <a:xfrm>
            <a:off x="-120662" y="7155792"/>
            <a:ext cx="2808000" cy="297517"/>
          </a:xfrm>
          <a:prstGeom prst="rect">
            <a:avLst/>
          </a:prstGeom>
        </p:spPr>
        <p:txBody>
          <a:bodyPr wrap="square" rIns="72000" anchor="ctr">
            <a:spAutoFit/>
          </a:bodyPr>
          <a:lstStyle>
            <a:defPPr>
              <a:defRPr lang="en-US"/>
            </a:defPPr>
            <a:lvl1pPr marL="0" algn="l" defTabSz="457200" rtl="0" eaLnBrk="1" latinLnBrk="0" hangingPunct="1">
              <a:defRPr sz="1800" kern="1200">
                <a:solidFill>
                  <a:sysClr val="windowText" lastClr="000000"/>
                </a:solidFill>
                <a:latin typeface="Calibri" panose="020F0502020204030204"/>
              </a:defRPr>
            </a:lvl1pPr>
            <a:lvl2pPr marL="457200" algn="l" defTabSz="457200" rtl="0" eaLnBrk="1" latinLnBrk="0" hangingPunct="1">
              <a:defRPr sz="1800" kern="1200">
                <a:solidFill>
                  <a:sysClr val="windowText" lastClr="000000"/>
                </a:solidFill>
                <a:latin typeface="Calibri" panose="020F0502020204030204"/>
              </a:defRPr>
            </a:lvl2pPr>
            <a:lvl3pPr marL="914400" algn="l" defTabSz="457200" rtl="0" eaLnBrk="1" latinLnBrk="0" hangingPunct="1">
              <a:defRPr sz="1800" kern="1200">
                <a:solidFill>
                  <a:sysClr val="windowText" lastClr="000000"/>
                </a:solidFill>
                <a:latin typeface="Calibri" panose="020F0502020204030204"/>
              </a:defRPr>
            </a:lvl3pPr>
            <a:lvl4pPr marL="1371600" algn="l" defTabSz="457200" rtl="0" eaLnBrk="1" latinLnBrk="0" hangingPunct="1">
              <a:defRPr sz="1800" kern="1200">
                <a:solidFill>
                  <a:sysClr val="windowText" lastClr="000000"/>
                </a:solidFill>
                <a:latin typeface="Calibri" panose="020F0502020204030204"/>
              </a:defRPr>
            </a:lvl4pPr>
            <a:lvl5pPr marL="1828800" algn="l" defTabSz="457200" rtl="0" eaLnBrk="1" latinLnBrk="0" hangingPunct="1">
              <a:defRPr sz="1800" kern="1200">
                <a:solidFill>
                  <a:sysClr val="windowText" lastClr="000000"/>
                </a:solidFill>
                <a:latin typeface="Calibri" panose="020F0502020204030204"/>
              </a:defRPr>
            </a:lvl5pPr>
            <a:lvl6pPr marL="2286000" algn="l" defTabSz="457200" rtl="0" eaLnBrk="1" latinLnBrk="0" hangingPunct="1">
              <a:defRPr sz="1800" kern="1200">
                <a:solidFill>
                  <a:sysClr val="windowText" lastClr="000000"/>
                </a:solidFill>
                <a:latin typeface="Calibri" panose="020F0502020204030204"/>
              </a:defRPr>
            </a:lvl6pPr>
            <a:lvl7pPr marL="2743200" algn="l" defTabSz="457200" rtl="0" eaLnBrk="1" latinLnBrk="0" hangingPunct="1">
              <a:defRPr sz="1800" kern="1200">
                <a:solidFill>
                  <a:sysClr val="windowText" lastClr="000000"/>
                </a:solidFill>
                <a:latin typeface="Calibri" panose="020F0502020204030204"/>
              </a:defRPr>
            </a:lvl7pPr>
            <a:lvl8pPr marL="3200400" algn="l" defTabSz="457200" rtl="0" eaLnBrk="1" latinLnBrk="0" hangingPunct="1">
              <a:defRPr sz="1800" kern="1200">
                <a:solidFill>
                  <a:sysClr val="windowText" lastClr="000000"/>
                </a:solidFill>
                <a:latin typeface="Calibri" panose="020F0502020204030204"/>
              </a:defRPr>
            </a:lvl8pPr>
            <a:lvl9pPr marL="3657600" algn="l" defTabSz="457200" rtl="0" eaLnBrk="1" latinLnBrk="0" hangingPunct="1">
              <a:defRPr sz="1800" kern="1200">
                <a:solidFill>
                  <a:sysClr val="windowText" lastClr="000000"/>
                </a:solidFill>
                <a:latin typeface="Calibri" panose="020F0502020204030204"/>
              </a:defRPr>
            </a:lvl9pPr>
          </a:lstStyle>
          <a:p>
            <a:pPr algn="r">
              <a:lnSpc>
                <a:spcPts val="800"/>
              </a:lnSpc>
            </a:pPr>
            <a:r>
              <a:rPr lang="fr-FR" sz="600" dirty="0">
                <a:solidFill>
                  <a:srgbClr val="2C2C2C"/>
                </a:solidFill>
                <a:latin typeface="Inter" panose="02000503000000020004" pitchFamily="2" charset="0"/>
                <a:cs typeface="Lato" panose="020F0502020204030203" pitchFamily="34" charset="0"/>
              </a:rPr>
              <a:t># DE PERSONNES BÉNÉFICIANT D'APPUI DE LA COORDINATION ÉMANANT D'UN PERSONNEL DÉDIÉ ET QUALIFIÉ DU CLUSTER CCCM</a:t>
            </a:r>
            <a:endParaRPr lang="en-SN" sz="600" dirty="0">
              <a:solidFill>
                <a:srgbClr val="2C2C2C"/>
              </a:solidFill>
              <a:latin typeface="Inter" panose="02000503000000020004" pitchFamily="2" charset="0"/>
              <a:cs typeface="Lato" panose="020F0502020204030203" pitchFamily="34" charset="0"/>
            </a:endParaRPr>
          </a:p>
        </p:txBody>
      </p:sp>
      <p:sp>
        <p:nvSpPr>
          <p:cNvPr id="473" name="Rectangle 472">
            <a:extLst>
              <a:ext uri="{FF2B5EF4-FFF2-40B4-BE49-F238E27FC236}">
                <a16:creationId xmlns:a16="http://schemas.microsoft.com/office/drawing/2014/main" id="{76AE09D7-5A5A-8610-2928-239BF5D87B3B}"/>
              </a:ext>
            </a:extLst>
          </p:cNvPr>
          <p:cNvSpPr/>
          <p:nvPr/>
        </p:nvSpPr>
        <p:spPr>
          <a:xfrm>
            <a:off x="-120662" y="7492385"/>
            <a:ext cx="2808000" cy="297517"/>
          </a:xfrm>
          <a:prstGeom prst="rect">
            <a:avLst/>
          </a:prstGeom>
        </p:spPr>
        <p:txBody>
          <a:bodyPr wrap="square" rIns="72000" anchor="ctr">
            <a:spAutoFit/>
          </a:bodyPr>
          <a:lstStyle>
            <a:defPPr>
              <a:defRPr lang="en-US"/>
            </a:defPPr>
            <a:lvl1pPr marL="0" algn="l" defTabSz="457200" rtl="0" eaLnBrk="1" latinLnBrk="0" hangingPunct="1">
              <a:defRPr sz="1800" kern="1200">
                <a:solidFill>
                  <a:sysClr val="windowText" lastClr="000000"/>
                </a:solidFill>
                <a:latin typeface="Calibri" panose="020F0502020204030204"/>
              </a:defRPr>
            </a:lvl1pPr>
            <a:lvl2pPr marL="457200" algn="l" defTabSz="457200" rtl="0" eaLnBrk="1" latinLnBrk="0" hangingPunct="1">
              <a:defRPr sz="1800" kern="1200">
                <a:solidFill>
                  <a:sysClr val="windowText" lastClr="000000"/>
                </a:solidFill>
                <a:latin typeface="Calibri" panose="020F0502020204030204"/>
              </a:defRPr>
            </a:lvl2pPr>
            <a:lvl3pPr marL="914400" algn="l" defTabSz="457200" rtl="0" eaLnBrk="1" latinLnBrk="0" hangingPunct="1">
              <a:defRPr sz="1800" kern="1200">
                <a:solidFill>
                  <a:sysClr val="windowText" lastClr="000000"/>
                </a:solidFill>
                <a:latin typeface="Calibri" panose="020F0502020204030204"/>
              </a:defRPr>
            </a:lvl3pPr>
            <a:lvl4pPr marL="1371600" algn="l" defTabSz="457200" rtl="0" eaLnBrk="1" latinLnBrk="0" hangingPunct="1">
              <a:defRPr sz="1800" kern="1200">
                <a:solidFill>
                  <a:sysClr val="windowText" lastClr="000000"/>
                </a:solidFill>
                <a:latin typeface="Calibri" panose="020F0502020204030204"/>
              </a:defRPr>
            </a:lvl4pPr>
            <a:lvl5pPr marL="1828800" algn="l" defTabSz="457200" rtl="0" eaLnBrk="1" latinLnBrk="0" hangingPunct="1">
              <a:defRPr sz="1800" kern="1200">
                <a:solidFill>
                  <a:sysClr val="windowText" lastClr="000000"/>
                </a:solidFill>
                <a:latin typeface="Calibri" panose="020F0502020204030204"/>
              </a:defRPr>
            </a:lvl5pPr>
            <a:lvl6pPr marL="2286000" algn="l" defTabSz="457200" rtl="0" eaLnBrk="1" latinLnBrk="0" hangingPunct="1">
              <a:defRPr sz="1800" kern="1200">
                <a:solidFill>
                  <a:sysClr val="windowText" lastClr="000000"/>
                </a:solidFill>
                <a:latin typeface="Calibri" panose="020F0502020204030204"/>
              </a:defRPr>
            </a:lvl6pPr>
            <a:lvl7pPr marL="2743200" algn="l" defTabSz="457200" rtl="0" eaLnBrk="1" latinLnBrk="0" hangingPunct="1">
              <a:defRPr sz="1800" kern="1200">
                <a:solidFill>
                  <a:sysClr val="windowText" lastClr="000000"/>
                </a:solidFill>
                <a:latin typeface="Calibri" panose="020F0502020204030204"/>
              </a:defRPr>
            </a:lvl7pPr>
            <a:lvl8pPr marL="3200400" algn="l" defTabSz="457200" rtl="0" eaLnBrk="1" latinLnBrk="0" hangingPunct="1">
              <a:defRPr sz="1800" kern="1200">
                <a:solidFill>
                  <a:sysClr val="windowText" lastClr="000000"/>
                </a:solidFill>
                <a:latin typeface="Calibri" panose="020F0502020204030204"/>
              </a:defRPr>
            </a:lvl8pPr>
            <a:lvl9pPr marL="3657600" algn="l" defTabSz="457200" rtl="0" eaLnBrk="1" latinLnBrk="0" hangingPunct="1">
              <a:defRPr sz="1800" kern="1200">
                <a:solidFill>
                  <a:sysClr val="windowText" lastClr="000000"/>
                </a:solidFill>
                <a:latin typeface="Calibri" panose="020F0502020204030204"/>
              </a:defRPr>
            </a:lvl9pPr>
          </a:lstStyle>
          <a:p>
            <a:pPr algn="r">
              <a:lnSpc>
                <a:spcPts val="800"/>
              </a:lnSpc>
            </a:pPr>
            <a:r>
              <a:rPr lang="fr-FR" sz="600" dirty="0">
                <a:solidFill>
                  <a:srgbClr val="2C2C2C"/>
                </a:solidFill>
                <a:latin typeface="Inter" panose="02000503000000020004" pitchFamily="2" charset="0"/>
                <a:cs typeface="Lato" panose="020F0502020204030203" pitchFamily="34" charset="0"/>
              </a:rPr>
              <a:t># DE PERSONNES DANS LES SITES/INSTALLATIONS COLLECTIVES BÉNÉFICIANT DE TRAVAUX D'AMÉNAGEMENT, RÉAMÉNAGEMENT</a:t>
            </a:r>
            <a:endParaRPr lang="en-SN" sz="600" dirty="0">
              <a:solidFill>
                <a:srgbClr val="2C2C2C"/>
              </a:solidFill>
              <a:latin typeface="Inter" panose="02000503000000020004" pitchFamily="2" charset="0"/>
              <a:cs typeface="Lato" panose="020F0502020204030203" pitchFamily="34" charset="0"/>
            </a:endParaRPr>
          </a:p>
        </p:txBody>
      </p:sp>
      <p:sp>
        <p:nvSpPr>
          <p:cNvPr id="476" name="Rectangle 475">
            <a:extLst>
              <a:ext uri="{FF2B5EF4-FFF2-40B4-BE49-F238E27FC236}">
                <a16:creationId xmlns:a16="http://schemas.microsoft.com/office/drawing/2014/main" id="{3D175879-B8A9-EBC6-7665-7809D81668AE}"/>
              </a:ext>
            </a:extLst>
          </p:cNvPr>
          <p:cNvSpPr/>
          <p:nvPr/>
        </p:nvSpPr>
        <p:spPr>
          <a:xfrm>
            <a:off x="-120662" y="5800636"/>
            <a:ext cx="2808000" cy="297517"/>
          </a:xfrm>
          <a:prstGeom prst="rect">
            <a:avLst/>
          </a:prstGeom>
        </p:spPr>
        <p:txBody>
          <a:bodyPr wrap="square" rIns="72000" anchor="ctr">
            <a:spAutoFit/>
          </a:bodyPr>
          <a:lstStyle>
            <a:defPPr>
              <a:defRPr lang="en-US"/>
            </a:defPPr>
            <a:lvl1pPr marL="0" algn="l" defTabSz="457200" rtl="0" eaLnBrk="1" latinLnBrk="0" hangingPunct="1">
              <a:defRPr sz="1800" kern="1200">
                <a:solidFill>
                  <a:sysClr val="windowText" lastClr="000000"/>
                </a:solidFill>
                <a:latin typeface="Calibri" panose="020F0502020204030204"/>
              </a:defRPr>
            </a:lvl1pPr>
            <a:lvl2pPr marL="457200" algn="l" defTabSz="457200" rtl="0" eaLnBrk="1" latinLnBrk="0" hangingPunct="1">
              <a:defRPr sz="1800" kern="1200">
                <a:solidFill>
                  <a:sysClr val="windowText" lastClr="000000"/>
                </a:solidFill>
                <a:latin typeface="Calibri" panose="020F0502020204030204"/>
              </a:defRPr>
            </a:lvl2pPr>
            <a:lvl3pPr marL="914400" algn="l" defTabSz="457200" rtl="0" eaLnBrk="1" latinLnBrk="0" hangingPunct="1">
              <a:defRPr sz="1800" kern="1200">
                <a:solidFill>
                  <a:sysClr val="windowText" lastClr="000000"/>
                </a:solidFill>
                <a:latin typeface="Calibri" panose="020F0502020204030204"/>
              </a:defRPr>
            </a:lvl3pPr>
            <a:lvl4pPr marL="1371600" algn="l" defTabSz="457200" rtl="0" eaLnBrk="1" latinLnBrk="0" hangingPunct="1">
              <a:defRPr sz="1800" kern="1200">
                <a:solidFill>
                  <a:sysClr val="windowText" lastClr="000000"/>
                </a:solidFill>
                <a:latin typeface="Calibri" panose="020F0502020204030204"/>
              </a:defRPr>
            </a:lvl4pPr>
            <a:lvl5pPr marL="1828800" algn="l" defTabSz="457200" rtl="0" eaLnBrk="1" latinLnBrk="0" hangingPunct="1">
              <a:defRPr sz="1800" kern="1200">
                <a:solidFill>
                  <a:sysClr val="windowText" lastClr="000000"/>
                </a:solidFill>
                <a:latin typeface="Calibri" panose="020F0502020204030204"/>
              </a:defRPr>
            </a:lvl5pPr>
            <a:lvl6pPr marL="2286000" algn="l" defTabSz="457200" rtl="0" eaLnBrk="1" latinLnBrk="0" hangingPunct="1">
              <a:defRPr sz="1800" kern="1200">
                <a:solidFill>
                  <a:sysClr val="windowText" lastClr="000000"/>
                </a:solidFill>
                <a:latin typeface="Calibri" panose="020F0502020204030204"/>
              </a:defRPr>
            </a:lvl6pPr>
            <a:lvl7pPr marL="2743200" algn="l" defTabSz="457200" rtl="0" eaLnBrk="1" latinLnBrk="0" hangingPunct="1">
              <a:defRPr sz="1800" kern="1200">
                <a:solidFill>
                  <a:sysClr val="windowText" lastClr="000000"/>
                </a:solidFill>
                <a:latin typeface="Calibri" panose="020F0502020204030204"/>
              </a:defRPr>
            </a:lvl7pPr>
            <a:lvl8pPr marL="3200400" algn="l" defTabSz="457200" rtl="0" eaLnBrk="1" latinLnBrk="0" hangingPunct="1">
              <a:defRPr sz="1800" kern="1200">
                <a:solidFill>
                  <a:sysClr val="windowText" lastClr="000000"/>
                </a:solidFill>
                <a:latin typeface="Calibri" panose="020F0502020204030204"/>
              </a:defRPr>
            </a:lvl8pPr>
            <a:lvl9pPr marL="3657600" algn="l" defTabSz="457200" rtl="0" eaLnBrk="1" latinLnBrk="0" hangingPunct="1">
              <a:defRPr sz="1800" kern="1200">
                <a:solidFill>
                  <a:sysClr val="windowText" lastClr="000000"/>
                </a:solidFill>
                <a:latin typeface="Calibri" panose="020F0502020204030204"/>
              </a:defRPr>
            </a:lvl9pPr>
          </a:lstStyle>
          <a:p>
            <a:pPr algn="r">
              <a:lnSpc>
                <a:spcPts val="800"/>
              </a:lnSpc>
            </a:pPr>
            <a:r>
              <a:rPr lang="fr-FR" sz="600" dirty="0">
                <a:solidFill>
                  <a:srgbClr val="2C2C2C"/>
                </a:solidFill>
                <a:latin typeface="Inter" panose="02000503000000020004" pitchFamily="2" charset="0"/>
                <a:cs typeface="Lato" panose="020F0502020204030203" pitchFamily="34" charset="0"/>
              </a:rPr>
              <a:t># DE PERSONNES VIVANT DANS LES SITES ET INSTALLATIONS COLLECTIVES AYANT BÉNÉFICIÉ D'ASSISTANCE MULTISECTORIELLE </a:t>
            </a:r>
            <a:endParaRPr lang="en-SN" sz="600" dirty="0">
              <a:solidFill>
                <a:srgbClr val="2C2C2C"/>
              </a:solidFill>
              <a:latin typeface="Inter" panose="02000503000000020004" pitchFamily="2" charset="0"/>
              <a:cs typeface="Lato" panose="020F0502020204030203" pitchFamily="34" charset="0"/>
            </a:endParaRPr>
          </a:p>
        </p:txBody>
      </p:sp>
      <p:sp>
        <p:nvSpPr>
          <p:cNvPr id="477" name="Rectangle 476">
            <a:extLst>
              <a:ext uri="{FF2B5EF4-FFF2-40B4-BE49-F238E27FC236}">
                <a16:creationId xmlns:a16="http://schemas.microsoft.com/office/drawing/2014/main" id="{ED260E4A-44E7-010F-F1E5-30BBE973CCAF}"/>
              </a:ext>
            </a:extLst>
          </p:cNvPr>
          <p:cNvSpPr/>
          <p:nvPr/>
        </p:nvSpPr>
        <p:spPr>
          <a:xfrm>
            <a:off x="-120662" y="6141807"/>
            <a:ext cx="2808000" cy="297517"/>
          </a:xfrm>
          <a:prstGeom prst="rect">
            <a:avLst/>
          </a:prstGeom>
        </p:spPr>
        <p:txBody>
          <a:bodyPr wrap="square" rIns="72000" anchor="ctr">
            <a:spAutoFit/>
          </a:bodyPr>
          <a:lstStyle>
            <a:defPPr>
              <a:defRPr lang="en-US"/>
            </a:defPPr>
            <a:lvl1pPr marL="0" algn="l" defTabSz="457200" rtl="0" eaLnBrk="1" latinLnBrk="0" hangingPunct="1">
              <a:defRPr sz="1800" kern="1200">
                <a:solidFill>
                  <a:sysClr val="windowText" lastClr="000000"/>
                </a:solidFill>
                <a:latin typeface="Calibri" panose="020F0502020204030204"/>
              </a:defRPr>
            </a:lvl1pPr>
            <a:lvl2pPr marL="457200" algn="l" defTabSz="457200" rtl="0" eaLnBrk="1" latinLnBrk="0" hangingPunct="1">
              <a:defRPr sz="1800" kern="1200">
                <a:solidFill>
                  <a:sysClr val="windowText" lastClr="000000"/>
                </a:solidFill>
                <a:latin typeface="Calibri" panose="020F0502020204030204"/>
              </a:defRPr>
            </a:lvl2pPr>
            <a:lvl3pPr marL="914400" algn="l" defTabSz="457200" rtl="0" eaLnBrk="1" latinLnBrk="0" hangingPunct="1">
              <a:defRPr sz="1800" kern="1200">
                <a:solidFill>
                  <a:sysClr val="windowText" lastClr="000000"/>
                </a:solidFill>
                <a:latin typeface="Calibri" panose="020F0502020204030204"/>
              </a:defRPr>
            </a:lvl3pPr>
            <a:lvl4pPr marL="1371600" algn="l" defTabSz="457200" rtl="0" eaLnBrk="1" latinLnBrk="0" hangingPunct="1">
              <a:defRPr sz="1800" kern="1200">
                <a:solidFill>
                  <a:sysClr val="windowText" lastClr="000000"/>
                </a:solidFill>
                <a:latin typeface="Calibri" panose="020F0502020204030204"/>
              </a:defRPr>
            </a:lvl4pPr>
            <a:lvl5pPr marL="1828800" algn="l" defTabSz="457200" rtl="0" eaLnBrk="1" latinLnBrk="0" hangingPunct="1">
              <a:defRPr sz="1800" kern="1200">
                <a:solidFill>
                  <a:sysClr val="windowText" lastClr="000000"/>
                </a:solidFill>
                <a:latin typeface="Calibri" panose="020F0502020204030204"/>
              </a:defRPr>
            </a:lvl5pPr>
            <a:lvl6pPr marL="2286000" algn="l" defTabSz="457200" rtl="0" eaLnBrk="1" latinLnBrk="0" hangingPunct="1">
              <a:defRPr sz="1800" kern="1200">
                <a:solidFill>
                  <a:sysClr val="windowText" lastClr="000000"/>
                </a:solidFill>
                <a:latin typeface="Calibri" panose="020F0502020204030204"/>
              </a:defRPr>
            </a:lvl6pPr>
            <a:lvl7pPr marL="2743200" algn="l" defTabSz="457200" rtl="0" eaLnBrk="1" latinLnBrk="0" hangingPunct="1">
              <a:defRPr sz="1800" kern="1200">
                <a:solidFill>
                  <a:sysClr val="windowText" lastClr="000000"/>
                </a:solidFill>
                <a:latin typeface="Calibri" panose="020F0502020204030204"/>
              </a:defRPr>
            </a:lvl7pPr>
            <a:lvl8pPr marL="3200400" algn="l" defTabSz="457200" rtl="0" eaLnBrk="1" latinLnBrk="0" hangingPunct="1">
              <a:defRPr sz="1800" kern="1200">
                <a:solidFill>
                  <a:sysClr val="windowText" lastClr="000000"/>
                </a:solidFill>
                <a:latin typeface="Calibri" panose="020F0502020204030204"/>
              </a:defRPr>
            </a:lvl8pPr>
            <a:lvl9pPr marL="3657600" algn="l" defTabSz="457200" rtl="0" eaLnBrk="1" latinLnBrk="0" hangingPunct="1">
              <a:defRPr sz="1800" kern="1200">
                <a:solidFill>
                  <a:sysClr val="windowText" lastClr="000000"/>
                </a:solidFill>
                <a:latin typeface="Calibri" panose="020F0502020204030204"/>
              </a:defRPr>
            </a:lvl9pPr>
          </a:lstStyle>
          <a:p>
            <a:pPr algn="r">
              <a:lnSpc>
                <a:spcPts val="800"/>
              </a:lnSpc>
            </a:pPr>
            <a:r>
              <a:rPr lang="fr-FR" sz="600" dirty="0">
                <a:solidFill>
                  <a:srgbClr val="2C2C2C"/>
                </a:solidFill>
                <a:latin typeface="Inter" panose="02000503000000020004" pitchFamily="2" charset="0"/>
                <a:cs typeface="Lato" panose="020F0502020204030203" pitchFamily="34" charset="0"/>
              </a:rPr>
              <a:t># DE PERSONNES VIVANT DANS LES SITES/INSTALLATIONS</a:t>
            </a:r>
          </a:p>
          <a:p>
            <a:pPr algn="r">
              <a:lnSpc>
                <a:spcPts val="800"/>
              </a:lnSpc>
            </a:pPr>
            <a:r>
              <a:rPr lang="fr-FR" sz="600" dirty="0">
                <a:solidFill>
                  <a:srgbClr val="2C2C2C"/>
                </a:solidFill>
                <a:latin typeface="Inter" panose="02000503000000020004" pitchFamily="2" charset="0"/>
                <a:cs typeface="Lato" panose="020F0502020204030203" pitchFamily="34" charset="0"/>
              </a:rPr>
              <a:t>COLLECTIVES BÉNÉFICIANT D'APPUI AUX SOLUTIONS DURABLES </a:t>
            </a:r>
            <a:endParaRPr lang="en-SN" sz="600" dirty="0">
              <a:solidFill>
                <a:srgbClr val="2C2C2C"/>
              </a:solidFill>
              <a:latin typeface="Inter" panose="02000503000000020004" pitchFamily="2" charset="0"/>
              <a:cs typeface="Lato" panose="020F0502020204030203" pitchFamily="34" charset="0"/>
            </a:endParaRPr>
          </a:p>
        </p:txBody>
      </p:sp>
      <p:sp>
        <p:nvSpPr>
          <p:cNvPr id="478" name="Rectangle 477">
            <a:extLst>
              <a:ext uri="{FF2B5EF4-FFF2-40B4-BE49-F238E27FC236}">
                <a16:creationId xmlns:a16="http://schemas.microsoft.com/office/drawing/2014/main" id="{7EE7C659-3E64-74B2-1ADE-E5D7CFF4209A}"/>
              </a:ext>
            </a:extLst>
          </p:cNvPr>
          <p:cNvSpPr/>
          <p:nvPr/>
        </p:nvSpPr>
        <p:spPr>
          <a:xfrm>
            <a:off x="-66468" y="6433414"/>
            <a:ext cx="2753805" cy="392543"/>
          </a:xfrm>
          <a:prstGeom prst="rect">
            <a:avLst/>
          </a:prstGeom>
        </p:spPr>
        <p:txBody>
          <a:bodyPr wrap="square" rIns="72000" anchor="ctr">
            <a:spAutoFit/>
          </a:bodyPr>
          <a:lstStyle>
            <a:defPPr>
              <a:defRPr lang="en-US"/>
            </a:defPPr>
            <a:lvl1pPr marL="0" algn="l" defTabSz="457200" rtl="0" eaLnBrk="1" latinLnBrk="0" hangingPunct="1">
              <a:defRPr sz="1800" kern="1200">
                <a:solidFill>
                  <a:sysClr val="windowText" lastClr="000000"/>
                </a:solidFill>
                <a:latin typeface="Calibri" panose="020F0502020204030204"/>
              </a:defRPr>
            </a:lvl1pPr>
            <a:lvl2pPr marL="457200" algn="l" defTabSz="457200" rtl="0" eaLnBrk="1" latinLnBrk="0" hangingPunct="1">
              <a:defRPr sz="1800" kern="1200">
                <a:solidFill>
                  <a:sysClr val="windowText" lastClr="000000"/>
                </a:solidFill>
                <a:latin typeface="Calibri" panose="020F0502020204030204"/>
              </a:defRPr>
            </a:lvl2pPr>
            <a:lvl3pPr marL="914400" algn="l" defTabSz="457200" rtl="0" eaLnBrk="1" latinLnBrk="0" hangingPunct="1">
              <a:defRPr sz="1800" kern="1200">
                <a:solidFill>
                  <a:sysClr val="windowText" lastClr="000000"/>
                </a:solidFill>
                <a:latin typeface="Calibri" panose="020F0502020204030204"/>
              </a:defRPr>
            </a:lvl3pPr>
            <a:lvl4pPr marL="1371600" algn="l" defTabSz="457200" rtl="0" eaLnBrk="1" latinLnBrk="0" hangingPunct="1">
              <a:defRPr sz="1800" kern="1200">
                <a:solidFill>
                  <a:sysClr val="windowText" lastClr="000000"/>
                </a:solidFill>
                <a:latin typeface="Calibri" panose="020F0502020204030204"/>
              </a:defRPr>
            </a:lvl4pPr>
            <a:lvl5pPr marL="1828800" algn="l" defTabSz="457200" rtl="0" eaLnBrk="1" latinLnBrk="0" hangingPunct="1">
              <a:defRPr sz="1800" kern="1200">
                <a:solidFill>
                  <a:sysClr val="windowText" lastClr="000000"/>
                </a:solidFill>
                <a:latin typeface="Calibri" panose="020F0502020204030204"/>
              </a:defRPr>
            </a:lvl5pPr>
            <a:lvl6pPr marL="2286000" algn="l" defTabSz="457200" rtl="0" eaLnBrk="1" latinLnBrk="0" hangingPunct="1">
              <a:defRPr sz="1800" kern="1200">
                <a:solidFill>
                  <a:sysClr val="windowText" lastClr="000000"/>
                </a:solidFill>
                <a:latin typeface="Calibri" panose="020F0502020204030204"/>
              </a:defRPr>
            </a:lvl6pPr>
            <a:lvl7pPr marL="2743200" algn="l" defTabSz="457200" rtl="0" eaLnBrk="1" latinLnBrk="0" hangingPunct="1">
              <a:defRPr sz="1800" kern="1200">
                <a:solidFill>
                  <a:sysClr val="windowText" lastClr="000000"/>
                </a:solidFill>
                <a:latin typeface="Calibri" panose="020F0502020204030204"/>
              </a:defRPr>
            </a:lvl7pPr>
            <a:lvl8pPr marL="3200400" algn="l" defTabSz="457200" rtl="0" eaLnBrk="1" latinLnBrk="0" hangingPunct="1">
              <a:defRPr sz="1800" kern="1200">
                <a:solidFill>
                  <a:sysClr val="windowText" lastClr="000000"/>
                </a:solidFill>
                <a:latin typeface="Calibri" panose="020F0502020204030204"/>
              </a:defRPr>
            </a:lvl8pPr>
            <a:lvl9pPr marL="3657600" algn="l" defTabSz="457200" rtl="0" eaLnBrk="1" latinLnBrk="0" hangingPunct="1">
              <a:defRPr sz="1800" kern="1200">
                <a:solidFill>
                  <a:sysClr val="windowText" lastClr="000000"/>
                </a:solidFill>
                <a:latin typeface="Calibri" panose="020F0502020204030204"/>
              </a:defRPr>
            </a:lvl9pPr>
          </a:lstStyle>
          <a:p>
            <a:pPr algn="r">
              <a:lnSpc>
                <a:spcPts val="800"/>
              </a:lnSpc>
            </a:pPr>
            <a:r>
              <a:rPr lang="fr-FR" sz="600" dirty="0">
                <a:solidFill>
                  <a:srgbClr val="2C2C2C"/>
                </a:solidFill>
                <a:latin typeface="Inter" panose="02000503000000020004" pitchFamily="2" charset="0"/>
                <a:cs typeface="Lato" panose="020F0502020204030203" pitchFamily="34" charset="0"/>
              </a:rPr>
              <a:t># DE PERSONNES DANS LES SITES, CENTRES COLLECTIFS ET AUTRES INSTALLATIONS COLLECTIVES AYANT ÉTÉ ENREGISTRÉS OU PROFILÉS </a:t>
            </a:r>
            <a:endParaRPr lang="en-SN" sz="600" dirty="0">
              <a:solidFill>
                <a:srgbClr val="2C2C2C"/>
              </a:solidFill>
              <a:latin typeface="Inter" panose="02000503000000020004" pitchFamily="2" charset="0"/>
              <a:cs typeface="Lato" panose="020F0502020204030203" pitchFamily="34" charset="0"/>
            </a:endParaRPr>
          </a:p>
        </p:txBody>
      </p:sp>
      <p:sp>
        <p:nvSpPr>
          <p:cNvPr id="480" name="Rectangle 479">
            <a:extLst>
              <a:ext uri="{FF2B5EF4-FFF2-40B4-BE49-F238E27FC236}">
                <a16:creationId xmlns:a16="http://schemas.microsoft.com/office/drawing/2014/main" id="{A6ACEC2F-43DB-98AE-F58C-7E4843DF4C56}"/>
              </a:ext>
            </a:extLst>
          </p:cNvPr>
          <p:cNvSpPr/>
          <p:nvPr/>
        </p:nvSpPr>
        <p:spPr>
          <a:xfrm>
            <a:off x="14518" y="6877455"/>
            <a:ext cx="3559684" cy="215444"/>
          </a:xfrm>
          <a:prstGeom prst="rect">
            <a:avLst/>
          </a:prstGeom>
        </p:spPr>
        <p:txBody>
          <a:bodyPr wrap="square">
            <a:spAutoFit/>
          </a:bodyPr>
          <a:lstStyle>
            <a:defPPr>
              <a:defRPr lang="en-US"/>
            </a:defPPr>
            <a:lvl1pPr marL="0" algn="l" defTabSz="457200" rtl="0" eaLnBrk="1" latinLnBrk="0" hangingPunct="1">
              <a:defRPr sz="1800" kern="1200">
                <a:solidFill>
                  <a:sysClr val="windowText" lastClr="000000"/>
                </a:solidFill>
                <a:latin typeface="Calibri" panose="020F0502020204030204"/>
              </a:defRPr>
            </a:lvl1pPr>
            <a:lvl2pPr marL="457200" algn="l" defTabSz="457200" rtl="0" eaLnBrk="1" latinLnBrk="0" hangingPunct="1">
              <a:defRPr sz="1800" kern="1200">
                <a:solidFill>
                  <a:sysClr val="windowText" lastClr="000000"/>
                </a:solidFill>
                <a:latin typeface="Calibri" panose="020F0502020204030204"/>
              </a:defRPr>
            </a:lvl2pPr>
            <a:lvl3pPr marL="914400" algn="l" defTabSz="457200" rtl="0" eaLnBrk="1" latinLnBrk="0" hangingPunct="1">
              <a:defRPr sz="1800" kern="1200">
                <a:solidFill>
                  <a:sysClr val="windowText" lastClr="000000"/>
                </a:solidFill>
                <a:latin typeface="Calibri" panose="020F0502020204030204"/>
              </a:defRPr>
            </a:lvl3pPr>
            <a:lvl4pPr marL="1371600" algn="l" defTabSz="457200" rtl="0" eaLnBrk="1" latinLnBrk="0" hangingPunct="1">
              <a:defRPr sz="1800" kern="1200">
                <a:solidFill>
                  <a:sysClr val="windowText" lastClr="000000"/>
                </a:solidFill>
                <a:latin typeface="Calibri" panose="020F0502020204030204"/>
              </a:defRPr>
            </a:lvl4pPr>
            <a:lvl5pPr marL="1828800" algn="l" defTabSz="457200" rtl="0" eaLnBrk="1" latinLnBrk="0" hangingPunct="1">
              <a:defRPr sz="1800" kern="1200">
                <a:solidFill>
                  <a:sysClr val="windowText" lastClr="000000"/>
                </a:solidFill>
                <a:latin typeface="Calibri" panose="020F0502020204030204"/>
              </a:defRPr>
            </a:lvl5pPr>
            <a:lvl6pPr marL="2286000" algn="l" defTabSz="457200" rtl="0" eaLnBrk="1" latinLnBrk="0" hangingPunct="1">
              <a:defRPr sz="1800" kern="1200">
                <a:solidFill>
                  <a:sysClr val="windowText" lastClr="000000"/>
                </a:solidFill>
                <a:latin typeface="Calibri" panose="020F0502020204030204"/>
              </a:defRPr>
            </a:lvl6pPr>
            <a:lvl7pPr marL="2743200" algn="l" defTabSz="457200" rtl="0" eaLnBrk="1" latinLnBrk="0" hangingPunct="1">
              <a:defRPr sz="1800" kern="1200">
                <a:solidFill>
                  <a:sysClr val="windowText" lastClr="000000"/>
                </a:solidFill>
                <a:latin typeface="Calibri" panose="020F0502020204030204"/>
              </a:defRPr>
            </a:lvl7pPr>
            <a:lvl8pPr marL="3200400" algn="l" defTabSz="457200" rtl="0" eaLnBrk="1" latinLnBrk="0" hangingPunct="1">
              <a:defRPr sz="1800" kern="1200">
                <a:solidFill>
                  <a:sysClr val="windowText" lastClr="000000"/>
                </a:solidFill>
                <a:latin typeface="Calibri" panose="020F0502020204030204"/>
              </a:defRPr>
            </a:lvl8pPr>
            <a:lvl9pPr marL="3657600" algn="l" defTabSz="457200" rtl="0" eaLnBrk="1" latinLnBrk="0" hangingPunct="1">
              <a:defRPr sz="1800" kern="1200">
                <a:solidFill>
                  <a:sysClr val="windowText" lastClr="000000"/>
                </a:solidFill>
                <a:latin typeface="Calibri" panose="020F0502020204030204"/>
              </a:defRPr>
            </a:lvl9pPr>
          </a:lstStyle>
          <a:p>
            <a:pPr>
              <a:defRPr/>
            </a:pPr>
            <a:r>
              <a:rPr lang="en-US" sz="800" b="1" dirty="0">
                <a:solidFill>
                  <a:srgbClr val="1B657C"/>
                </a:solidFill>
                <a:latin typeface="Inter" panose="02000503000000020004" pitchFamily="2" charset="0"/>
                <a:ea typeface="Inter" panose="02000503000000020004" pitchFamily="2" charset="0"/>
                <a:cs typeface="Lato" panose="020F0502020204030203" pitchFamily="34" charset="0"/>
              </a:rPr>
              <a:t>OBJECTIF STRATÉGIQUE </a:t>
            </a:r>
            <a:r>
              <a:rPr lang="en-US" sz="800" dirty="0">
                <a:solidFill>
                  <a:srgbClr val="1B657C"/>
                </a:solidFill>
                <a:latin typeface="Inter" panose="02000503000000020004" pitchFamily="2" charset="0"/>
                <a:ea typeface="Inter" panose="02000503000000020004" pitchFamily="2" charset="0"/>
                <a:cs typeface="Lato" panose="020F0502020204030203" pitchFamily="34" charset="0"/>
              </a:rPr>
              <a:t>: </a:t>
            </a:r>
            <a:r>
              <a:rPr lang="en-US" sz="600" dirty="0">
                <a:solidFill>
                  <a:srgbClr val="EC6A4D"/>
                </a:solidFill>
                <a:latin typeface="Inter" panose="02000503000000020004" pitchFamily="2" charset="0"/>
                <a:ea typeface="Inter" panose="02000503000000020004" pitchFamily="2" charset="0"/>
                <a:cs typeface="Lato" panose="020F0502020204030203" pitchFamily="34" charset="0"/>
              </a:rPr>
              <a:t>CONDITIONS DE VIE</a:t>
            </a:r>
            <a:endParaRPr lang="en-SN" sz="800" dirty="0">
              <a:solidFill>
                <a:srgbClr val="EC6A4D"/>
              </a:solidFill>
              <a:latin typeface="Inter" panose="02000503000000020004" pitchFamily="2" charset="0"/>
              <a:ea typeface="Inter" panose="02000503000000020004" pitchFamily="2" charset="0"/>
              <a:cs typeface="Lato" panose="020F0502020204030203" pitchFamily="34" charset="0"/>
            </a:endParaRPr>
          </a:p>
        </p:txBody>
      </p:sp>
      <p:sp>
        <p:nvSpPr>
          <p:cNvPr id="481" name="Rectangle 480">
            <a:extLst>
              <a:ext uri="{FF2B5EF4-FFF2-40B4-BE49-F238E27FC236}">
                <a16:creationId xmlns:a16="http://schemas.microsoft.com/office/drawing/2014/main" id="{95DDE170-EB39-BFE5-9761-C72678DE0A38}"/>
              </a:ext>
            </a:extLst>
          </p:cNvPr>
          <p:cNvSpPr/>
          <p:nvPr/>
        </p:nvSpPr>
        <p:spPr>
          <a:xfrm>
            <a:off x="-120662" y="8834198"/>
            <a:ext cx="2808000" cy="297517"/>
          </a:xfrm>
          <a:prstGeom prst="rect">
            <a:avLst/>
          </a:prstGeom>
        </p:spPr>
        <p:txBody>
          <a:bodyPr wrap="square" rIns="72000" anchor="ctr">
            <a:spAutoFit/>
          </a:bodyPr>
          <a:lstStyle>
            <a:defPPr>
              <a:defRPr lang="en-US"/>
            </a:defPPr>
            <a:lvl1pPr marL="0" algn="l" defTabSz="457200" rtl="0" eaLnBrk="1" latinLnBrk="0" hangingPunct="1">
              <a:defRPr sz="1800" kern="1200">
                <a:solidFill>
                  <a:sysClr val="windowText" lastClr="000000"/>
                </a:solidFill>
                <a:latin typeface="Calibri" panose="020F0502020204030204"/>
              </a:defRPr>
            </a:lvl1pPr>
            <a:lvl2pPr marL="457200" algn="l" defTabSz="457200" rtl="0" eaLnBrk="1" latinLnBrk="0" hangingPunct="1">
              <a:defRPr sz="1800" kern="1200">
                <a:solidFill>
                  <a:sysClr val="windowText" lastClr="000000"/>
                </a:solidFill>
                <a:latin typeface="Calibri" panose="020F0502020204030204"/>
              </a:defRPr>
            </a:lvl2pPr>
            <a:lvl3pPr marL="914400" algn="l" defTabSz="457200" rtl="0" eaLnBrk="1" latinLnBrk="0" hangingPunct="1">
              <a:defRPr sz="1800" kern="1200">
                <a:solidFill>
                  <a:sysClr val="windowText" lastClr="000000"/>
                </a:solidFill>
                <a:latin typeface="Calibri" panose="020F0502020204030204"/>
              </a:defRPr>
            </a:lvl3pPr>
            <a:lvl4pPr marL="1371600" algn="l" defTabSz="457200" rtl="0" eaLnBrk="1" latinLnBrk="0" hangingPunct="1">
              <a:defRPr sz="1800" kern="1200">
                <a:solidFill>
                  <a:sysClr val="windowText" lastClr="000000"/>
                </a:solidFill>
                <a:latin typeface="Calibri" panose="020F0502020204030204"/>
              </a:defRPr>
            </a:lvl4pPr>
            <a:lvl5pPr marL="1828800" algn="l" defTabSz="457200" rtl="0" eaLnBrk="1" latinLnBrk="0" hangingPunct="1">
              <a:defRPr sz="1800" kern="1200">
                <a:solidFill>
                  <a:sysClr val="windowText" lastClr="000000"/>
                </a:solidFill>
                <a:latin typeface="Calibri" panose="020F0502020204030204"/>
              </a:defRPr>
            </a:lvl5pPr>
            <a:lvl6pPr marL="2286000" algn="l" defTabSz="457200" rtl="0" eaLnBrk="1" latinLnBrk="0" hangingPunct="1">
              <a:defRPr sz="1800" kern="1200">
                <a:solidFill>
                  <a:sysClr val="windowText" lastClr="000000"/>
                </a:solidFill>
                <a:latin typeface="Calibri" panose="020F0502020204030204"/>
              </a:defRPr>
            </a:lvl6pPr>
            <a:lvl7pPr marL="2743200" algn="l" defTabSz="457200" rtl="0" eaLnBrk="1" latinLnBrk="0" hangingPunct="1">
              <a:defRPr sz="1800" kern="1200">
                <a:solidFill>
                  <a:sysClr val="windowText" lastClr="000000"/>
                </a:solidFill>
                <a:latin typeface="Calibri" panose="020F0502020204030204"/>
              </a:defRPr>
            </a:lvl7pPr>
            <a:lvl8pPr marL="3200400" algn="l" defTabSz="457200" rtl="0" eaLnBrk="1" latinLnBrk="0" hangingPunct="1">
              <a:defRPr sz="1800" kern="1200">
                <a:solidFill>
                  <a:sysClr val="windowText" lastClr="000000"/>
                </a:solidFill>
                <a:latin typeface="Calibri" panose="020F0502020204030204"/>
              </a:defRPr>
            </a:lvl8pPr>
            <a:lvl9pPr marL="3657600" algn="l" defTabSz="457200" rtl="0" eaLnBrk="1" latinLnBrk="0" hangingPunct="1">
              <a:defRPr sz="1800" kern="1200">
                <a:solidFill>
                  <a:sysClr val="windowText" lastClr="000000"/>
                </a:solidFill>
                <a:latin typeface="Calibri" panose="020F0502020204030204"/>
              </a:defRPr>
            </a:lvl9pPr>
          </a:lstStyle>
          <a:p>
            <a:pPr algn="r">
              <a:lnSpc>
                <a:spcPts val="800"/>
              </a:lnSpc>
            </a:pPr>
            <a:r>
              <a:rPr lang="fr-FR" sz="600" dirty="0">
                <a:solidFill>
                  <a:srgbClr val="2C2C2C"/>
                </a:solidFill>
                <a:latin typeface="Inter" panose="02000503000000020004" pitchFamily="2" charset="0"/>
                <a:cs typeface="Lato" panose="020F0502020204030203" pitchFamily="34" charset="0"/>
              </a:rPr>
              <a:t># DE PERSONNES DANS LES SITES/INSTALLATIONS COLLECTIVES</a:t>
            </a:r>
          </a:p>
          <a:p>
            <a:pPr algn="r">
              <a:lnSpc>
                <a:spcPts val="800"/>
              </a:lnSpc>
            </a:pPr>
            <a:r>
              <a:rPr lang="fr-FR" sz="600" dirty="0">
                <a:solidFill>
                  <a:srgbClr val="2C2C2C"/>
                </a:solidFill>
                <a:latin typeface="Inter" panose="02000503000000020004" pitchFamily="2" charset="0"/>
                <a:cs typeface="Lato" panose="020F0502020204030203" pitchFamily="34" charset="0"/>
              </a:rPr>
              <a:t>AVEC DES MÉCANISMES DE PLAINTES FONCTIONNELS</a:t>
            </a:r>
          </a:p>
        </p:txBody>
      </p:sp>
      <p:sp>
        <p:nvSpPr>
          <p:cNvPr id="482" name="Rectangle 481">
            <a:extLst>
              <a:ext uri="{FF2B5EF4-FFF2-40B4-BE49-F238E27FC236}">
                <a16:creationId xmlns:a16="http://schemas.microsoft.com/office/drawing/2014/main" id="{38523F5E-4B76-A1C2-6FD6-7904B8548DD1}"/>
              </a:ext>
            </a:extLst>
          </p:cNvPr>
          <p:cNvSpPr/>
          <p:nvPr/>
        </p:nvSpPr>
        <p:spPr>
          <a:xfrm>
            <a:off x="-120662" y="7827837"/>
            <a:ext cx="2808000" cy="297517"/>
          </a:xfrm>
          <a:prstGeom prst="rect">
            <a:avLst/>
          </a:prstGeom>
        </p:spPr>
        <p:txBody>
          <a:bodyPr wrap="square" rIns="72000" anchor="ctr">
            <a:spAutoFit/>
          </a:bodyPr>
          <a:lstStyle>
            <a:defPPr>
              <a:defRPr lang="en-US"/>
            </a:defPPr>
            <a:lvl1pPr marL="0" algn="l" defTabSz="457200" rtl="0" eaLnBrk="1" latinLnBrk="0" hangingPunct="1">
              <a:defRPr sz="1800" kern="1200">
                <a:solidFill>
                  <a:sysClr val="windowText" lastClr="000000"/>
                </a:solidFill>
                <a:latin typeface="Calibri" panose="020F0502020204030204"/>
              </a:defRPr>
            </a:lvl1pPr>
            <a:lvl2pPr marL="457200" algn="l" defTabSz="457200" rtl="0" eaLnBrk="1" latinLnBrk="0" hangingPunct="1">
              <a:defRPr sz="1800" kern="1200">
                <a:solidFill>
                  <a:sysClr val="windowText" lastClr="000000"/>
                </a:solidFill>
                <a:latin typeface="Calibri" panose="020F0502020204030204"/>
              </a:defRPr>
            </a:lvl2pPr>
            <a:lvl3pPr marL="914400" algn="l" defTabSz="457200" rtl="0" eaLnBrk="1" latinLnBrk="0" hangingPunct="1">
              <a:defRPr sz="1800" kern="1200">
                <a:solidFill>
                  <a:sysClr val="windowText" lastClr="000000"/>
                </a:solidFill>
                <a:latin typeface="Calibri" panose="020F0502020204030204"/>
              </a:defRPr>
            </a:lvl3pPr>
            <a:lvl4pPr marL="1371600" algn="l" defTabSz="457200" rtl="0" eaLnBrk="1" latinLnBrk="0" hangingPunct="1">
              <a:defRPr sz="1800" kern="1200">
                <a:solidFill>
                  <a:sysClr val="windowText" lastClr="000000"/>
                </a:solidFill>
                <a:latin typeface="Calibri" panose="020F0502020204030204"/>
              </a:defRPr>
            </a:lvl4pPr>
            <a:lvl5pPr marL="1828800" algn="l" defTabSz="457200" rtl="0" eaLnBrk="1" latinLnBrk="0" hangingPunct="1">
              <a:defRPr sz="1800" kern="1200">
                <a:solidFill>
                  <a:sysClr val="windowText" lastClr="000000"/>
                </a:solidFill>
                <a:latin typeface="Calibri" panose="020F0502020204030204"/>
              </a:defRPr>
            </a:lvl5pPr>
            <a:lvl6pPr marL="2286000" algn="l" defTabSz="457200" rtl="0" eaLnBrk="1" latinLnBrk="0" hangingPunct="1">
              <a:defRPr sz="1800" kern="1200">
                <a:solidFill>
                  <a:sysClr val="windowText" lastClr="000000"/>
                </a:solidFill>
                <a:latin typeface="Calibri" panose="020F0502020204030204"/>
              </a:defRPr>
            </a:lvl6pPr>
            <a:lvl7pPr marL="2743200" algn="l" defTabSz="457200" rtl="0" eaLnBrk="1" latinLnBrk="0" hangingPunct="1">
              <a:defRPr sz="1800" kern="1200">
                <a:solidFill>
                  <a:sysClr val="windowText" lastClr="000000"/>
                </a:solidFill>
                <a:latin typeface="Calibri" panose="020F0502020204030204"/>
              </a:defRPr>
            </a:lvl7pPr>
            <a:lvl8pPr marL="3200400" algn="l" defTabSz="457200" rtl="0" eaLnBrk="1" latinLnBrk="0" hangingPunct="1">
              <a:defRPr sz="1800" kern="1200">
                <a:solidFill>
                  <a:sysClr val="windowText" lastClr="000000"/>
                </a:solidFill>
                <a:latin typeface="Calibri" panose="020F0502020204030204"/>
              </a:defRPr>
            </a:lvl8pPr>
            <a:lvl9pPr marL="3657600" algn="l" defTabSz="457200" rtl="0" eaLnBrk="1" latinLnBrk="0" hangingPunct="1">
              <a:defRPr sz="1800" kern="1200">
                <a:solidFill>
                  <a:sysClr val="windowText" lastClr="000000"/>
                </a:solidFill>
                <a:latin typeface="Calibri" panose="020F0502020204030204"/>
              </a:defRPr>
            </a:lvl9pPr>
          </a:lstStyle>
          <a:p>
            <a:pPr algn="r">
              <a:lnSpc>
                <a:spcPts val="800"/>
              </a:lnSpc>
            </a:pPr>
            <a:r>
              <a:rPr lang="fr-FR" sz="600" dirty="0">
                <a:solidFill>
                  <a:srgbClr val="2C2C2C"/>
                </a:solidFill>
                <a:latin typeface="Inter" panose="02000503000000020004" pitchFamily="2" charset="0"/>
                <a:cs typeface="Lato" panose="020F0502020204030203" pitchFamily="34" charset="0"/>
              </a:rPr>
              <a:t># DE PDIS VIVANT DANS LES SITES/INSTALLATIONS COLLECTIVES BÉNÉFICIANT DES ACTIVITÉS AAP/CWC PAR LE PERSONNEL CCCM</a:t>
            </a:r>
            <a:endParaRPr lang="en-SN" sz="600" dirty="0">
              <a:solidFill>
                <a:srgbClr val="2C2C2C"/>
              </a:solidFill>
              <a:latin typeface="Inter" panose="02000503000000020004" pitchFamily="2" charset="0"/>
              <a:cs typeface="Lato" panose="020F0502020204030203" pitchFamily="34" charset="0"/>
            </a:endParaRPr>
          </a:p>
        </p:txBody>
      </p:sp>
      <p:sp>
        <p:nvSpPr>
          <p:cNvPr id="483" name="Rectangle 482">
            <a:extLst>
              <a:ext uri="{FF2B5EF4-FFF2-40B4-BE49-F238E27FC236}">
                <a16:creationId xmlns:a16="http://schemas.microsoft.com/office/drawing/2014/main" id="{BD66F72B-730D-2A73-2845-BF5BE7B52E66}"/>
              </a:ext>
            </a:extLst>
          </p:cNvPr>
          <p:cNvSpPr/>
          <p:nvPr/>
        </p:nvSpPr>
        <p:spPr>
          <a:xfrm>
            <a:off x="-184430" y="8148797"/>
            <a:ext cx="2871768" cy="289951"/>
          </a:xfrm>
          <a:prstGeom prst="rect">
            <a:avLst/>
          </a:prstGeom>
        </p:spPr>
        <p:txBody>
          <a:bodyPr wrap="square" rIns="72000" anchor="ctr">
            <a:spAutoFit/>
          </a:bodyPr>
          <a:lstStyle>
            <a:defPPr>
              <a:defRPr lang="en-US"/>
            </a:defPPr>
            <a:lvl1pPr marL="0" algn="l" defTabSz="457200" rtl="0" eaLnBrk="1" latinLnBrk="0" hangingPunct="1">
              <a:defRPr sz="1800" kern="1200">
                <a:solidFill>
                  <a:sysClr val="windowText" lastClr="000000"/>
                </a:solidFill>
                <a:latin typeface="Calibri" panose="020F0502020204030204"/>
              </a:defRPr>
            </a:lvl1pPr>
            <a:lvl2pPr marL="457200" algn="l" defTabSz="457200" rtl="0" eaLnBrk="1" latinLnBrk="0" hangingPunct="1">
              <a:defRPr sz="1800" kern="1200">
                <a:solidFill>
                  <a:sysClr val="windowText" lastClr="000000"/>
                </a:solidFill>
                <a:latin typeface="Calibri" panose="020F0502020204030204"/>
              </a:defRPr>
            </a:lvl2pPr>
            <a:lvl3pPr marL="914400" algn="l" defTabSz="457200" rtl="0" eaLnBrk="1" latinLnBrk="0" hangingPunct="1">
              <a:defRPr sz="1800" kern="1200">
                <a:solidFill>
                  <a:sysClr val="windowText" lastClr="000000"/>
                </a:solidFill>
                <a:latin typeface="Calibri" panose="020F0502020204030204"/>
              </a:defRPr>
            </a:lvl3pPr>
            <a:lvl4pPr marL="1371600" algn="l" defTabSz="457200" rtl="0" eaLnBrk="1" latinLnBrk="0" hangingPunct="1">
              <a:defRPr sz="1800" kern="1200">
                <a:solidFill>
                  <a:sysClr val="windowText" lastClr="000000"/>
                </a:solidFill>
                <a:latin typeface="Calibri" panose="020F0502020204030204"/>
              </a:defRPr>
            </a:lvl4pPr>
            <a:lvl5pPr marL="1828800" algn="l" defTabSz="457200" rtl="0" eaLnBrk="1" latinLnBrk="0" hangingPunct="1">
              <a:defRPr sz="1800" kern="1200">
                <a:solidFill>
                  <a:sysClr val="windowText" lastClr="000000"/>
                </a:solidFill>
                <a:latin typeface="Calibri" panose="020F0502020204030204"/>
              </a:defRPr>
            </a:lvl5pPr>
            <a:lvl6pPr marL="2286000" algn="l" defTabSz="457200" rtl="0" eaLnBrk="1" latinLnBrk="0" hangingPunct="1">
              <a:defRPr sz="1800" kern="1200">
                <a:solidFill>
                  <a:sysClr val="windowText" lastClr="000000"/>
                </a:solidFill>
                <a:latin typeface="Calibri" panose="020F0502020204030204"/>
              </a:defRPr>
            </a:lvl6pPr>
            <a:lvl7pPr marL="2743200" algn="l" defTabSz="457200" rtl="0" eaLnBrk="1" latinLnBrk="0" hangingPunct="1">
              <a:defRPr sz="1800" kern="1200">
                <a:solidFill>
                  <a:sysClr val="windowText" lastClr="000000"/>
                </a:solidFill>
                <a:latin typeface="Calibri" panose="020F0502020204030204"/>
              </a:defRPr>
            </a:lvl7pPr>
            <a:lvl8pPr marL="3200400" algn="l" defTabSz="457200" rtl="0" eaLnBrk="1" latinLnBrk="0" hangingPunct="1">
              <a:defRPr sz="1800" kern="1200">
                <a:solidFill>
                  <a:sysClr val="windowText" lastClr="000000"/>
                </a:solidFill>
                <a:latin typeface="Calibri" panose="020F0502020204030204"/>
              </a:defRPr>
            </a:lvl8pPr>
            <a:lvl9pPr marL="3657600" algn="l" defTabSz="457200" rtl="0" eaLnBrk="1" latinLnBrk="0" hangingPunct="1">
              <a:defRPr sz="1800" kern="1200">
                <a:solidFill>
                  <a:sysClr val="windowText" lastClr="000000"/>
                </a:solidFill>
                <a:latin typeface="Calibri" panose="020F0502020204030204"/>
              </a:defRPr>
            </a:lvl9pPr>
          </a:lstStyle>
          <a:p>
            <a:pPr algn="r">
              <a:lnSpc>
                <a:spcPts val="800"/>
              </a:lnSpc>
            </a:pPr>
            <a:r>
              <a:rPr lang="fr-FR" sz="600" dirty="0">
                <a:solidFill>
                  <a:srgbClr val="2C2C2C"/>
                </a:solidFill>
                <a:latin typeface="Inter" panose="02000503000000020004" pitchFamily="2" charset="0"/>
                <a:cs typeface="Lato" panose="020F0502020204030203" pitchFamily="34" charset="0"/>
              </a:rPr>
              <a:t># DU PERSONNEL DU CLUSTER FORMÉS SUR LES ORIENTATIONS DU IASC, LA REDEVABILITÉ, LA NORME HUMANITAIRE FONDAMENTALE</a:t>
            </a:r>
            <a:endParaRPr lang="en-SN" sz="600" dirty="0">
              <a:solidFill>
                <a:srgbClr val="2C2C2C"/>
              </a:solidFill>
              <a:latin typeface="Inter" panose="02000503000000020004" pitchFamily="2" charset="0"/>
              <a:cs typeface="Lato" panose="020F0502020204030203" pitchFamily="34" charset="0"/>
            </a:endParaRPr>
          </a:p>
        </p:txBody>
      </p:sp>
      <p:sp>
        <p:nvSpPr>
          <p:cNvPr id="484" name="Rectangle 483">
            <a:extLst>
              <a:ext uri="{FF2B5EF4-FFF2-40B4-BE49-F238E27FC236}">
                <a16:creationId xmlns:a16="http://schemas.microsoft.com/office/drawing/2014/main" id="{51E201CE-8A23-576F-9C0B-1C818387A2C3}"/>
              </a:ext>
            </a:extLst>
          </p:cNvPr>
          <p:cNvSpPr/>
          <p:nvPr/>
        </p:nvSpPr>
        <p:spPr>
          <a:xfrm>
            <a:off x="-120662" y="8495048"/>
            <a:ext cx="2808000" cy="297517"/>
          </a:xfrm>
          <a:prstGeom prst="rect">
            <a:avLst/>
          </a:prstGeom>
        </p:spPr>
        <p:txBody>
          <a:bodyPr wrap="square" rIns="72000" anchor="ctr">
            <a:spAutoFit/>
          </a:bodyPr>
          <a:lstStyle>
            <a:defPPr>
              <a:defRPr lang="en-US"/>
            </a:defPPr>
            <a:lvl1pPr marL="0" algn="l" defTabSz="457200" rtl="0" eaLnBrk="1" latinLnBrk="0" hangingPunct="1">
              <a:defRPr sz="1800" kern="1200">
                <a:solidFill>
                  <a:sysClr val="windowText" lastClr="000000"/>
                </a:solidFill>
                <a:latin typeface="Calibri" panose="020F0502020204030204"/>
              </a:defRPr>
            </a:lvl1pPr>
            <a:lvl2pPr marL="457200" algn="l" defTabSz="457200" rtl="0" eaLnBrk="1" latinLnBrk="0" hangingPunct="1">
              <a:defRPr sz="1800" kern="1200">
                <a:solidFill>
                  <a:sysClr val="windowText" lastClr="000000"/>
                </a:solidFill>
                <a:latin typeface="Calibri" panose="020F0502020204030204"/>
              </a:defRPr>
            </a:lvl2pPr>
            <a:lvl3pPr marL="914400" algn="l" defTabSz="457200" rtl="0" eaLnBrk="1" latinLnBrk="0" hangingPunct="1">
              <a:defRPr sz="1800" kern="1200">
                <a:solidFill>
                  <a:sysClr val="windowText" lastClr="000000"/>
                </a:solidFill>
                <a:latin typeface="Calibri" panose="020F0502020204030204"/>
              </a:defRPr>
            </a:lvl3pPr>
            <a:lvl4pPr marL="1371600" algn="l" defTabSz="457200" rtl="0" eaLnBrk="1" latinLnBrk="0" hangingPunct="1">
              <a:defRPr sz="1800" kern="1200">
                <a:solidFill>
                  <a:sysClr val="windowText" lastClr="000000"/>
                </a:solidFill>
                <a:latin typeface="Calibri" panose="020F0502020204030204"/>
              </a:defRPr>
            </a:lvl4pPr>
            <a:lvl5pPr marL="1828800" algn="l" defTabSz="457200" rtl="0" eaLnBrk="1" latinLnBrk="0" hangingPunct="1">
              <a:defRPr sz="1800" kern="1200">
                <a:solidFill>
                  <a:sysClr val="windowText" lastClr="000000"/>
                </a:solidFill>
                <a:latin typeface="Calibri" panose="020F0502020204030204"/>
              </a:defRPr>
            </a:lvl5pPr>
            <a:lvl6pPr marL="2286000" algn="l" defTabSz="457200" rtl="0" eaLnBrk="1" latinLnBrk="0" hangingPunct="1">
              <a:defRPr sz="1800" kern="1200">
                <a:solidFill>
                  <a:sysClr val="windowText" lastClr="000000"/>
                </a:solidFill>
                <a:latin typeface="Calibri" panose="020F0502020204030204"/>
              </a:defRPr>
            </a:lvl6pPr>
            <a:lvl7pPr marL="2743200" algn="l" defTabSz="457200" rtl="0" eaLnBrk="1" latinLnBrk="0" hangingPunct="1">
              <a:defRPr sz="1800" kern="1200">
                <a:solidFill>
                  <a:sysClr val="windowText" lastClr="000000"/>
                </a:solidFill>
                <a:latin typeface="Calibri" panose="020F0502020204030204"/>
              </a:defRPr>
            </a:lvl7pPr>
            <a:lvl8pPr marL="3200400" algn="l" defTabSz="457200" rtl="0" eaLnBrk="1" latinLnBrk="0" hangingPunct="1">
              <a:defRPr sz="1800" kern="1200">
                <a:solidFill>
                  <a:sysClr val="windowText" lastClr="000000"/>
                </a:solidFill>
                <a:latin typeface="Calibri" panose="020F0502020204030204"/>
              </a:defRPr>
            </a:lvl8pPr>
            <a:lvl9pPr marL="3657600" algn="l" defTabSz="457200" rtl="0" eaLnBrk="1" latinLnBrk="0" hangingPunct="1">
              <a:defRPr sz="1800" kern="1200">
                <a:solidFill>
                  <a:sysClr val="windowText" lastClr="000000"/>
                </a:solidFill>
                <a:latin typeface="Calibri" panose="020F0502020204030204"/>
              </a:defRPr>
            </a:lvl9pPr>
          </a:lstStyle>
          <a:p>
            <a:pPr algn="r">
              <a:lnSpc>
                <a:spcPts val="800"/>
              </a:lnSpc>
            </a:pPr>
            <a:r>
              <a:rPr lang="fr-FR" sz="600" dirty="0">
                <a:solidFill>
                  <a:srgbClr val="2C2C2C"/>
                </a:solidFill>
                <a:latin typeface="Inter" panose="02000503000000020004" pitchFamily="2" charset="0"/>
                <a:cs typeface="Lato" panose="020F0502020204030203" pitchFamily="34" charset="0"/>
              </a:rPr>
              <a:t># DU PERSONNEL MEMBRE DU CLUSTER CCCM FORMÉ SUR LES CONCEPTS CLÉS VBG, ET LE CIRCUIT DE RÉFÉRENCEMENT</a:t>
            </a:r>
            <a:endParaRPr lang="en-SN" sz="600" dirty="0">
              <a:solidFill>
                <a:srgbClr val="2C2C2C"/>
              </a:solidFill>
              <a:latin typeface="Inter" panose="02000503000000020004" pitchFamily="2" charset="0"/>
              <a:cs typeface="Lato" panose="020F0502020204030203" pitchFamily="34" charset="0"/>
            </a:endParaRPr>
          </a:p>
        </p:txBody>
      </p:sp>
      <p:cxnSp>
        <p:nvCxnSpPr>
          <p:cNvPr id="485" name="Straight Connector 131">
            <a:extLst>
              <a:ext uri="{FF2B5EF4-FFF2-40B4-BE49-F238E27FC236}">
                <a16:creationId xmlns:a16="http://schemas.microsoft.com/office/drawing/2014/main" id="{90A14890-16AC-FF1E-2868-E583CF322DB5}"/>
              </a:ext>
            </a:extLst>
          </p:cNvPr>
          <p:cNvCxnSpPr>
            <a:cxnSpLocks/>
          </p:cNvCxnSpPr>
          <p:nvPr/>
        </p:nvCxnSpPr>
        <p:spPr>
          <a:xfrm>
            <a:off x="118273" y="5695423"/>
            <a:ext cx="3600000" cy="0"/>
          </a:xfrm>
          <a:prstGeom prst="line">
            <a:avLst/>
          </a:prstGeom>
          <a:noFill/>
          <a:ln w="6350" cap="flat" cmpd="sng" algn="ctr">
            <a:solidFill>
              <a:srgbClr val="ED6B4D"/>
            </a:solidFill>
            <a:prstDash val="dash"/>
            <a:miter lim="800000"/>
          </a:ln>
          <a:effectLst/>
        </p:spPr>
        <p:style>
          <a:lnRef idx="1">
            <a:schemeClr val="accent5"/>
          </a:lnRef>
          <a:fillRef idx="0">
            <a:schemeClr val="accent5"/>
          </a:fillRef>
          <a:effectRef idx="0">
            <a:schemeClr val="accent5"/>
          </a:effectRef>
          <a:fontRef idx="minor">
            <a:schemeClr val="tx1"/>
          </a:fontRef>
        </p:style>
      </p:cxnSp>
      <p:cxnSp>
        <p:nvCxnSpPr>
          <p:cNvPr id="488" name="Straight Connector 131">
            <a:extLst>
              <a:ext uri="{FF2B5EF4-FFF2-40B4-BE49-F238E27FC236}">
                <a16:creationId xmlns:a16="http://schemas.microsoft.com/office/drawing/2014/main" id="{DA01F8DF-2D1A-D169-8790-86C5EAFE6877}"/>
              </a:ext>
            </a:extLst>
          </p:cNvPr>
          <p:cNvCxnSpPr>
            <a:cxnSpLocks/>
          </p:cNvCxnSpPr>
          <p:nvPr/>
        </p:nvCxnSpPr>
        <p:spPr>
          <a:xfrm>
            <a:off x="118273" y="7081787"/>
            <a:ext cx="3600000" cy="0"/>
          </a:xfrm>
          <a:prstGeom prst="line">
            <a:avLst/>
          </a:prstGeom>
          <a:noFill/>
          <a:ln w="6350" cap="flat" cmpd="sng" algn="ctr">
            <a:solidFill>
              <a:srgbClr val="ED6B4D"/>
            </a:solidFill>
            <a:prstDash val="dash"/>
            <a:miter lim="800000"/>
          </a:ln>
          <a:effectLst/>
        </p:spPr>
        <p:style>
          <a:lnRef idx="1">
            <a:schemeClr val="accent5"/>
          </a:lnRef>
          <a:fillRef idx="0">
            <a:schemeClr val="accent5"/>
          </a:fillRef>
          <a:effectRef idx="0">
            <a:schemeClr val="accent5"/>
          </a:effectRef>
          <a:fontRef idx="minor">
            <a:schemeClr val="tx1"/>
          </a:fontRef>
        </p:style>
      </p:cxnSp>
      <p:sp>
        <p:nvSpPr>
          <p:cNvPr id="493" name="Rectangle 492">
            <a:extLst>
              <a:ext uri="{FF2B5EF4-FFF2-40B4-BE49-F238E27FC236}">
                <a16:creationId xmlns:a16="http://schemas.microsoft.com/office/drawing/2014/main" id="{6BE1B852-F16F-3C0E-D099-AFB59253FE5A}"/>
              </a:ext>
            </a:extLst>
          </p:cNvPr>
          <p:cNvSpPr/>
          <p:nvPr/>
        </p:nvSpPr>
        <p:spPr>
          <a:xfrm>
            <a:off x="-105844" y="9123111"/>
            <a:ext cx="2793181" cy="392543"/>
          </a:xfrm>
          <a:prstGeom prst="rect">
            <a:avLst/>
          </a:prstGeom>
        </p:spPr>
        <p:txBody>
          <a:bodyPr wrap="square" rIns="72000" anchor="ctr">
            <a:spAutoFit/>
          </a:bodyPr>
          <a:lstStyle>
            <a:defPPr>
              <a:defRPr lang="en-US"/>
            </a:defPPr>
            <a:lvl1pPr marL="0" algn="l" defTabSz="457200" rtl="0" eaLnBrk="1" latinLnBrk="0" hangingPunct="1">
              <a:defRPr sz="1800" kern="1200">
                <a:solidFill>
                  <a:sysClr val="windowText" lastClr="000000"/>
                </a:solidFill>
                <a:latin typeface="Calibri" panose="020F0502020204030204"/>
              </a:defRPr>
            </a:lvl1pPr>
            <a:lvl2pPr marL="457200" algn="l" defTabSz="457200" rtl="0" eaLnBrk="1" latinLnBrk="0" hangingPunct="1">
              <a:defRPr sz="1800" kern="1200">
                <a:solidFill>
                  <a:sysClr val="windowText" lastClr="000000"/>
                </a:solidFill>
                <a:latin typeface="Calibri" panose="020F0502020204030204"/>
              </a:defRPr>
            </a:lvl2pPr>
            <a:lvl3pPr marL="914400" algn="l" defTabSz="457200" rtl="0" eaLnBrk="1" latinLnBrk="0" hangingPunct="1">
              <a:defRPr sz="1800" kern="1200">
                <a:solidFill>
                  <a:sysClr val="windowText" lastClr="000000"/>
                </a:solidFill>
                <a:latin typeface="Calibri" panose="020F0502020204030204"/>
              </a:defRPr>
            </a:lvl3pPr>
            <a:lvl4pPr marL="1371600" algn="l" defTabSz="457200" rtl="0" eaLnBrk="1" latinLnBrk="0" hangingPunct="1">
              <a:defRPr sz="1800" kern="1200">
                <a:solidFill>
                  <a:sysClr val="windowText" lastClr="000000"/>
                </a:solidFill>
                <a:latin typeface="Calibri" panose="020F0502020204030204"/>
              </a:defRPr>
            </a:lvl4pPr>
            <a:lvl5pPr marL="1828800" algn="l" defTabSz="457200" rtl="0" eaLnBrk="1" latinLnBrk="0" hangingPunct="1">
              <a:defRPr sz="1800" kern="1200">
                <a:solidFill>
                  <a:sysClr val="windowText" lastClr="000000"/>
                </a:solidFill>
                <a:latin typeface="Calibri" panose="020F0502020204030204"/>
              </a:defRPr>
            </a:lvl5pPr>
            <a:lvl6pPr marL="2286000" algn="l" defTabSz="457200" rtl="0" eaLnBrk="1" latinLnBrk="0" hangingPunct="1">
              <a:defRPr sz="1800" kern="1200">
                <a:solidFill>
                  <a:sysClr val="windowText" lastClr="000000"/>
                </a:solidFill>
                <a:latin typeface="Calibri" panose="020F0502020204030204"/>
              </a:defRPr>
            </a:lvl6pPr>
            <a:lvl7pPr marL="2743200" algn="l" defTabSz="457200" rtl="0" eaLnBrk="1" latinLnBrk="0" hangingPunct="1">
              <a:defRPr sz="1800" kern="1200">
                <a:solidFill>
                  <a:sysClr val="windowText" lastClr="000000"/>
                </a:solidFill>
                <a:latin typeface="Calibri" panose="020F0502020204030204"/>
              </a:defRPr>
            </a:lvl7pPr>
            <a:lvl8pPr marL="3200400" algn="l" defTabSz="457200" rtl="0" eaLnBrk="1" latinLnBrk="0" hangingPunct="1">
              <a:defRPr sz="1800" kern="1200">
                <a:solidFill>
                  <a:sysClr val="windowText" lastClr="000000"/>
                </a:solidFill>
                <a:latin typeface="Calibri" panose="020F0502020204030204"/>
              </a:defRPr>
            </a:lvl8pPr>
            <a:lvl9pPr marL="3657600" algn="l" defTabSz="457200" rtl="0" eaLnBrk="1" latinLnBrk="0" hangingPunct="1">
              <a:defRPr sz="1800" kern="1200">
                <a:solidFill>
                  <a:sysClr val="windowText" lastClr="000000"/>
                </a:solidFill>
                <a:latin typeface="Calibri" panose="020F0502020204030204"/>
              </a:defRPr>
            </a:lvl9pPr>
          </a:lstStyle>
          <a:p>
            <a:pPr algn="r">
              <a:lnSpc>
                <a:spcPts val="800"/>
              </a:lnSpc>
            </a:pPr>
            <a:r>
              <a:rPr lang="fr-FR" sz="600" dirty="0">
                <a:solidFill>
                  <a:srgbClr val="2C2C2C"/>
                </a:solidFill>
                <a:latin typeface="Inter" panose="02000503000000020004" pitchFamily="2" charset="0"/>
                <a:cs typeface="Lato" panose="020F0502020204030203" pitchFamily="34" charset="0"/>
              </a:rPr>
              <a:t># DE SENSIBILISATIONS MENÉES PAR LE CLUSTER AUPRÈS DES COMMUNAUTÉS AFFECTÉES SUR L'EXPLOITATION/LES ABUS SEXUELS</a:t>
            </a:r>
          </a:p>
        </p:txBody>
      </p:sp>
      <p:sp>
        <p:nvSpPr>
          <p:cNvPr id="494" name="Rectangle 493">
            <a:extLst>
              <a:ext uri="{FF2B5EF4-FFF2-40B4-BE49-F238E27FC236}">
                <a16:creationId xmlns:a16="http://schemas.microsoft.com/office/drawing/2014/main" id="{50520DD5-7974-EB5E-9735-29C202AA5EBE}"/>
              </a:ext>
            </a:extLst>
          </p:cNvPr>
          <p:cNvSpPr/>
          <p:nvPr/>
        </p:nvSpPr>
        <p:spPr>
          <a:xfrm>
            <a:off x="-74984" y="9462258"/>
            <a:ext cx="2767764" cy="392543"/>
          </a:xfrm>
          <a:prstGeom prst="rect">
            <a:avLst/>
          </a:prstGeom>
        </p:spPr>
        <p:txBody>
          <a:bodyPr wrap="square" rIns="72000" anchor="ctr">
            <a:spAutoFit/>
          </a:bodyPr>
          <a:lstStyle>
            <a:defPPr>
              <a:defRPr lang="en-US"/>
            </a:defPPr>
            <a:lvl1pPr marL="0" algn="l" defTabSz="457200" rtl="0" eaLnBrk="1" latinLnBrk="0" hangingPunct="1">
              <a:defRPr sz="1800" kern="1200">
                <a:solidFill>
                  <a:sysClr val="windowText" lastClr="000000"/>
                </a:solidFill>
                <a:latin typeface="Calibri" panose="020F0502020204030204"/>
              </a:defRPr>
            </a:lvl1pPr>
            <a:lvl2pPr marL="457200" algn="l" defTabSz="457200" rtl="0" eaLnBrk="1" latinLnBrk="0" hangingPunct="1">
              <a:defRPr sz="1800" kern="1200">
                <a:solidFill>
                  <a:sysClr val="windowText" lastClr="000000"/>
                </a:solidFill>
                <a:latin typeface="Calibri" panose="020F0502020204030204"/>
              </a:defRPr>
            </a:lvl2pPr>
            <a:lvl3pPr marL="914400" algn="l" defTabSz="457200" rtl="0" eaLnBrk="1" latinLnBrk="0" hangingPunct="1">
              <a:defRPr sz="1800" kern="1200">
                <a:solidFill>
                  <a:sysClr val="windowText" lastClr="000000"/>
                </a:solidFill>
                <a:latin typeface="Calibri" panose="020F0502020204030204"/>
              </a:defRPr>
            </a:lvl3pPr>
            <a:lvl4pPr marL="1371600" algn="l" defTabSz="457200" rtl="0" eaLnBrk="1" latinLnBrk="0" hangingPunct="1">
              <a:defRPr sz="1800" kern="1200">
                <a:solidFill>
                  <a:sysClr val="windowText" lastClr="000000"/>
                </a:solidFill>
                <a:latin typeface="Calibri" panose="020F0502020204030204"/>
              </a:defRPr>
            </a:lvl4pPr>
            <a:lvl5pPr marL="1828800" algn="l" defTabSz="457200" rtl="0" eaLnBrk="1" latinLnBrk="0" hangingPunct="1">
              <a:defRPr sz="1800" kern="1200">
                <a:solidFill>
                  <a:sysClr val="windowText" lastClr="000000"/>
                </a:solidFill>
                <a:latin typeface="Calibri" panose="020F0502020204030204"/>
              </a:defRPr>
            </a:lvl5pPr>
            <a:lvl6pPr marL="2286000" algn="l" defTabSz="457200" rtl="0" eaLnBrk="1" latinLnBrk="0" hangingPunct="1">
              <a:defRPr sz="1800" kern="1200">
                <a:solidFill>
                  <a:sysClr val="windowText" lastClr="000000"/>
                </a:solidFill>
                <a:latin typeface="Calibri" panose="020F0502020204030204"/>
              </a:defRPr>
            </a:lvl6pPr>
            <a:lvl7pPr marL="2743200" algn="l" defTabSz="457200" rtl="0" eaLnBrk="1" latinLnBrk="0" hangingPunct="1">
              <a:defRPr sz="1800" kern="1200">
                <a:solidFill>
                  <a:sysClr val="windowText" lastClr="000000"/>
                </a:solidFill>
                <a:latin typeface="Calibri" panose="020F0502020204030204"/>
              </a:defRPr>
            </a:lvl7pPr>
            <a:lvl8pPr marL="3200400" algn="l" defTabSz="457200" rtl="0" eaLnBrk="1" latinLnBrk="0" hangingPunct="1">
              <a:defRPr sz="1800" kern="1200">
                <a:solidFill>
                  <a:sysClr val="windowText" lastClr="000000"/>
                </a:solidFill>
                <a:latin typeface="Calibri" panose="020F0502020204030204"/>
              </a:defRPr>
            </a:lvl8pPr>
            <a:lvl9pPr marL="3657600" algn="l" defTabSz="457200" rtl="0" eaLnBrk="1" latinLnBrk="0" hangingPunct="1">
              <a:defRPr sz="1800" kern="1200">
                <a:solidFill>
                  <a:sysClr val="windowText" lastClr="000000"/>
                </a:solidFill>
                <a:latin typeface="Calibri" panose="020F0502020204030204"/>
              </a:defRPr>
            </a:lvl9pPr>
          </a:lstStyle>
          <a:p>
            <a:pPr algn="r">
              <a:lnSpc>
                <a:spcPts val="800"/>
              </a:lnSpc>
            </a:pPr>
            <a:r>
              <a:rPr lang="fr-FR" sz="600" dirty="0">
                <a:solidFill>
                  <a:srgbClr val="2C2C2C"/>
                </a:solidFill>
                <a:latin typeface="Inter" panose="02000503000000020004" pitchFamily="2" charset="0"/>
                <a:cs typeface="Lato" panose="020F0502020204030203" pitchFamily="34" charset="0"/>
              </a:rPr>
              <a:t># D’ÉVALUATIONS SECTORIELLES MENÉES PAR LE CLUSTER PRENANT EN COMPTE LES DONNÉES DÉSAGRÉGÉES (SEXE, L’ÂGE, HANDICAP)</a:t>
            </a:r>
          </a:p>
        </p:txBody>
      </p:sp>
      <p:sp>
        <p:nvSpPr>
          <p:cNvPr id="495" name="Rectangle 494">
            <a:extLst>
              <a:ext uri="{FF2B5EF4-FFF2-40B4-BE49-F238E27FC236}">
                <a16:creationId xmlns:a16="http://schemas.microsoft.com/office/drawing/2014/main" id="{BF951557-2B56-2E86-0EFC-BF48AB7AC697}"/>
              </a:ext>
            </a:extLst>
          </p:cNvPr>
          <p:cNvSpPr/>
          <p:nvPr/>
        </p:nvSpPr>
        <p:spPr>
          <a:xfrm>
            <a:off x="-74984" y="9843211"/>
            <a:ext cx="2753806" cy="297517"/>
          </a:xfrm>
          <a:prstGeom prst="rect">
            <a:avLst/>
          </a:prstGeom>
        </p:spPr>
        <p:txBody>
          <a:bodyPr wrap="square" rIns="72000" anchor="ctr">
            <a:spAutoFit/>
          </a:bodyPr>
          <a:lstStyle>
            <a:defPPr>
              <a:defRPr lang="en-US"/>
            </a:defPPr>
            <a:lvl1pPr marL="0" algn="l" defTabSz="457200" rtl="0" eaLnBrk="1" latinLnBrk="0" hangingPunct="1">
              <a:defRPr sz="1800" kern="1200">
                <a:solidFill>
                  <a:sysClr val="windowText" lastClr="000000"/>
                </a:solidFill>
                <a:latin typeface="Calibri" panose="020F0502020204030204"/>
              </a:defRPr>
            </a:lvl1pPr>
            <a:lvl2pPr marL="457200" algn="l" defTabSz="457200" rtl="0" eaLnBrk="1" latinLnBrk="0" hangingPunct="1">
              <a:defRPr sz="1800" kern="1200">
                <a:solidFill>
                  <a:sysClr val="windowText" lastClr="000000"/>
                </a:solidFill>
                <a:latin typeface="Calibri" panose="020F0502020204030204"/>
              </a:defRPr>
            </a:lvl2pPr>
            <a:lvl3pPr marL="914400" algn="l" defTabSz="457200" rtl="0" eaLnBrk="1" latinLnBrk="0" hangingPunct="1">
              <a:defRPr sz="1800" kern="1200">
                <a:solidFill>
                  <a:sysClr val="windowText" lastClr="000000"/>
                </a:solidFill>
                <a:latin typeface="Calibri" panose="020F0502020204030204"/>
              </a:defRPr>
            </a:lvl3pPr>
            <a:lvl4pPr marL="1371600" algn="l" defTabSz="457200" rtl="0" eaLnBrk="1" latinLnBrk="0" hangingPunct="1">
              <a:defRPr sz="1800" kern="1200">
                <a:solidFill>
                  <a:sysClr val="windowText" lastClr="000000"/>
                </a:solidFill>
                <a:latin typeface="Calibri" panose="020F0502020204030204"/>
              </a:defRPr>
            </a:lvl4pPr>
            <a:lvl5pPr marL="1828800" algn="l" defTabSz="457200" rtl="0" eaLnBrk="1" latinLnBrk="0" hangingPunct="1">
              <a:defRPr sz="1800" kern="1200">
                <a:solidFill>
                  <a:sysClr val="windowText" lastClr="000000"/>
                </a:solidFill>
                <a:latin typeface="Calibri" panose="020F0502020204030204"/>
              </a:defRPr>
            </a:lvl5pPr>
            <a:lvl6pPr marL="2286000" algn="l" defTabSz="457200" rtl="0" eaLnBrk="1" latinLnBrk="0" hangingPunct="1">
              <a:defRPr sz="1800" kern="1200">
                <a:solidFill>
                  <a:sysClr val="windowText" lastClr="000000"/>
                </a:solidFill>
                <a:latin typeface="Calibri" panose="020F0502020204030204"/>
              </a:defRPr>
            </a:lvl6pPr>
            <a:lvl7pPr marL="2743200" algn="l" defTabSz="457200" rtl="0" eaLnBrk="1" latinLnBrk="0" hangingPunct="1">
              <a:defRPr sz="1800" kern="1200">
                <a:solidFill>
                  <a:sysClr val="windowText" lastClr="000000"/>
                </a:solidFill>
                <a:latin typeface="Calibri" panose="020F0502020204030204"/>
              </a:defRPr>
            </a:lvl7pPr>
            <a:lvl8pPr marL="3200400" algn="l" defTabSz="457200" rtl="0" eaLnBrk="1" latinLnBrk="0" hangingPunct="1">
              <a:defRPr sz="1800" kern="1200">
                <a:solidFill>
                  <a:sysClr val="windowText" lastClr="000000"/>
                </a:solidFill>
                <a:latin typeface="Calibri" panose="020F0502020204030204"/>
              </a:defRPr>
            </a:lvl8pPr>
            <a:lvl9pPr marL="3657600" algn="l" defTabSz="457200" rtl="0" eaLnBrk="1" latinLnBrk="0" hangingPunct="1">
              <a:defRPr sz="1800" kern="1200">
                <a:solidFill>
                  <a:sysClr val="windowText" lastClr="000000"/>
                </a:solidFill>
                <a:latin typeface="Calibri" panose="020F0502020204030204"/>
              </a:defRPr>
            </a:lvl9pPr>
          </a:lstStyle>
          <a:p>
            <a:pPr algn="r">
              <a:lnSpc>
                <a:spcPts val="800"/>
              </a:lnSpc>
              <a:defRPr/>
            </a:pPr>
            <a:r>
              <a:rPr lang="fr-FR" sz="600" dirty="0">
                <a:solidFill>
                  <a:srgbClr val="2C2C2C"/>
                </a:solidFill>
                <a:latin typeface="Inter" panose="02000503000000020004" pitchFamily="2" charset="0"/>
                <a:ea typeface="Inter" panose="02000503000000020004" pitchFamily="2" charset="0"/>
                <a:cs typeface="Lato" panose="020F0502020204030203" pitchFamily="34" charset="0"/>
              </a:rPr>
              <a:t>% DE LA POPULATION DU SITE ESTIMANT QUE LE SITE RÉPOND À SES BESOINS, À SES EXIGENCES (SÉCURITÉ ET DE PROTECTION)</a:t>
            </a:r>
          </a:p>
        </p:txBody>
      </p:sp>
      <p:sp>
        <p:nvSpPr>
          <p:cNvPr id="470" name="Rectangle 469">
            <a:extLst>
              <a:ext uri="{FF2B5EF4-FFF2-40B4-BE49-F238E27FC236}">
                <a16:creationId xmlns:a16="http://schemas.microsoft.com/office/drawing/2014/main" id="{EB0A0313-71C4-7676-3A86-DF86331DE128}"/>
              </a:ext>
            </a:extLst>
          </p:cNvPr>
          <p:cNvSpPr/>
          <p:nvPr/>
        </p:nvSpPr>
        <p:spPr>
          <a:xfrm>
            <a:off x="3322099" y="5513684"/>
            <a:ext cx="398742" cy="188925"/>
          </a:xfrm>
          <a:prstGeom prst="rect">
            <a:avLst/>
          </a:prstGeom>
        </p:spPr>
        <p:txBody>
          <a:bodyPr wrap="square" lIns="0" tIns="0" rIns="0" bIns="0" anchor="ctr">
            <a:noAutofit/>
          </a:bodyPr>
          <a:lstStyle>
            <a:defPPr>
              <a:defRPr lang="en-US"/>
            </a:defPPr>
            <a:lvl1pPr marL="0" algn="l" defTabSz="457200" rtl="0" eaLnBrk="1" latinLnBrk="0" hangingPunct="1">
              <a:defRPr sz="1800" kern="1200">
                <a:solidFill>
                  <a:sysClr val="windowText" lastClr="000000"/>
                </a:solidFill>
                <a:latin typeface="Calibri" panose="020F0502020204030204"/>
              </a:defRPr>
            </a:lvl1pPr>
            <a:lvl2pPr marL="457200" algn="l" defTabSz="457200" rtl="0" eaLnBrk="1" latinLnBrk="0" hangingPunct="1">
              <a:defRPr sz="1800" kern="1200">
                <a:solidFill>
                  <a:sysClr val="windowText" lastClr="000000"/>
                </a:solidFill>
                <a:latin typeface="Calibri" panose="020F0502020204030204"/>
              </a:defRPr>
            </a:lvl2pPr>
            <a:lvl3pPr marL="914400" algn="l" defTabSz="457200" rtl="0" eaLnBrk="1" latinLnBrk="0" hangingPunct="1">
              <a:defRPr sz="1800" kern="1200">
                <a:solidFill>
                  <a:sysClr val="windowText" lastClr="000000"/>
                </a:solidFill>
                <a:latin typeface="Calibri" panose="020F0502020204030204"/>
              </a:defRPr>
            </a:lvl3pPr>
            <a:lvl4pPr marL="1371600" algn="l" defTabSz="457200" rtl="0" eaLnBrk="1" latinLnBrk="0" hangingPunct="1">
              <a:defRPr sz="1800" kern="1200">
                <a:solidFill>
                  <a:sysClr val="windowText" lastClr="000000"/>
                </a:solidFill>
                <a:latin typeface="Calibri" panose="020F0502020204030204"/>
              </a:defRPr>
            </a:lvl4pPr>
            <a:lvl5pPr marL="1828800" algn="l" defTabSz="457200" rtl="0" eaLnBrk="1" latinLnBrk="0" hangingPunct="1">
              <a:defRPr sz="1800" kern="1200">
                <a:solidFill>
                  <a:sysClr val="windowText" lastClr="000000"/>
                </a:solidFill>
                <a:latin typeface="Calibri" panose="020F0502020204030204"/>
              </a:defRPr>
            </a:lvl5pPr>
            <a:lvl6pPr marL="2286000" algn="l" defTabSz="457200" rtl="0" eaLnBrk="1" latinLnBrk="0" hangingPunct="1">
              <a:defRPr sz="1800" kern="1200">
                <a:solidFill>
                  <a:sysClr val="windowText" lastClr="000000"/>
                </a:solidFill>
                <a:latin typeface="Calibri" panose="020F0502020204030204"/>
              </a:defRPr>
            </a:lvl6pPr>
            <a:lvl7pPr marL="2743200" algn="l" defTabSz="457200" rtl="0" eaLnBrk="1" latinLnBrk="0" hangingPunct="1">
              <a:defRPr sz="1800" kern="1200">
                <a:solidFill>
                  <a:sysClr val="windowText" lastClr="000000"/>
                </a:solidFill>
                <a:latin typeface="Calibri" panose="020F0502020204030204"/>
              </a:defRPr>
            </a:lvl7pPr>
            <a:lvl8pPr marL="3200400" algn="l" defTabSz="457200" rtl="0" eaLnBrk="1" latinLnBrk="0" hangingPunct="1">
              <a:defRPr sz="1800" kern="1200">
                <a:solidFill>
                  <a:sysClr val="windowText" lastClr="000000"/>
                </a:solidFill>
                <a:latin typeface="Calibri" panose="020F0502020204030204"/>
              </a:defRPr>
            </a:lvl8pPr>
            <a:lvl9pPr marL="3657600" algn="l" defTabSz="457200" rtl="0" eaLnBrk="1" latinLnBrk="0" hangingPunct="1">
              <a:defRPr sz="1800" kern="1200">
                <a:solidFill>
                  <a:sysClr val="windowText" lastClr="000000"/>
                </a:solidFill>
                <a:latin typeface="Calibri" panose="020F0502020204030204"/>
              </a:defRPr>
            </a:lvl9pPr>
          </a:lstStyle>
          <a:p>
            <a:pPr algn="ctr">
              <a:defRPr/>
            </a:pPr>
            <a:r>
              <a:rPr lang="en-US" sz="700" b="1" dirty="0">
                <a:solidFill>
                  <a:srgbClr val="EC6A4D"/>
                </a:solidFill>
                <a:latin typeface="Inter" panose="02000503000000020004" pitchFamily="2" charset="0"/>
                <a:ea typeface="Inter" panose="02000503000000020004" pitchFamily="2" charset="0"/>
                <a:cs typeface="Lato" panose="020F0502020204030203" pitchFamily="34" charset="0"/>
              </a:rPr>
              <a:t>CIBLES</a:t>
            </a:r>
            <a:endParaRPr lang="en-SN" sz="700" b="1" dirty="0">
              <a:solidFill>
                <a:srgbClr val="EC6A4D"/>
              </a:solidFill>
              <a:latin typeface="Inter" panose="02000503000000020004" pitchFamily="2" charset="0"/>
              <a:ea typeface="Inter" panose="02000503000000020004" pitchFamily="2" charset="0"/>
              <a:cs typeface="Lato" panose="020F0502020204030203" pitchFamily="34" charset="0"/>
            </a:endParaRPr>
          </a:p>
        </p:txBody>
      </p:sp>
      <p:sp>
        <p:nvSpPr>
          <p:cNvPr id="474" name="Rectangle 473">
            <a:extLst>
              <a:ext uri="{FF2B5EF4-FFF2-40B4-BE49-F238E27FC236}">
                <a16:creationId xmlns:a16="http://schemas.microsoft.com/office/drawing/2014/main" id="{E09731BB-EA6D-FFB8-7801-484F348D51A6}"/>
              </a:ext>
            </a:extLst>
          </p:cNvPr>
          <p:cNvSpPr/>
          <p:nvPr/>
        </p:nvSpPr>
        <p:spPr>
          <a:xfrm>
            <a:off x="3289395" y="5878852"/>
            <a:ext cx="413973" cy="161160"/>
          </a:xfrm>
          <a:prstGeom prst="rect">
            <a:avLst/>
          </a:prstGeom>
        </p:spPr>
        <p:txBody>
          <a:bodyPr wrap="square" lIns="63141" tIns="0" rIns="0" bIns="0" anchor="ctr">
            <a:noAutofit/>
          </a:bodyPr>
          <a:lstStyle>
            <a:defPPr>
              <a:defRPr lang="en-US"/>
            </a:defPPr>
            <a:lvl1pPr marL="0" algn="l" defTabSz="457200" rtl="0" eaLnBrk="1" latinLnBrk="0" hangingPunct="1">
              <a:defRPr sz="1800" kern="1200">
                <a:solidFill>
                  <a:sysClr val="windowText" lastClr="000000"/>
                </a:solidFill>
                <a:latin typeface="Calibri" panose="020F0502020204030204"/>
              </a:defRPr>
            </a:lvl1pPr>
            <a:lvl2pPr marL="457200" algn="l" defTabSz="457200" rtl="0" eaLnBrk="1" latinLnBrk="0" hangingPunct="1">
              <a:defRPr sz="1800" kern="1200">
                <a:solidFill>
                  <a:sysClr val="windowText" lastClr="000000"/>
                </a:solidFill>
                <a:latin typeface="Calibri" panose="020F0502020204030204"/>
              </a:defRPr>
            </a:lvl2pPr>
            <a:lvl3pPr marL="914400" algn="l" defTabSz="457200" rtl="0" eaLnBrk="1" latinLnBrk="0" hangingPunct="1">
              <a:defRPr sz="1800" kern="1200">
                <a:solidFill>
                  <a:sysClr val="windowText" lastClr="000000"/>
                </a:solidFill>
                <a:latin typeface="Calibri" panose="020F0502020204030204"/>
              </a:defRPr>
            </a:lvl3pPr>
            <a:lvl4pPr marL="1371600" algn="l" defTabSz="457200" rtl="0" eaLnBrk="1" latinLnBrk="0" hangingPunct="1">
              <a:defRPr sz="1800" kern="1200">
                <a:solidFill>
                  <a:sysClr val="windowText" lastClr="000000"/>
                </a:solidFill>
                <a:latin typeface="Calibri" panose="020F0502020204030204"/>
              </a:defRPr>
            </a:lvl4pPr>
            <a:lvl5pPr marL="1828800" algn="l" defTabSz="457200" rtl="0" eaLnBrk="1" latinLnBrk="0" hangingPunct="1">
              <a:defRPr sz="1800" kern="1200">
                <a:solidFill>
                  <a:sysClr val="windowText" lastClr="000000"/>
                </a:solidFill>
                <a:latin typeface="Calibri" panose="020F0502020204030204"/>
              </a:defRPr>
            </a:lvl5pPr>
            <a:lvl6pPr marL="2286000" algn="l" defTabSz="457200" rtl="0" eaLnBrk="1" latinLnBrk="0" hangingPunct="1">
              <a:defRPr sz="1800" kern="1200">
                <a:solidFill>
                  <a:sysClr val="windowText" lastClr="000000"/>
                </a:solidFill>
                <a:latin typeface="Calibri" panose="020F0502020204030204"/>
              </a:defRPr>
            </a:lvl6pPr>
            <a:lvl7pPr marL="2743200" algn="l" defTabSz="457200" rtl="0" eaLnBrk="1" latinLnBrk="0" hangingPunct="1">
              <a:defRPr sz="1800" kern="1200">
                <a:solidFill>
                  <a:sysClr val="windowText" lastClr="000000"/>
                </a:solidFill>
                <a:latin typeface="Calibri" panose="020F0502020204030204"/>
              </a:defRPr>
            </a:lvl7pPr>
            <a:lvl8pPr marL="3200400" algn="l" defTabSz="457200" rtl="0" eaLnBrk="1" latinLnBrk="0" hangingPunct="1">
              <a:defRPr sz="1800" kern="1200">
                <a:solidFill>
                  <a:sysClr val="windowText" lastClr="000000"/>
                </a:solidFill>
                <a:latin typeface="Calibri" panose="020F0502020204030204"/>
              </a:defRPr>
            </a:lvl8pPr>
            <a:lvl9pPr marL="3657600" algn="l" defTabSz="457200" rtl="0" eaLnBrk="1" latinLnBrk="0" hangingPunct="1">
              <a:defRPr sz="1800" kern="1200">
                <a:solidFill>
                  <a:sysClr val="windowText" lastClr="000000"/>
                </a:solidFill>
                <a:latin typeface="Calibri" panose="020F0502020204030204"/>
              </a:defRPr>
            </a:lvl9pPr>
          </a:lstStyle>
          <a:p>
            <a:pPr algn="ctr">
              <a:defRPr/>
            </a:pPr>
            <a:r>
              <a:rPr lang="en-US" sz="700" dirty="0">
                <a:solidFill>
                  <a:srgbClr val="ED6B4D"/>
                </a:solidFill>
                <a:latin typeface="Inter" panose="02000503000000020004" pitchFamily="2" charset="0"/>
                <a:ea typeface="Inter" panose="02000503000000020004" pitchFamily="2" charset="0"/>
                <a:cs typeface="Lato" panose="020F0502020204030203" pitchFamily="34" charset="0"/>
              </a:rPr>
              <a:t>487 361</a:t>
            </a:r>
          </a:p>
        </p:txBody>
      </p:sp>
      <p:cxnSp>
        <p:nvCxnSpPr>
          <p:cNvPr id="475" name="Straight Connector 118">
            <a:extLst>
              <a:ext uri="{FF2B5EF4-FFF2-40B4-BE49-F238E27FC236}">
                <a16:creationId xmlns:a16="http://schemas.microsoft.com/office/drawing/2014/main" id="{A9A53F29-651E-1A02-B157-C93D7E329BD3}"/>
              </a:ext>
            </a:extLst>
          </p:cNvPr>
          <p:cNvCxnSpPr>
            <a:cxnSpLocks/>
          </p:cNvCxnSpPr>
          <p:nvPr/>
        </p:nvCxnSpPr>
        <p:spPr>
          <a:xfrm>
            <a:off x="3326544" y="5610292"/>
            <a:ext cx="0" cy="4500000"/>
          </a:xfrm>
          <a:prstGeom prst="line">
            <a:avLst/>
          </a:prstGeom>
          <a:noFill/>
          <a:ln w="6350" cap="flat" cmpd="sng" algn="ctr">
            <a:solidFill>
              <a:srgbClr val="ED6B4D"/>
            </a:solidFill>
            <a:prstDash val="dash"/>
            <a:miter lim="800000"/>
          </a:ln>
          <a:effectLst/>
        </p:spPr>
        <p:style>
          <a:lnRef idx="1">
            <a:schemeClr val="accent5"/>
          </a:lnRef>
          <a:fillRef idx="0">
            <a:schemeClr val="accent5"/>
          </a:fillRef>
          <a:effectRef idx="0">
            <a:schemeClr val="accent5"/>
          </a:effectRef>
          <a:fontRef idx="minor">
            <a:schemeClr val="tx1"/>
          </a:fontRef>
        </p:style>
      </p:cxnSp>
      <p:sp>
        <p:nvSpPr>
          <p:cNvPr id="486" name="Rectangle 485">
            <a:extLst>
              <a:ext uri="{FF2B5EF4-FFF2-40B4-BE49-F238E27FC236}">
                <a16:creationId xmlns:a16="http://schemas.microsoft.com/office/drawing/2014/main" id="{475E5C49-06E4-5B36-BCAB-0B55BAFD4FAB}"/>
              </a:ext>
            </a:extLst>
          </p:cNvPr>
          <p:cNvSpPr/>
          <p:nvPr/>
        </p:nvSpPr>
        <p:spPr>
          <a:xfrm>
            <a:off x="3281452" y="6216256"/>
            <a:ext cx="413973" cy="168118"/>
          </a:xfrm>
          <a:prstGeom prst="rect">
            <a:avLst/>
          </a:prstGeom>
        </p:spPr>
        <p:txBody>
          <a:bodyPr wrap="square" lIns="63141" tIns="0" rIns="0" bIns="0" anchor="ctr">
            <a:noAutofit/>
          </a:bodyPr>
          <a:lstStyle>
            <a:defPPr>
              <a:defRPr lang="en-US"/>
            </a:defPPr>
            <a:lvl1pPr marL="0" algn="l" defTabSz="457200" rtl="0" eaLnBrk="1" latinLnBrk="0" hangingPunct="1">
              <a:defRPr sz="1800" kern="1200">
                <a:solidFill>
                  <a:sysClr val="windowText" lastClr="000000"/>
                </a:solidFill>
                <a:latin typeface="Calibri" panose="020F0502020204030204"/>
              </a:defRPr>
            </a:lvl1pPr>
            <a:lvl2pPr marL="457200" algn="l" defTabSz="457200" rtl="0" eaLnBrk="1" latinLnBrk="0" hangingPunct="1">
              <a:defRPr sz="1800" kern="1200">
                <a:solidFill>
                  <a:sysClr val="windowText" lastClr="000000"/>
                </a:solidFill>
                <a:latin typeface="Calibri" panose="020F0502020204030204"/>
              </a:defRPr>
            </a:lvl2pPr>
            <a:lvl3pPr marL="914400" algn="l" defTabSz="457200" rtl="0" eaLnBrk="1" latinLnBrk="0" hangingPunct="1">
              <a:defRPr sz="1800" kern="1200">
                <a:solidFill>
                  <a:sysClr val="windowText" lastClr="000000"/>
                </a:solidFill>
                <a:latin typeface="Calibri" panose="020F0502020204030204"/>
              </a:defRPr>
            </a:lvl3pPr>
            <a:lvl4pPr marL="1371600" algn="l" defTabSz="457200" rtl="0" eaLnBrk="1" latinLnBrk="0" hangingPunct="1">
              <a:defRPr sz="1800" kern="1200">
                <a:solidFill>
                  <a:sysClr val="windowText" lastClr="000000"/>
                </a:solidFill>
                <a:latin typeface="Calibri" panose="020F0502020204030204"/>
              </a:defRPr>
            </a:lvl4pPr>
            <a:lvl5pPr marL="1828800" algn="l" defTabSz="457200" rtl="0" eaLnBrk="1" latinLnBrk="0" hangingPunct="1">
              <a:defRPr sz="1800" kern="1200">
                <a:solidFill>
                  <a:sysClr val="windowText" lastClr="000000"/>
                </a:solidFill>
                <a:latin typeface="Calibri" panose="020F0502020204030204"/>
              </a:defRPr>
            </a:lvl5pPr>
            <a:lvl6pPr marL="2286000" algn="l" defTabSz="457200" rtl="0" eaLnBrk="1" latinLnBrk="0" hangingPunct="1">
              <a:defRPr sz="1800" kern="1200">
                <a:solidFill>
                  <a:sysClr val="windowText" lastClr="000000"/>
                </a:solidFill>
                <a:latin typeface="Calibri" panose="020F0502020204030204"/>
              </a:defRPr>
            </a:lvl6pPr>
            <a:lvl7pPr marL="2743200" algn="l" defTabSz="457200" rtl="0" eaLnBrk="1" latinLnBrk="0" hangingPunct="1">
              <a:defRPr sz="1800" kern="1200">
                <a:solidFill>
                  <a:sysClr val="windowText" lastClr="000000"/>
                </a:solidFill>
                <a:latin typeface="Calibri" panose="020F0502020204030204"/>
              </a:defRPr>
            </a:lvl7pPr>
            <a:lvl8pPr marL="3200400" algn="l" defTabSz="457200" rtl="0" eaLnBrk="1" latinLnBrk="0" hangingPunct="1">
              <a:defRPr sz="1800" kern="1200">
                <a:solidFill>
                  <a:sysClr val="windowText" lastClr="000000"/>
                </a:solidFill>
                <a:latin typeface="Calibri" panose="020F0502020204030204"/>
              </a:defRPr>
            </a:lvl8pPr>
            <a:lvl9pPr marL="3657600" algn="l" defTabSz="457200" rtl="0" eaLnBrk="1" latinLnBrk="0" hangingPunct="1">
              <a:defRPr sz="1800" kern="1200">
                <a:solidFill>
                  <a:sysClr val="windowText" lastClr="000000"/>
                </a:solidFill>
                <a:latin typeface="Calibri" panose="020F0502020204030204"/>
              </a:defRPr>
            </a:lvl9pPr>
          </a:lstStyle>
          <a:p>
            <a:pPr algn="ctr">
              <a:defRPr/>
            </a:pPr>
            <a:r>
              <a:rPr lang="en-US" sz="700" dirty="0">
                <a:solidFill>
                  <a:srgbClr val="ED6B4D"/>
                </a:solidFill>
                <a:latin typeface="Inter" panose="02000503000000020004" pitchFamily="2" charset="0"/>
                <a:ea typeface="Inter" panose="02000503000000020004" pitchFamily="2" charset="0"/>
                <a:cs typeface="Lato" panose="020F0502020204030203" pitchFamily="34" charset="0"/>
              </a:rPr>
              <a:t>152 297</a:t>
            </a:r>
          </a:p>
        </p:txBody>
      </p:sp>
      <p:sp>
        <p:nvSpPr>
          <p:cNvPr id="487" name="Rectangle 486">
            <a:extLst>
              <a:ext uri="{FF2B5EF4-FFF2-40B4-BE49-F238E27FC236}">
                <a16:creationId xmlns:a16="http://schemas.microsoft.com/office/drawing/2014/main" id="{F2648148-F6F4-B298-DA1D-9E2C9E691491}"/>
              </a:ext>
            </a:extLst>
          </p:cNvPr>
          <p:cNvSpPr/>
          <p:nvPr/>
        </p:nvSpPr>
        <p:spPr>
          <a:xfrm>
            <a:off x="3268112" y="6561524"/>
            <a:ext cx="450161" cy="149428"/>
          </a:xfrm>
          <a:prstGeom prst="rect">
            <a:avLst/>
          </a:prstGeom>
        </p:spPr>
        <p:txBody>
          <a:bodyPr wrap="square" lIns="63141" tIns="0" rIns="0" bIns="0" anchor="ctr">
            <a:noAutofit/>
          </a:bodyPr>
          <a:lstStyle>
            <a:defPPr>
              <a:defRPr lang="en-US"/>
            </a:defPPr>
            <a:lvl1pPr marL="0" algn="l" defTabSz="457200" rtl="0" eaLnBrk="1" latinLnBrk="0" hangingPunct="1">
              <a:defRPr sz="1800" kern="1200">
                <a:solidFill>
                  <a:sysClr val="windowText" lastClr="000000"/>
                </a:solidFill>
                <a:latin typeface="Calibri" panose="020F0502020204030204"/>
              </a:defRPr>
            </a:lvl1pPr>
            <a:lvl2pPr marL="457200" algn="l" defTabSz="457200" rtl="0" eaLnBrk="1" latinLnBrk="0" hangingPunct="1">
              <a:defRPr sz="1800" kern="1200">
                <a:solidFill>
                  <a:sysClr val="windowText" lastClr="000000"/>
                </a:solidFill>
                <a:latin typeface="Calibri" panose="020F0502020204030204"/>
              </a:defRPr>
            </a:lvl2pPr>
            <a:lvl3pPr marL="914400" algn="l" defTabSz="457200" rtl="0" eaLnBrk="1" latinLnBrk="0" hangingPunct="1">
              <a:defRPr sz="1800" kern="1200">
                <a:solidFill>
                  <a:sysClr val="windowText" lastClr="000000"/>
                </a:solidFill>
                <a:latin typeface="Calibri" panose="020F0502020204030204"/>
              </a:defRPr>
            </a:lvl3pPr>
            <a:lvl4pPr marL="1371600" algn="l" defTabSz="457200" rtl="0" eaLnBrk="1" latinLnBrk="0" hangingPunct="1">
              <a:defRPr sz="1800" kern="1200">
                <a:solidFill>
                  <a:sysClr val="windowText" lastClr="000000"/>
                </a:solidFill>
                <a:latin typeface="Calibri" panose="020F0502020204030204"/>
              </a:defRPr>
            </a:lvl4pPr>
            <a:lvl5pPr marL="1828800" algn="l" defTabSz="457200" rtl="0" eaLnBrk="1" latinLnBrk="0" hangingPunct="1">
              <a:defRPr sz="1800" kern="1200">
                <a:solidFill>
                  <a:sysClr val="windowText" lastClr="000000"/>
                </a:solidFill>
                <a:latin typeface="Calibri" panose="020F0502020204030204"/>
              </a:defRPr>
            </a:lvl5pPr>
            <a:lvl6pPr marL="2286000" algn="l" defTabSz="457200" rtl="0" eaLnBrk="1" latinLnBrk="0" hangingPunct="1">
              <a:defRPr sz="1800" kern="1200">
                <a:solidFill>
                  <a:sysClr val="windowText" lastClr="000000"/>
                </a:solidFill>
                <a:latin typeface="Calibri" panose="020F0502020204030204"/>
              </a:defRPr>
            </a:lvl6pPr>
            <a:lvl7pPr marL="2743200" algn="l" defTabSz="457200" rtl="0" eaLnBrk="1" latinLnBrk="0" hangingPunct="1">
              <a:defRPr sz="1800" kern="1200">
                <a:solidFill>
                  <a:sysClr val="windowText" lastClr="000000"/>
                </a:solidFill>
                <a:latin typeface="Calibri" panose="020F0502020204030204"/>
              </a:defRPr>
            </a:lvl7pPr>
            <a:lvl8pPr marL="3200400" algn="l" defTabSz="457200" rtl="0" eaLnBrk="1" latinLnBrk="0" hangingPunct="1">
              <a:defRPr sz="1800" kern="1200">
                <a:solidFill>
                  <a:sysClr val="windowText" lastClr="000000"/>
                </a:solidFill>
                <a:latin typeface="Calibri" panose="020F0502020204030204"/>
              </a:defRPr>
            </a:lvl8pPr>
            <a:lvl9pPr marL="3657600" algn="l" defTabSz="457200" rtl="0" eaLnBrk="1" latinLnBrk="0" hangingPunct="1">
              <a:defRPr sz="1800" kern="1200">
                <a:solidFill>
                  <a:sysClr val="windowText" lastClr="000000"/>
                </a:solidFill>
                <a:latin typeface="Calibri" panose="020F0502020204030204"/>
              </a:defRPr>
            </a:lvl9pPr>
          </a:lstStyle>
          <a:p>
            <a:pPr algn="ctr">
              <a:defRPr/>
            </a:pPr>
            <a:r>
              <a:rPr lang="en-US" sz="700" dirty="0">
                <a:solidFill>
                  <a:srgbClr val="ED6B4D"/>
                </a:solidFill>
                <a:latin typeface="Inter" panose="02000503000000020004" pitchFamily="2" charset="0"/>
                <a:ea typeface="Inter" panose="02000503000000020004" pitchFamily="2" charset="0"/>
                <a:cs typeface="Lato" panose="020F0502020204030203" pitchFamily="34" charset="0"/>
              </a:rPr>
              <a:t>380 760</a:t>
            </a:r>
          </a:p>
        </p:txBody>
      </p:sp>
      <p:sp>
        <p:nvSpPr>
          <p:cNvPr id="490" name="Rectangle 489">
            <a:extLst>
              <a:ext uri="{FF2B5EF4-FFF2-40B4-BE49-F238E27FC236}">
                <a16:creationId xmlns:a16="http://schemas.microsoft.com/office/drawing/2014/main" id="{B748D48C-7495-3AD5-A2DD-2DCA6218CDE3}"/>
              </a:ext>
            </a:extLst>
          </p:cNvPr>
          <p:cNvSpPr/>
          <p:nvPr/>
        </p:nvSpPr>
        <p:spPr>
          <a:xfrm>
            <a:off x="3281452" y="7229550"/>
            <a:ext cx="392728" cy="156265"/>
          </a:xfrm>
          <a:prstGeom prst="rect">
            <a:avLst/>
          </a:prstGeom>
        </p:spPr>
        <p:txBody>
          <a:bodyPr wrap="square" lIns="63141" tIns="0" rIns="0" bIns="0" anchor="ctr">
            <a:noAutofit/>
          </a:bodyPr>
          <a:lstStyle>
            <a:defPPr>
              <a:defRPr lang="en-US"/>
            </a:defPPr>
            <a:lvl1pPr marL="0" algn="l" defTabSz="457200" rtl="0" eaLnBrk="1" latinLnBrk="0" hangingPunct="1">
              <a:defRPr sz="1800" kern="1200">
                <a:solidFill>
                  <a:sysClr val="windowText" lastClr="000000"/>
                </a:solidFill>
                <a:latin typeface="Calibri" panose="020F0502020204030204"/>
              </a:defRPr>
            </a:lvl1pPr>
            <a:lvl2pPr marL="457200" algn="l" defTabSz="457200" rtl="0" eaLnBrk="1" latinLnBrk="0" hangingPunct="1">
              <a:defRPr sz="1800" kern="1200">
                <a:solidFill>
                  <a:sysClr val="windowText" lastClr="000000"/>
                </a:solidFill>
                <a:latin typeface="Calibri" panose="020F0502020204030204"/>
              </a:defRPr>
            </a:lvl2pPr>
            <a:lvl3pPr marL="914400" algn="l" defTabSz="457200" rtl="0" eaLnBrk="1" latinLnBrk="0" hangingPunct="1">
              <a:defRPr sz="1800" kern="1200">
                <a:solidFill>
                  <a:sysClr val="windowText" lastClr="000000"/>
                </a:solidFill>
                <a:latin typeface="Calibri" panose="020F0502020204030204"/>
              </a:defRPr>
            </a:lvl3pPr>
            <a:lvl4pPr marL="1371600" algn="l" defTabSz="457200" rtl="0" eaLnBrk="1" latinLnBrk="0" hangingPunct="1">
              <a:defRPr sz="1800" kern="1200">
                <a:solidFill>
                  <a:sysClr val="windowText" lastClr="000000"/>
                </a:solidFill>
                <a:latin typeface="Calibri" panose="020F0502020204030204"/>
              </a:defRPr>
            </a:lvl4pPr>
            <a:lvl5pPr marL="1828800" algn="l" defTabSz="457200" rtl="0" eaLnBrk="1" latinLnBrk="0" hangingPunct="1">
              <a:defRPr sz="1800" kern="1200">
                <a:solidFill>
                  <a:sysClr val="windowText" lastClr="000000"/>
                </a:solidFill>
                <a:latin typeface="Calibri" panose="020F0502020204030204"/>
              </a:defRPr>
            </a:lvl5pPr>
            <a:lvl6pPr marL="2286000" algn="l" defTabSz="457200" rtl="0" eaLnBrk="1" latinLnBrk="0" hangingPunct="1">
              <a:defRPr sz="1800" kern="1200">
                <a:solidFill>
                  <a:sysClr val="windowText" lastClr="000000"/>
                </a:solidFill>
                <a:latin typeface="Calibri" panose="020F0502020204030204"/>
              </a:defRPr>
            </a:lvl6pPr>
            <a:lvl7pPr marL="2743200" algn="l" defTabSz="457200" rtl="0" eaLnBrk="1" latinLnBrk="0" hangingPunct="1">
              <a:defRPr sz="1800" kern="1200">
                <a:solidFill>
                  <a:sysClr val="windowText" lastClr="000000"/>
                </a:solidFill>
                <a:latin typeface="Calibri" panose="020F0502020204030204"/>
              </a:defRPr>
            </a:lvl7pPr>
            <a:lvl8pPr marL="3200400" algn="l" defTabSz="457200" rtl="0" eaLnBrk="1" latinLnBrk="0" hangingPunct="1">
              <a:defRPr sz="1800" kern="1200">
                <a:solidFill>
                  <a:sysClr val="windowText" lastClr="000000"/>
                </a:solidFill>
                <a:latin typeface="Calibri" panose="020F0502020204030204"/>
              </a:defRPr>
            </a:lvl8pPr>
            <a:lvl9pPr marL="3657600" algn="l" defTabSz="457200" rtl="0" eaLnBrk="1" latinLnBrk="0" hangingPunct="1">
              <a:defRPr sz="1800" kern="1200">
                <a:solidFill>
                  <a:sysClr val="windowText" lastClr="000000"/>
                </a:solidFill>
                <a:latin typeface="Calibri" panose="020F0502020204030204"/>
              </a:defRPr>
            </a:lvl9pPr>
          </a:lstStyle>
          <a:p>
            <a:pPr algn="ctr">
              <a:defRPr/>
            </a:pPr>
            <a:r>
              <a:rPr lang="en-US" sz="700" dirty="0">
                <a:solidFill>
                  <a:srgbClr val="ED6B4D"/>
                </a:solidFill>
                <a:latin typeface="Inter" panose="02000503000000020004" pitchFamily="2" charset="0"/>
                <a:ea typeface="Inter" panose="02000503000000020004" pitchFamily="2" charset="0"/>
                <a:cs typeface="Lato" panose="020F0502020204030203" pitchFamily="34" charset="0"/>
              </a:rPr>
              <a:t>76 155</a:t>
            </a:r>
          </a:p>
        </p:txBody>
      </p:sp>
      <p:sp>
        <p:nvSpPr>
          <p:cNvPr id="491" name="Rectangle 490">
            <a:extLst>
              <a:ext uri="{FF2B5EF4-FFF2-40B4-BE49-F238E27FC236}">
                <a16:creationId xmlns:a16="http://schemas.microsoft.com/office/drawing/2014/main" id="{C1014EBB-A5A2-33E5-28BD-94E3AE4F7D58}"/>
              </a:ext>
            </a:extLst>
          </p:cNvPr>
          <p:cNvSpPr/>
          <p:nvPr/>
        </p:nvSpPr>
        <p:spPr>
          <a:xfrm>
            <a:off x="3281452" y="7576111"/>
            <a:ext cx="385800" cy="139355"/>
          </a:xfrm>
          <a:prstGeom prst="rect">
            <a:avLst/>
          </a:prstGeom>
        </p:spPr>
        <p:txBody>
          <a:bodyPr wrap="square" lIns="63141" tIns="0" rIns="0" bIns="0" anchor="ctr">
            <a:noAutofit/>
          </a:bodyPr>
          <a:lstStyle>
            <a:defPPr>
              <a:defRPr lang="en-US"/>
            </a:defPPr>
            <a:lvl1pPr marL="0" algn="l" defTabSz="457200" rtl="0" eaLnBrk="1" latinLnBrk="0" hangingPunct="1">
              <a:defRPr sz="1800" kern="1200">
                <a:solidFill>
                  <a:sysClr val="windowText" lastClr="000000"/>
                </a:solidFill>
                <a:latin typeface="Calibri" panose="020F0502020204030204"/>
              </a:defRPr>
            </a:lvl1pPr>
            <a:lvl2pPr marL="457200" algn="l" defTabSz="457200" rtl="0" eaLnBrk="1" latinLnBrk="0" hangingPunct="1">
              <a:defRPr sz="1800" kern="1200">
                <a:solidFill>
                  <a:sysClr val="windowText" lastClr="000000"/>
                </a:solidFill>
                <a:latin typeface="Calibri" panose="020F0502020204030204"/>
              </a:defRPr>
            </a:lvl2pPr>
            <a:lvl3pPr marL="914400" algn="l" defTabSz="457200" rtl="0" eaLnBrk="1" latinLnBrk="0" hangingPunct="1">
              <a:defRPr sz="1800" kern="1200">
                <a:solidFill>
                  <a:sysClr val="windowText" lastClr="000000"/>
                </a:solidFill>
                <a:latin typeface="Calibri" panose="020F0502020204030204"/>
              </a:defRPr>
            </a:lvl3pPr>
            <a:lvl4pPr marL="1371600" algn="l" defTabSz="457200" rtl="0" eaLnBrk="1" latinLnBrk="0" hangingPunct="1">
              <a:defRPr sz="1800" kern="1200">
                <a:solidFill>
                  <a:sysClr val="windowText" lastClr="000000"/>
                </a:solidFill>
                <a:latin typeface="Calibri" panose="020F0502020204030204"/>
              </a:defRPr>
            </a:lvl4pPr>
            <a:lvl5pPr marL="1828800" algn="l" defTabSz="457200" rtl="0" eaLnBrk="1" latinLnBrk="0" hangingPunct="1">
              <a:defRPr sz="1800" kern="1200">
                <a:solidFill>
                  <a:sysClr val="windowText" lastClr="000000"/>
                </a:solidFill>
                <a:latin typeface="Calibri" panose="020F0502020204030204"/>
              </a:defRPr>
            </a:lvl5pPr>
            <a:lvl6pPr marL="2286000" algn="l" defTabSz="457200" rtl="0" eaLnBrk="1" latinLnBrk="0" hangingPunct="1">
              <a:defRPr sz="1800" kern="1200">
                <a:solidFill>
                  <a:sysClr val="windowText" lastClr="000000"/>
                </a:solidFill>
                <a:latin typeface="Calibri" panose="020F0502020204030204"/>
              </a:defRPr>
            </a:lvl6pPr>
            <a:lvl7pPr marL="2743200" algn="l" defTabSz="457200" rtl="0" eaLnBrk="1" latinLnBrk="0" hangingPunct="1">
              <a:defRPr sz="1800" kern="1200">
                <a:solidFill>
                  <a:sysClr val="windowText" lastClr="000000"/>
                </a:solidFill>
                <a:latin typeface="Calibri" panose="020F0502020204030204"/>
              </a:defRPr>
            </a:lvl7pPr>
            <a:lvl8pPr marL="3200400" algn="l" defTabSz="457200" rtl="0" eaLnBrk="1" latinLnBrk="0" hangingPunct="1">
              <a:defRPr sz="1800" kern="1200">
                <a:solidFill>
                  <a:sysClr val="windowText" lastClr="000000"/>
                </a:solidFill>
                <a:latin typeface="Calibri" panose="020F0502020204030204"/>
              </a:defRPr>
            </a:lvl8pPr>
            <a:lvl9pPr marL="3657600" algn="l" defTabSz="457200" rtl="0" eaLnBrk="1" latinLnBrk="0" hangingPunct="1">
              <a:defRPr sz="1800" kern="1200">
                <a:solidFill>
                  <a:sysClr val="windowText" lastClr="000000"/>
                </a:solidFill>
                <a:latin typeface="Calibri" panose="020F0502020204030204"/>
              </a:defRPr>
            </a:lvl9pPr>
          </a:lstStyle>
          <a:p>
            <a:pPr algn="ctr">
              <a:defRPr/>
            </a:pPr>
            <a:r>
              <a:rPr lang="en-US" sz="700" dirty="0">
                <a:solidFill>
                  <a:srgbClr val="ED6B4D"/>
                </a:solidFill>
                <a:latin typeface="Inter" panose="02000503000000020004" pitchFamily="2" charset="0"/>
                <a:ea typeface="Inter" panose="02000503000000020004" pitchFamily="2" charset="0"/>
                <a:cs typeface="Lato" panose="020F0502020204030203" pitchFamily="34" charset="0"/>
              </a:rPr>
              <a:t>76 155</a:t>
            </a:r>
          </a:p>
        </p:txBody>
      </p:sp>
      <p:sp>
        <p:nvSpPr>
          <p:cNvPr id="492" name="Rectangle 491">
            <a:extLst>
              <a:ext uri="{FF2B5EF4-FFF2-40B4-BE49-F238E27FC236}">
                <a16:creationId xmlns:a16="http://schemas.microsoft.com/office/drawing/2014/main" id="{8000C280-BBBD-5646-8B86-1EFCE043C3D2}"/>
              </a:ext>
            </a:extLst>
          </p:cNvPr>
          <p:cNvSpPr/>
          <p:nvPr/>
        </p:nvSpPr>
        <p:spPr>
          <a:xfrm>
            <a:off x="3288055" y="7901090"/>
            <a:ext cx="450160" cy="144754"/>
          </a:xfrm>
          <a:prstGeom prst="rect">
            <a:avLst/>
          </a:prstGeom>
        </p:spPr>
        <p:txBody>
          <a:bodyPr wrap="square" lIns="63141" tIns="0" rIns="0" bIns="0" anchor="ctr">
            <a:noAutofit/>
          </a:bodyPr>
          <a:lstStyle>
            <a:defPPr>
              <a:defRPr lang="en-US"/>
            </a:defPPr>
            <a:lvl1pPr marL="0" algn="l" defTabSz="457200" rtl="0" eaLnBrk="1" latinLnBrk="0" hangingPunct="1">
              <a:defRPr sz="1800" kern="1200">
                <a:solidFill>
                  <a:sysClr val="windowText" lastClr="000000"/>
                </a:solidFill>
                <a:latin typeface="Calibri" panose="020F0502020204030204"/>
              </a:defRPr>
            </a:lvl1pPr>
            <a:lvl2pPr marL="457200" algn="l" defTabSz="457200" rtl="0" eaLnBrk="1" latinLnBrk="0" hangingPunct="1">
              <a:defRPr sz="1800" kern="1200">
                <a:solidFill>
                  <a:sysClr val="windowText" lastClr="000000"/>
                </a:solidFill>
                <a:latin typeface="Calibri" panose="020F0502020204030204"/>
              </a:defRPr>
            </a:lvl2pPr>
            <a:lvl3pPr marL="914400" algn="l" defTabSz="457200" rtl="0" eaLnBrk="1" latinLnBrk="0" hangingPunct="1">
              <a:defRPr sz="1800" kern="1200">
                <a:solidFill>
                  <a:sysClr val="windowText" lastClr="000000"/>
                </a:solidFill>
                <a:latin typeface="Calibri" panose="020F0502020204030204"/>
              </a:defRPr>
            </a:lvl3pPr>
            <a:lvl4pPr marL="1371600" algn="l" defTabSz="457200" rtl="0" eaLnBrk="1" latinLnBrk="0" hangingPunct="1">
              <a:defRPr sz="1800" kern="1200">
                <a:solidFill>
                  <a:sysClr val="windowText" lastClr="000000"/>
                </a:solidFill>
                <a:latin typeface="Calibri" panose="020F0502020204030204"/>
              </a:defRPr>
            </a:lvl4pPr>
            <a:lvl5pPr marL="1828800" algn="l" defTabSz="457200" rtl="0" eaLnBrk="1" latinLnBrk="0" hangingPunct="1">
              <a:defRPr sz="1800" kern="1200">
                <a:solidFill>
                  <a:sysClr val="windowText" lastClr="000000"/>
                </a:solidFill>
                <a:latin typeface="Calibri" panose="020F0502020204030204"/>
              </a:defRPr>
            </a:lvl5pPr>
            <a:lvl6pPr marL="2286000" algn="l" defTabSz="457200" rtl="0" eaLnBrk="1" latinLnBrk="0" hangingPunct="1">
              <a:defRPr sz="1800" kern="1200">
                <a:solidFill>
                  <a:sysClr val="windowText" lastClr="000000"/>
                </a:solidFill>
                <a:latin typeface="Calibri" panose="020F0502020204030204"/>
              </a:defRPr>
            </a:lvl6pPr>
            <a:lvl7pPr marL="2743200" algn="l" defTabSz="457200" rtl="0" eaLnBrk="1" latinLnBrk="0" hangingPunct="1">
              <a:defRPr sz="1800" kern="1200">
                <a:solidFill>
                  <a:sysClr val="windowText" lastClr="000000"/>
                </a:solidFill>
                <a:latin typeface="Calibri" panose="020F0502020204030204"/>
              </a:defRPr>
            </a:lvl7pPr>
            <a:lvl8pPr marL="3200400" algn="l" defTabSz="457200" rtl="0" eaLnBrk="1" latinLnBrk="0" hangingPunct="1">
              <a:defRPr sz="1800" kern="1200">
                <a:solidFill>
                  <a:sysClr val="windowText" lastClr="000000"/>
                </a:solidFill>
                <a:latin typeface="Calibri" panose="020F0502020204030204"/>
              </a:defRPr>
            </a:lvl8pPr>
            <a:lvl9pPr marL="3657600" algn="l" defTabSz="457200" rtl="0" eaLnBrk="1" latinLnBrk="0" hangingPunct="1">
              <a:defRPr sz="1800" kern="1200">
                <a:solidFill>
                  <a:sysClr val="windowText" lastClr="000000"/>
                </a:solidFill>
                <a:latin typeface="Calibri" panose="020F0502020204030204"/>
              </a:defRPr>
            </a:lvl9pPr>
          </a:lstStyle>
          <a:p>
            <a:pPr>
              <a:defRPr/>
            </a:pPr>
            <a:r>
              <a:rPr lang="en-US" sz="700" dirty="0">
                <a:solidFill>
                  <a:srgbClr val="ED6B4D"/>
                </a:solidFill>
                <a:latin typeface="Inter" panose="02000503000000020004" pitchFamily="2" charset="0"/>
                <a:ea typeface="Inter" panose="02000503000000020004" pitchFamily="2" charset="0"/>
                <a:cs typeface="Lato" panose="020F0502020204030203" pitchFamily="34" charset="0"/>
              </a:rPr>
              <a:t>228 455</a:t>
            </a:r>
          </a:p>
        </p:txBody>
      </p:sp>
      <p:sp>
        <p:nvSpPr>
          <p:cNvPr id="497" name="Rectangle 496">
            <a:extLst>
              <a:ext uri="{FF2B5EF4-FFF2-40B4-BE49-F238E27FC236}">
                <a16:creationId xmlns:a16="http://schemas.microsoft.com/office/drawing/2014/main" id="{1A1CB475-4D24-760B-A881-2B1B05847907}"/>
              </a:ext>
            </a:extLst>
          </p:cNvPr>
          <p:cNvSpPr/>
          <p:nvPr/>
        </p:nvSpPr>
        <p:spPr>
          <a:xfrm>
            <a:off x="3295933" y="8172426"/>
            <a:ext cx="399831" cy="136343"/>
          </a:xfrm>
          <a:prstGeom prst="rect">
            <a:avLst/>
          </a:prstGeom>
        </p:spPr>
        <p:txBody>
          <a:bodyPr wrap="square" lIns="63141" tIns="0" rIns="0" bIns="0" anchor="ctr">
            <a:noAutofit/>
          </a:bodyPr>
          <a:lstStyle>
            <a:defPPr>
              <a:defRPr lang="en-US"/>
            </a:defPPr>
            <a:lvl1pPr marL="0" algn="l" defTabSz="457200" rtl="0" eaLnBrk="1" latinLnBrk="0" hangingPunct="1">
              <a:defRPr sz="1800" kern="1200">
                <a:solidFill>
                  <a:sysClr val="windowText" lastClr="000000"/>
                </a:solidFill>
                <a:latin typeface="Calibri" panose="020F0502020204030204"/>
              </a:defRPr>
            </a:lvl1pPr>
            <a:lvl2pPr marL="457200" algn="l" defTabSz="457200" rtl="0" eaLnBrk="1" latinLnBrk="0" hangingPunct="1">
              <a:defRPr sz="1800" kern="1200">
                <a:solidFill>
                  <a:sysClr val="windowText" lastClr="000000"/>
                </a:solidFill>
                <a:latin typeface="Calibri" panose="020F0502020204030204"/>
              </a:defRPr>
            </a:lvl2pPr>
            <a:lvl3pPr marL="914400" algn="l" defTabSz="457200" rtl="0" eaLnBrk="1" latinLnBrk="0" hangingPunct="1">
              <a:defRPr sz="1800" kern="1200">
                <a:solidFill>
                  <a:sysClr val="windowText" lastClr="000000"/>
                </a:solidFill>
                <a:latin typeface="Calibri" panose="020F0502020204030204"/>
              </a:defRPr>
            </a:lvl3pPr>
            <a:lvl4pPr marL="1371600" algn="l" defTabSz="457200" rtl="0" eaLnBrk="1" latinLnBrk="0" hangingPunct="1">
              <a:defRPr sz="1800" kern="1200">
                <a:solidFill>
                  <a:sysClr val="windowText" lastClr="000000"/>
                </a:solidFill>
                <a:latin typeface="Calibri" panose="020F0502020204030204"/>
              </a:defRPr>
            </a:lvl4pPr>
            <a:lvl5pPr marL="1828800" algn="l" defTabSz="457200" rtl="0" eaLnBrk="1" latinLnBrk="0" hangingPunct="1">
              <a:defRPr sz="1800" kern="1200">
                <a:solidFill>
                  <a:sysClr val="windowText" lastClr="000000"/>
                </a:solidFill>
                <a:latin typeface="Calibri" panose="020F0502020204030204"/>
              </a:defRPr>
            </a:lvl5pPr>
            <a:lvl6pPr marL="2286000" algn="l" defTabSz="457200" rtl="0" eaLnBrk="1" latinLnBrk="0" hangingPunct="1">
              <a:defRPr sz="1800" kern="1200">
                <a:solidFill>
                  <a:sysClr val="windowText" lastClr="000000"/>
                </a:solidFill>
                <a:latin typeface="Calibri" panose="020F0502020204030204"/>
              </a:defRPr>
            </a:lvl6pPr>
            <a:lvl7pPr marL="2743200" algn="l" defTabSz="457200" rtl="0" eaLnBrk="1" latinLnBrk="0" hangingPunct="1">
              <a:defRPr sz="1800" kern="1200">
                <a:solidFill>
                  <a:sysClr val="windowText" lastClr="000000"/>
                </a:solidFill>
                <a:latin typeface="Calibri" panose="020F0502020204030204"/>
              </a:defRPr>
            </a:lvl7pPr>
            <a:lvl8pPr marL="3200400" algn="l" defTabSz="457200" rtl="0" eaLnBrk="1" latinLnBrk="0" hangingPunct="1">
              <a:defRPr sz="1800" kern="1200">
                <a:solidFill>
                  <a:sysClr val="windowText" lastClr="000000"/>
                </a:solidFill>
                <a:latin typeface="Calibri" panose="020F0502020204030204"/>
              </a:defRPr>
            </a:lvl8pPr>
            <a:lvl9pPr marL="3657600" algn="l" defTabSz="457200" rtl="0" eaLnBrk="1" latinLnBrk="0" hangingPunct="1">
              <a:defRPr sz="1800" kern="1200">
                <a:solidFill>
                  <a:sysClr val="windowText" lastClr="000000"/>
                </a:solidFill>
                <a:latin typeface="Calibri" panose="020F0502020204030204"/>
              </a:defRPr>
            </a:lvl9pPr>
          </a:lstStyle>
          <a:p>
            <a:pPr>
              <a:defRPr/>
            </a:pPr>
            <a:r>
              <a:rPr lang="en-US" sz="700" dirty="0">
                <a:solidFill>
                  <a:srgbClr val="ED6B4D"/>
                </a:solidFill>
                <a:latin typeface="Inter" panose="02000503000000020004" pitchFamily="2" charset="0"/>
                <a:ea typeface="Inter" panose="02000503000000020004" pitchFamily="2" charset="0"/>
                <a:cs typeface="Lato" panose="020F0502020204030203" pitchFamily="34" charset="0"/>
              </a:rPr>
              <a:t>50</a:t>
            </a:r>
          </a:p>
        </p:txBody>
      </p:sp>
      <p:sp>
        <p:nvSpPr>
          <p:cNvPr id="498" name="Rectangle 497">
            <a:extLst>
              <a:ext uri="{FF2B5EF4-FFF2-40B4-BE49-F238E27FC236}">
                <a16:creationId xmlns:a16="http://schemas.microsoft.com/office/drawing/2014/main" id="{16414E52-2AAE-B730-6D6D-BF7E1461CE09}"/>
              </a:ext>
            </a:extLst>
          </p:cNvPr>
          <p:cNvSpPr/>
          <p:nvPr/>
        </p:nvSpPr>
        <p:spPr>
          <a:xfrm>
            <a:off x="3298160" y="8505736"/>
            <a:ext cx="399831" cy="136343"/>
          </a:xfrm>
          <a:prstGeom prst="rect">
            <a:avLst/>
          </a:prstGeom>
        </p:spPr>
        <p:txBody>
          <a:bodyPr wrap="square" lIns="63141" tIns="0" rIns="0" bIns="0" anchor="ctr">
            <a:noAutofit/>
          </a:bodyPr>
          <a:lstStyle>
            <a:defPPr>
              <a:defRPr lang="en-US"/>
            </a:defPPr>
            <a:lvl1pPr marL="0" algn="l" defTabSz="457200" rtl="0" eaLnBrk="1" latinLnBrk="0" hangingPunct="1">
              <a:defRPr sz="1800" kern="1200">
                <a:solidFill>
                  <a:sysClr val="windowText" lastClr="000000"/>
                </a:solidFill>
                <a:latin typeface="Calibri" panose="020F0502020204030204"/>
              </a:defRPr>
            </a:lvl1pPr>
            <a:lvl2pPr marL="457200" algn="l" defTabSz="457200" rtl="0" eaLnBrk="1" latinLnBrk="0" hangingPunct="1">
              <a:defRPr sz="1800" kern="1200">
                <a:solidFill>
                  <a:sysClr val="windowText" lastClr="000000"/>
                </a:solidFill>
                <a:latin typeface="Calibri" panose="020F0502020204030204"/>
              </a:defRPr>
            </a:lvl2pPr>
            <a:lvl3pPr marL="914400" algn="l" defTabSz="457200" rtl="0" eaLnBrk="1" latinLnBrk="0" hangingPunct="1">
              <a:defRPr sz="1800" kern="1200">
                <a:solidFill>
                  <a:sysClr val="windowText" lastClr="000000"/>
                </a:solidFill>
                <a:latin typeface="Calibri" panose="020F0502020204030204"/>
              </a:defRPr>
            </a:lvl3pPr>
            <a:lvl4pPr marL="1371600" algn="l" defTabSz="457200" rtl="0" eaLnBrk="1" latinLnBrk="0" hangingPunct="1">
              <a:defRPr sz="1800" kern="1200">
                <a:solidFill>
                  <a:sysClr val="windowText" lastClr="000000"/>
                </a:solidFill>
                <a:latin typeface="Calibri" panose="020F0502020204030204"/>
              </a:defRPr>
            </a:lvl4pPr>
            <a:lvl5pPr marL="1828800" algn="l" defTabSz="457200" rtl="0" eaLnBrk="1" latinLnBrk="0" hangingPunct="1">
              <a:defRPr sz="1800" kern="1200">
                <a:solidFill>
                  <a:sysClr val="windowText" lastClr="000000"/>
                </a:solidFill>
                <a:latin typeface="Calibri" panose="020F0502020204030204"/>
              </a:defRPr>
            </a:lvl5pPr>
            <a:lvl6pPr marL="2286000" algn="l" defTabSz="457200" rtl="0" eaLnBrk="1" latinLnBrk="0" hangingPunct="1">
              <a:defRPr sz="1800" kern="1200">
                <a:solidFill>
                  <a:sysClr val="windowText" lastClr="000000"/>
                </a:solidFill>
                <a:latin typeface="Calibri" panose="020F0502020204030204"/>
              </a:defRPr>
            </a:lvl6pPr>
            <a:lvl7pPr marL="2743200" algn="l" defTabSz="457200" rtl="0" eaLnBrk="1" latinLnBrk="0" hangingPunct="1">
              <a:defRPr sz="1800" kern="1200">
                <a:solidFill>
                  <a:sysClr val="windowText" lastClr="000000"/>
                </a:solidFill>
                <a:latin typeface="Calibri" panose="020F0502020204030204"/>
              </a:defRPr>
            </a:lvl7pPr>
            <a:lvl8pPr marL="3200400" algn="l" defTabSz="457200" rtl="0" eaLnBrk="1" latinLnBrk="0" hangingPunct="1">
              <a:defRPr sz="1800" kern="1200">
                <a:solidFill>
                  <a:sysClr val="windowText" lastClr="000000"/>
                </a:solidFill>
                <a:latin typeface="Calibri" panose="020F0502020204030204"/>
              </a:defRPr>
            </a:lvl8pPr>
            <a:lvl9pPr marL="3657600" algn="l" defTabSz="457200" rtl="0" eaLnBrk="1" latinLnBrk="0" hangingPunct="1">
              <a:defRPr sz="1800" kern="1200">
                <a:solidFill>
                  <a:sysClr val="windowText" lastClr="000000"/>
                </a:solidFill>
                <a:latin typeface="Calibri" panose="020F0502020204030204"/>
              </a:defRPr>
            </a:lvl9pPr>
          </a:lstStyle>
          <a:p>
            <a:pPr>
              <a:defRPr/>
            </a:pPr>
            <a:r>
              <a:rPr lang="en-US" sz="700" dirty="0">
                <a:solidFill>
                  <a:srgbClr val="ED6B4D"/>
                </a:solidFill>
                <a:latin typeface="Inter" panose="02000503000000020004" pitchFamily="2" charset="0"/>
                <a:ea typeface="Inter" panose="02000503000000020004" pitchFamily="2" charset="0"/>
                <a:cs typeface="Lato" panose="020F0502020204030203" pitchFamily="34" charset="0"/>
              </a:rPr>
              <a:t>125</a:t>
            </a:r>
          </a:p>
        </p:txBody>
      </p:sp>
      <p:sp>
        <p:nvSpPr>
          <p:cNvPr id="499" name="Rectangle 498">
            <a:extLst>
              <a:ext uri="{FF2B5EF4-FFF2-40B4-BE49-F238E27FC236}">
                <a16:creationId xmlns:a16="http://schemas.microsoft.com/office/drawing/2014/main" id="{965CD821-E54A-D2B8-AB96-96D7398181E2}"/>
              </a:ext>
            </a:extLst>
          </p:cNvPr>
          <p:cNvSpPr/>
          <p:nvPr/>
        </p:nvSpPr>
        <p:spPr>
          <a:xfrm>
            <a:off x="3287141" y="8912151"/>
            <a:ext cx="469089" cy="144578"/>
          </a:xfrm>
          <a:prstGeom prst="rect">
            <a:avLst/>
          </a:prstGeom>
        </p:spPr>
        <p:txBody>
          <a:bodyPr wrap="square" lIns="63141" tIns="0" rIns="0" bIns="0" anchor="ctr">
            <a:noAutofit/>
          </a:bodyPr>
          <a:lstStyle>
            <a:defPPr>
              <a:defRPr lang="en-US"/>
            </a:defPPr>
            <a:lvl1pPr marL="0" algn="l" defTabSz="457200" rtl="0" eaLnBrk="1" latinLnBrk="0" hangingPunct="1">
              <a:defRPr sz="1800" kern="1200">
                <a:solidFill>
                  <a:sysClr val="windowText" lastClr="000000"/>
                </a:solidFill>
                <a:latin typeface="Calibri" panose="020F0502020204030204"/>
              </a:defRPr>
            </a:lvl1pPr>
            <a:lvl2pPr marL="457200" algn="l" defTabSz="457200" rtl="0" eaLnBrk="1" latinLnBrk="0" hangingPunct="1">
              <a:defRPr sz="1800" kern="1200">
                <a:solidFill>
                  <a:sysClr val="windowText" lastClr="000000"/>
                </a:solidFill>
                <a:latin typeface="Calibri" panose="020F0502020204030204"/>
              </a:defRPr>
            </a:lvl2pPr>
            <a:lvl3pPr marL="914400" algn="l" defTabSz="457200" rtl="0" eaLnBrk="1" latinLnBrk="0" hangingPunct="1">
              <a:defRPr sz="1800" kern="1200">
                <a:solidFill>
                  <a:sysClr val="windowText" lastClr="000000"/>
                </a:solidFill>
                <a:latin typeface="Calibri" panose="020F0502020204030204"/>
              </a:defRPr>
            </a:lvl3pPr>
            <a:lvl4pPr marL="1371600" algn="l" defTabSz="457200" rtl="0" eaLnBrk="1" latinLnBrk="0" hangingPunct="1">
              <a:defRPr sz="1800" kern="1200">
                <a:solidFill>
                  <a:sysClr val="windowText" lastClr="000000"/>
                </a:solidFill>
                <a:latin typeface="Calibri" panose="020F0502020204030204"/>
              </a:defRPr>
            </a:lvl4pPr>
            <a:lvl5pPr marL="1828800" algn="l" defTabSz="457200" rtl="0" eaLnBrk="1" latinLnBrk="0" hangingPunct="1">
              <a:defRPr sz="1800" kern="1200">
                <a:solidFill>
                  <a:sysClr val="windowText" lastClr="000000"/>
                </a:solidFill>
                <a:latin typeface="Calibri" panose="020F0502020204030204"/>
              </a:defRPr>
            </a:lvl5pPr>
            <a:lvl6pPr marL="2286000" algn="l" defTabSz="457200" rtl="0" eaLnBrk="1" latinLnBrk="0" hangingPunct="1">
              <a:defRPr sz="1800" kern="1200">
                <a:solidFill>
                  <a:sysClr val="windowText" lastClr="000000"/>
                </a:solidFill>
                <a:latin typeface="Calibri" panose="020F0502020204030204"/>
              </a:defRPr>
            </a:lvl6pPr>
            <a:lvl7pPr marL="2743200" algn="l" defTabSz="457200" rtl="0" eaLnBrk="1" latinLnBrk="0" hangingPunct="1">
              <a:defRPr sz="1800" kern="1200">
                <a:solidFill>
                  <a:sysClr val="windowText" lastClr="000000"/>
                </a:solidFill>
                <a:latin typeface="Calibri" panose="020F0502020204030204"/>
              </a:defRPr>
            </a:lvl7pPr>
            <a:lvl8pPr marL="3200400" algn="l" defTabSz="457200" rtl="0" eaLnBrk="1" latinLnBrk="0" hangingPunct="1">
              <a:defRPr sz="1800" kern="1200">
                <a:solidFill>
                  <a:sysClr val="windowText" lastClr="000000"/>
                </a:solidFill>
                <a:latin typeface="Calibri" panose="020F0502020204030204"/>
              </a:defRPr>
            </a:lvl8pPr>
            <a:lvl9pPr marL="3657600" algn="l" defTabSz="457200" rtl="0" eaLnBrk="1" latinLnBrk="0" hangingPunct="1">
              <a:defRPr sz="1800" kern="1200">
                <a:solidFill>
                  <a:sysClr val="windowText" lastClr="000000"/>
                </a:solidFill>
                <a:latin typeface="Calibri" panose="020F0502020204030204"/>
              </a:defRPr>
            </a:lvl9pPr>
          </a:lstStyle>
          <a:p>
            <a:pPr>
              <a:defRPr/>
            </a:pPr>
            <a:r>
              <a:rPr lang="en-US" sz="700" dirty="0">
                <a:solidFill>
                  <a:srgbClr val="ED6B4D"/>
                </a:solidFill>
                <a:latin typeface="Inter" panose="02000503000000020004" pitchFamily="2" charset="0"/>
                <a:ea typeface="Inter" panose="02000503000000020004" pitchFamily="2" charset="0"/>
                <a:cs typeface="Lato" panose="020F0502020204030203" pitchFamily="34" charset="0"/>
              </a:rPr>
              <a:t>487 361</a:t>
            </a:r>
          </a:p>
        </p:txBody>
      </p:sp>
      <p:sp>
        <p:nvSpPr>
          <p:cNvPr id="500" name="Rectangle 499">
            <a:extLst>
              <a:ext uri="{FF2B5EF4-FFF2-40B4-BE49-F238E27FC236}">
                <a16:creationId xmlns:a16="http://schemas.microsoft.com/office/drawing/2014/main" id="{7DE9CB1E-6A51-876A-6FAD-82E75EC313E5}"/>
              </a:ext>
            </a:extLst>
          </p:cNvPr>
          <p:cNvSpPr/>
          <p:nvPr/>
        </p:nvSpPr>
        <p:spPr>
          <a:xfrm>
            <a:off x="3293075" y="9244660"/>
            <a:ext cx="399831" cy="136343"/>
          </a:xfrm>
          <a:prstGeom prst="rect">
            <a:avLst/>
          </a:prstGeom>
        </p:spPr>
        <p:txBody>
          <a:bodyPr wrap="square" lIns="63141" tIns="0" rIns="0" bIns="0" anchor="ctr">
            <a:noAutofit/>
          </a:bodyPr>
          <a:lstStyle>
            <a:defPPr>
              <a:defRPr lang="en-US"/>
            </a:defPPr>
            <a:lvl1pPr marL="0" algn="l" defTabSz="457200" rtl="0" eaLnBrk="1" latinLnBrk="0" hangingPunct="1">
              <a:defRPr sz="1800" kern="1200">
                <a:solidFill>
                  <a:sysClr val="windowText" lastClr="000000"/>
                </a:solidFill>
                <a:latin typeface="Calibri" panose="020F0502020204030204"/>
              </a:defRPr>
            </a:lvl1pPr>
            <a:lvl2pPr marL="457200" algn="l" defTabSz="457200" rtl="0" eaLnBrk="1" latinLnBrk="0" hangingPunct="1">
              <a:defRPr sz="1800" kern="1200">
                <a:solidFill>
                  <a:sysClr val="windowText" lastClr="000000"/>
                </a:solidFill>
                <a:latin typeface="Calibri" panose="020F0502020204030204"/>
              </a:defRPr>
            </a:lvl2pPr>
            <a:lvl3pPr marL="914400" algn="l" defTabSz="457200" rtl="0" eaLnBrk="1" latinLnBrk="0" hangingPunct="1">
              <a:defRPr sz="1800" kern="1200">
                <a:solidFill>
                  <a:sysClr val="windowText" lastClr="000000"/>
                </a:solidFill>
                <a:latin typeface="Calibri" panose="020F0502020204030204"/>
              </a:defRPr>
            </a:lvl3pPr>
            <a:lvl4pPr marL="1371600" algn="l" defTabSz="457200" rtl="0" eaLnBrk="1" latinLnBrk="0" hangingPunct="1">
              <a:defRPr sz="1800" kern="1200">
                <a:solidFill>
                  <a:sysClr val="windowText" lastClr="000000"/>
                </a:solidFill>
                <a:latin typeface="Calibri" panose="020F0502020204030204"/>
              </a:defRPr>
            </a:lvl4pPr>
            <a:lvl5pPr marL="1828800" algn="l" defTabSz="457200" rtl="0" eaLnBrk="1" latinLnBrk="0" hangingPunct="1">
              <a:defRPr sz="1800" kern="1200">
                <a:solidFill>
                  <a:sysClr val="windowText" lastClr="000000"/>
                </a:solidFill>
                <a:latin typeface="Calibri" panose="020F0502020204030204"/>
              </a:defRPr>
            </a:lvl5pPr>
            <a:lvl6pPr marL="2286000" algn="l" defTabSz="457200" rtl="0" eaLnBrk="1" latinLnBrk="0" hangingPunct="1">
              <a:defRPr sz="1800" kern="1200">
                <a:solidFill>
                  <a:sysClr val="windowText" lastClr="000000"/>
                </a:solidFill>
                <a:latin typeface="Calibri" panose="020F0502020204030204"/>
              </a:defRPr>
            </a:lvl6pPr>
            <a:lvl7pPr marL="2743200" algn="l" defTabSz="457200" rtl="0" eaLnBrk="1" latinLnBrk="0" hangingPunct="1">
              <a:defRPr sz="1800" kern="1200">
                <a:solidFill>
                  <a:sysClr val="windowText" lastClr="000000"/>
                </a:solidFill>
                <a:latin typeface="Calibri" panose="020F0502020204030204"/>
              </a:defRPr>
            </a:lvl7pPr>
            <a:lvl8pPr marL="3200400" algn="l" defTabSz="457200" rtl="0" eaLnBrk="1" latinLnBrk="0" hangingPunct="1">
              <a:defRPr sz="1800" kern="1200">
                <a:solidFill>
                  <a:sysClr val="windowText" lastClr="000000"/>
                </a:solidFill>
                <a:latin typeface="Calibri" panose="020F0502020204030204"/>
              </a:defRPr>
            </a:lvl8pPr>
            <a:lvl9pPr marL="3657600" algn="l" defTabSz="457200" rtl="0" eaLnBrk="1" latinLnBrk="0" hangingPunct="1">
              <a:defRPr sz="1800" kern="1200">
                <a:solidFill>
                  <a:sysClr val="windowText" lastClr="000000"/>
                </a:solidFill>
                <a:latin typeface="Calibri" panose="020F0502020204030204"/>
              </a:defRPr>
            </a:lvl9pPr>
          </a:lstStyle>
          <a:p>
            <a:pPr>
              <a:defRPr/>
            </a:pPr>
            <a:r>
              <a:rPr lang="en-US" sz="700" dirty="0">
                <a:solidFill>
                  <a:srgbClr val="ED6B4D"/>
                </a:solidFill>
                <a:latin typeface="Inter" panose="02000503000000020004" pitchFamily="2" charset="0"/>
                <a:ea typeface="Inter" panose="02000503000000020004" pitchFamily="2" charset="0"/>
                <a:cs typeface="Lato" panose="020F0502020204030203" pitchFamily="34" charset="0"/>
              </a:rPr>
              <a:t>150</a:t>
            </a:r>
          </a:p>
        </p:txBody>
      </p:sp>
      <p:sp>
        <p:nvSpPr>
          <p:cNvPr id="501" name="Rectangle 500">
            <a:extLst>
              <a:ext uri="{FF2B5EF4-FFF2-40B4-BE49-F238E27FC236}">
                <a16:creationId xmlns:a16="http://schemas.microsoft.com/office/drawing/2014/main" id="{F9726474-6DFF-B965-1B2A-805AA8BD7E74}"/>
              </a:ext>
            </a:extLst>
          </p:cNvPr>
          <p:cNvSpPr/>
          <p:nvPr/>
        </p:nvSpPr>
        <p:spPr>
          <a:xfrm>
            <a:off x="3295932" y="9588219"/>
            <a:ext cx="399831" cy="136343"/>
          </a:xfrm>
          <a:prstGeom prst="rect">
            <a:avLst/>
          </a:prstGeom>
        </p:spPr>
        <p:txBody>
          <a:bodyPr wrap="square" lIns="63141" tIns="0" rIns="0" bIns="0" anchor="ctr">
            <a:noAutofit/>
          </a:bodyPr>
          <a:lstStyle>
            <a:defPPr>
              <a:defRPr lang="en-US"/>
            </a:defPPr>
            <a:lvl1pPr marL="0" algn="l" defTabSz="457200" rtl="0" eaLnBrk="1" latinLnBrk="0" hangingPunct="1">
              <a:defRPr sz="1800" kern="1200">
                <a:solidFill>
                  <a:sysClr val="windowText" lastClr="000000"/>
                </a:solidFill>
                <a:latin typeface="Calibri" panose="020F0502020204030204"/>
              </a:defRPr>
            </a:lvl1pPr>
            <a:lvl2pPr marL="457200" algn="l" defTabSz="457200" rtl="0" eaLnBrk="1" latinLnBrk="0" hangingPunct="1">
              <a:defRPr sz="1800" kern="1200">
                <a:solidFill>
                  <a:sysClr val="windowText" lastClr="000000"/>
                </a:solidFill>
                <a:latin typeface="Calibri" panose="020F0502020204030204"/>
              </a:defRPr>
            </a:lvl2pPr>
            <a:lvl3pPr marL="914400" algn="l" defTabSz="457200" rtl="0" eaLnBrk="1" latinLnBrk="0" hangingPunct="1">
              <a:defRPr sz="1800" kern="1200">
                <a:solidFill>
                  <a:sysClr val="windowText" lastClr="000000"/>
                </a:solidFill>
                <a:latin typeface="Calibri" panose="020F0502020204030204"/>
              </a:defRPr>
            </a:lvl3pPr>
            <a:lvl4pPr marL="1371600" algn="l" defTabSz="457200" rtl="0" eaLnBrk="1" latinLnBrk="0" hangingPunct="1">
              <a:defRPr sz="1800" kern="1200">
                <a:solidFill>
                  <a:sysClr val="windowText" lastClr="000000"/>
                </a:solidFill>
                <a:latin typeface="Calibri" panose="020F0502020204030204"/>
              </a:defRPr>
            </a:lvl4pPr>
            <a:lvl5pPr marL="1828800" algn="l" defTabSz="457200" rtl="0" eaLnBrk="1" latinLnBrk="0" hangingPunct="1">
              <a:defRPr sz="1800" kern="1200">
                <a:solidFill>
                  <a:sysClr val="windowText" lastClr="000000"/>
                </a:solidFill>
                <a:latin typeface="Calibri" panose="020F0502020204030204"/>
              </a:defRPr>
            </a:lvl5pPr>
            <a:lvl6pPr marL="2286000" algn="l" defTabSz="457200" rtl="0" eaLnBrk="1" latinLnBrk="0" hangingPunct="1">
              <a:defRPr sz="1800" kern="1200">
                <a:solidFill>
                  <a:sysClr val="windowText" lastClr="000000"/>
                </a:solidFill>
                <a:latin typeface="Calibri" panose="020F0502020204030204"/>
              </a:defRPr>
            </a:lvl6pPr>
            <a:lvl7pPr marL="2743200" algn="l" defTabSz="457200" rtl="0" eaLnBrk="1" latinLnBrk="0" hangingPunct="1">
              <a:defRPr sz="1800" kern="1200">
                <a:solidFill>
                  <a:sysClr val="windowText" lastClr="000000"/>
                </a:solidFill>
                <a:latin typeface="Calibri" panose="020F0502020204030204"/>
              </a:defRPr>
            </a:lvl7pPr>
            <a:lvl8pPr marL="3200400" algn="l" defTabSz="457200" rtl="0" eaLnBrk="1" latinLnBrk="0" hangingPunct="1">
              <a:defRPr sz="1800" kern="1200">
                <a:solidFill>
                  <a:sysClr val="windowText" lastClr="000000"/>
                </a:solidFill>
                <a:latin typeface="Calibri" panose="020F0502020204030204"/>
              </a:defRPr>
            </a:lvl8pPr>
            <a:lvl9pPr marL="3657600" algn="l" defTabSz="457200" rtl="0" eaLnBrk="1" latinLnBrk="0" hangingPunct="1">
              <a:defRPr sz="1800" kern="1200">
                <a:solidFill>
                  <a:sysClr val="windowText" lastClr="000000"/>
                </a:solidFill>
                <a:latin typeface="Calibri" panose="020F0502020204030204"/>
              </a:defRPr>
            </a:lvl9pPr>
          </a:lstStyle>
          <a:p>
            <a:pPr>
              <a:defRPr/>
            </a:pPr>
            <a:r>
              <a:rPr lang="en-US" sz="700" dirty="0">
                <a:solidFill>
                  <a:srgbClr val="ED6B4D"/>
                </a:solidFill>
                <a:latin typeface="Inter" panose="02000503000000020004" pitchFamily="2" charset="0"/>
                <a:ea typeface="Inter" panose="02000503000000020004" pitchFamily="2" charset="0"/>
                <a:cs typeface="Lato" panose="020F0502020204030203" pitchFamily="34" charset="0"/>
              </a:rPr>
              <a:t>30</a:t>
            </a:r>
          </a:p>
        </p:txBody>
      </p:sp>
      <p:sp>
        <p:nvSpPr>
          <p:cNvPr id="502" name="Rectangle 501">
            <a:extLst>
              <a:ext uri="{FF2B5EF4-FFF2-40B4-BE49-F238E27FC236}">
                <a16:creationId xmlns:a16="http://schemas.microsoft.com/office/drawing/2014/main" id="{4D484C6D-CD13-4F99-5568-49BAFDDCDC34}"/>
              </a:ext>
            </a:extLst>
          </p:cNvPr>
          <p:cNvSpPr/>
          <p:nvPr/>
        </p:nvSpPr>
        <p:spPr>
          <a:xfrm>
            <a:off x="3302558" y="9937224"/>
            <a:ext cx="399831" cy="136343"/>
          </a:xfrm>
          <a:prstGeom prst="rect">
            <a:avLst/>
          </a:prstGeom>
        </p:spPr>
        <p:txBody>
          <a:bodyPr wrap="square" lIns="63141" tIns="0" rIns="0" bIns="0" anchor="ctr">
            <a:noAutofit/>
          </a:bodyPr>
          <a:lstStyle>
            <a:defPPr>
              <a:defRPr lang="en-US"/>
            </a:defPPr>
            <a:lvl1pPr marL="0" algn="l" defTabSz="457200" rtl="0" eaLnBrk="1" latinLnBrk="0" hangingPunct="1">
              <a:defRPr sz="1800" kern="1200">
                <a:solidFill>
                  <a:sysClr val="windowText" lastClr="000000"/>
                </a:solidFill>
                <a:latin typeface="Calibri" panose="020F0502020204030204"/>
              </a:defRPr>
            </a:lvl1pPr>
            <a:lvl2pPr marL="457200" algn="l" defTabSz="457200" rtl="0" eaLnBrk="1" latinLnBrk="0" hangingPunct="1">
              <a:defRPr sz="1800" kern="1200">
                <a:solidFill>
                  <a:sysClr val="windowText" lastClr="000000"/>
                </a:solidFill>
                <a:latin typeface="Calibri" panose="020F0502020204030204"/>
              </a:defRPr>
            </a:lvl2pPr>
            <a:lvl3pPr marL="914400" algn="l" defTabSz="457200" rtl="0" eaLnBrk="1" latinLnBrk="0" hangingPunct="1">
              <a:defRPr sz="1800" kern="1200">
                <a:solidFill>
                  <a:sysClr val="windowText" lastClr="000000"/>
                </a:solidFill>
                <a:latin typeface="Calibri" panose="020F0502020204030204"/>
              </a:defRPr>
            </a:lvl3pPr>
            <a:lvl4pPr marL="1371600" algn="l" defTabSz="457200" rtl="0" eaLnBrk="1" latinLnBrk="0" hangingPunct="1">
              <a:defRPr sz="1800" kern="1200">
                <a:solidFill>
                  <a:sysClr val="windowText" lastClr="000000"/>
                </a:solidFill>
                <a:latin typeface="Calibri" panose="020F0502020204030204"/>
              </a:defRPr>
            </a:lvl4pPr>
            <a:lvl5pPr marL="1828800" algn="l" defTabSz="457200" rtl="0" eaLnBrk="1" latinLnBrk="0" hangingPunct="1">
              <a:defRPr sz="1800" kern="1200">
                <a:solidFill>
                  <a:sysClr val="windowText" lastClr="000000"/>
                </a:solidFill>
                <a:latin typeface="Calibri" panose="020F0502020204030204"/>
              </a:defRPr>
            </a:lvl5pPr>
            <a:lvl6pPr marL="2286000" algn="l" defTabSz="457200" rtl="0" eaLnBrk="1" latinLnBrk="0" hangingPunct="1">
              <a:defRPr sz="1800" kern="1200">
                <a:solidFill>
                  <a:sysClr val="windowText" lastClr="000000"/>
                </a:solidFill>
                <a:latin typeface="Calibri" panose="020F0502020204030204"/>
              </a:defRPr>
            </a:lvl6pPr>
            <a:lvl7pPr marL="2743200" algn="l" defTabSz="457200" rtl="0" eaLnBrk="1" latinLnBrk="0" hangingPunct="1">
              <a:defRPr sz="1800" kern="1200">
                <a:solidFill>
                  <a:sysClr val="windowText" lastClr="000000"/>
                </a:solidFill>
                <a:latin typeface="Calibri" panose="020F0502020204030204"/>
              </a:defRPr>
            </a:lvl7pPr>
            <a:lvl8pPr marL="3200400" algn="l" defTabSz="457200" rtl="0" eaLnBrk="1" latinLnBrk="0" hangingPunct="1">
              <a:defRPr sz="1800" kern="1200">
                <a:solidFill>
                  <a:sysClr val="windowText" lastClr="000000"/>
                </a:solidFill>
                <a:latin typeface="Calibri" panose="020F0502020204030204"/>
              </a:defRPr>
            </a:lvl8pPr>
            <a:lvl9pPr marL="3657600" algn="l" defTabSz="457200" rtl="0" eaLnBrk="1" latinLnBrk="0" hangingPunct="1">
              <a:defRPr sz="1800" kern="1200">
                <a:solidFill>
                  <a:sysClr val="windowText" lastClr="000000"/>
                </a:solidFill>
                <a:latin typeface="Calibri" panose="020F0502020204030204"/>
              </a:defRPr>
            </a:lvl9pPr>
          </a:lstStyle>
          <a:p>
            <a:pPr>
              <a:defRPr/>
            </a:pPr>
            <a:r>
              <a:rPr lang="en-US" sz="700" dirty="0">
                <a:solidFill>
                  <a:srgbClr val="ED6B4D"/>
                </a:solidFill>
                <a:latin typeface="Inter" panose="02000503000000020004" pitchFamily="2" charset="0"/>
                <a:ea typeface="Inter" panose="02000503000000020004" pitchFamily="2" charset="0"/>
                <a:cs typeface="Lato" panose="020F0502020204030203" pitchFamily="34" charset="0"/>
              </a:rPr>
              <a:t>75%</a:t>
            </a:r>
          </a:p>
        </p:txBody>
      </p:sp>
      <p:cxnSp>
        <p:nvCxnSpPr>
          <p:cNvPr id="509" name="Straight Connector 118">
            <a:extLst>
              <a:ext uri="{FF2B5EF4-FFF2-40B4-BE49-F238E27FC236}">
                <a16:creationId xmlns:a16="http://schemas.microsoft.com/office/drawing/2014/main" id="{2F396573-8CAA-10EA-7121-D4C6AFA61A4E}"/>
              </a:ext>
            </a:extLst>
          </p:cNvPr>
          <p:cNvCxnSpPr>
            <a:cxnSpLocks/>
          </p:cNvCxnSpPr>
          <p:nvPr/>
        </p:nvCxnSpPr>
        <p:spPr>
          <a:xfrm>
            <a:off x="3726284" y="5607204"/>
            <a:ext cx="0" cy="4500000"/>
          </a:xfrm>
          <a:prstGeom prst="line">
            <a:avLst/>
          </a:prstGeom>
          <a:noFill/>
          <a:ln w="6350" cap="flat" cmpd="sng" algn="ctr">
            <a:solidFill>
              <a:srgbClr val="ED6B4D"/>
            </a:solidFill>
            <a:prstDash val="dash"/>
            <a:miter lim="800000"/>
          </a:ln>
          <a:effectLst/>
        </p:spPr>
        <p:style>
          <a:lnRef idx="1">
            <a:schemeClr val="accent5"/>
          </a:lnRef>
          <a:fillRef idx="0">
            <a:schemeClr val="accent5"/>
          </a:fillRef>
          <a:effectRef idx="0">
            <a:schemeClr val="accent5"/>
          </a:effectRef>
          <a:fontRef idx="minor">
            <a:schemeClr val="tx1"/>
          </a:fontRef>
        </p:style>
      </p:cxnSp>
      <p:graphicFrame>
        <p:nvGraphicFramePr>
          <p:cNvPr id="510" name="Chart 358">
            <a:extLst>
              <a:ext uri="{FF2B5EF4-FFF2-40B4-BE49-F238E27FC236}">
                <a16:creationId xmlns:a16="http://schemas.microsoft.com/office/drawing/2014/main" id="{E8AF2969-DF46-1BF4-3934-F63E64D4B765}"/>
              </a:ext>
            </a:extLst>
          </p:cNvPr>
          <p:cNvGraphicFramePr/>
          <p:nvPr>
            <p:extLst>
              <p:ext uri="{D42A27DB-BD31-4B8C-83A1-F6EECF244321}">
                <p14:modId xmlns:p14="http://schemas.microsoft.com/office/powerpoint/2010/main" val="34992703"/>
              </p:ext>
            </p:extLst>
          </p:nvPr>
        </p:nvGraphicFramePr>
        <p:xfrm>
          <a:off x="3819617" y="5723148"/>
          <a:ext cx="3646880" cy="1623063"/>
        </p:xfrm>
        <a:graphic>
          <a:graphicData uri="http://schemas.openxmlformats.org/drawingml/2006/chart">
            <c:chart xmlns:c="http://schemas.openxmlformats.org/drawingml/2006/chart" xmlns:r="http://schemas.openxmlformats.org/officeDocument/2006/relationships" r:id="rId12"/>
          </a:graphicData>
        </a:graphic>
      </p:graphicFrame>
      <p:sp>
        <p:nvSpPr>
          <p:cNvPr id="512" name="Rectangle 511">
            <a:extLst>
              <a:ext uri="{FF2B5EF4-FFF2-40B4-BE49-F238E27FC236}">
                <a16:creationId xmlns:a16="http://schemas.microsoft.com/office/drawing/2014/main" id="{181EEFC2-CF73-242F-691C-DB37A6B3ACD3}"/>
              </a:ext>
            </a:extLst>
          </p:cNvPr>
          <p:cNvSpPr/>
          <p:nvPr/>
        </p:nvSpPr>
        <p:spPr>
          <a:xfrm>
            <a:off x="3843430" y="5492862"/>
            <a:ext cx="3186868" cy="215444"/>
          </a:xfrm>
          <a:prstGeom prst="rect">
            <a:avLst/>
          </a:prstGeom>
        </p:spPr>
        <p:txBody>
          <a:bodyPr wrap="square">
            <a:spAutoFit/>
          </a:bodyPr>
          <a:lstStyle>
            <a:defPPr>
              <a:defRPr lang="en-US"/>
            </a:defPPr>
            <a:lvl1pPr marL="0" algn="l" defTabSz="457200" rtl="0" eaLnBrk="1" latinLnBrk="0" hangingPunct="1">
              <a:defRPr sz="1800" kern="1200">
                <a:solidFill>
                  <a:sysClr val="windowText" lastClr="000000"/>
                </a:solidFill>
                <a:latin typeface="Calibri" panose="020F0502020204030204"/>
              </a:defRPr>
            </a:lvl1pPr>
            <a:lvl2pPr marL="457200" algn="l" defTabSz="457200" rtl="0" eaLnBrk="1" latinLnBrk="0" hangingPunct="1">
              <a:defRPr sz="1800" kern="1200">
                <a:solidFill>
                  <a:sysClr val="windowText" lastClr="000000"/>
                </a:solidFill>
                <a:latin typeface="Calibri" panose="020F0502020204030204"/>
              </a:defRPr>
            </a:lvl2pPr>
            <a:lvl3pPr marL="914400" algn="l" defTabSz="457200" rtl="0" eaLnBrk="1" latinLnBrk="0" hangingPunct="1">
              <a:defRPr sz="1800" kern="1200">
                <a:solidFill>
                  <a:sysClr val="windowText" lastClr="000000"/>
                </a:solidFill>
                <a:latin typeface="Calibri" panose="020F0502020204030204"/>
              </a:defRPr>
            </a:lvl3pPr>
            <a:lvl4pPr marL="1371600" algn="l" defTabSz="457200" rtl="0" eaLnBrk="1" latinLnBrk="0" hangingPunct="1">
              <a:defRPr sz="1800" kern="1200">
                <a:solidFill>
                  <a:sysClr val="windowText" lastClr="000000"/>
                </a:solidFill>
                <a:latin typeface="Calibri" panose="020F0502020204030204"/>
              </a:defRPr>
            </a:lvl4pPr>
            <a:lvl5pPr marL="1828800" algn="l" defTabSz="457200" rtl="0" eaLnBrk="1" latinLnBrk="0" hangingPunct="1">
              <a:defRPr sz="1800" kern="1200">
                <a:solidFill>
                  <a:sysClr val="windowText" lastClr="000000"/>
                </a:solidFill>
                <a:latin typeface="Calibri" panose="020F0502020204030204"/>
              </a:defRPr>
            </a:lvl5pPr>
            <a:lvl6pPr marL="2286000" algn="l" defTabSz="457200" rtl="0" eaLnBrk="1" latinLnBrk="0" hangingPunct="1">
              <a:defRPr sz="1800" kern="1200">
                <a:solidFill>
                  <a:sysClr val="windowText" lastClr="000000"/>
                </a:solidFill>
                <a:latin typeface="Calibri" panose="020F0502020204030204"/>
              </a:defRPr>
            </a:lvl6pPr>
            <a:lvl7pPr marL="2743200" algn="l" defTabSz="457200" rtl="0" eaLnBrk="1" latinLnBrk="0" hangingPunct="1">
              <a:defRPr sz="1800" kern="1200">
                <a:solidFill>
                  <a:sysClr val="windowText" lastClr="000000"/>
                </a:solidFill>
                <a:latin typeface="Calibri" panose="020F0502020204030204"/>
              </a:defRPr>
            </a:lvl7pPr>
            <a:lvl8pPr marL="3200400" algn="l" defTabSz="457200" rtl="0" eaLnBrk="1" latinLnBrk="0" hangingPunct="1">
              <a:defRPr sz="1800" kern="1200">
                <a:solidFill>
                  <a:sysClr val="windowText" lastClr="000000"/>
                </a:solidFill>
                <a:latin typeface="Calibri" panose="020F0502020204030204"/>
              </a:defRPr>
            </a:lvl8pPr>
            <a:lvl9pPr marL="3657600" algn="l" defTabSz="457200" rtl="0" eaLnBrk="1" latinLnBrk="0" hangingPunct="1">
              <a:defRPr sz="1800" kern="1200">
                <a:solidFill>
                  <a:sysClr val="windowText" lastClr="000000"/>
                </a:solidFill>
                <a:latin typeface="Calibri" panose="020F0502020204030204"/>
              </a:defRPr>
            </a:lvl9pPr>
          </a:lstStyle>
          <a:p>
            <a:pPr>
              <a:defRPr/>
            </a:pPr>
            <a:r>
              <a:rPr lang="en-US" sz="800" b="1" dirty="0">
                <a:solidFill>
                  <a:srgbClr val="1B657C"/>
                </a:solidFill>
                <a:latin typeface="Inter" panose="02000503000000020004" pitchFamily="2" charset="0"/>
                <a:cs typeface="Lato" panose="020F0502020204030203" pitchFamily="34" charset="0"/>
              </a:rPr>
              <a:t>PERSONNES ATTEINTES AU COURS DES 6 DERNIERS MOIS</a:t>
            </a:r>
            <a:endParaRPr lang="en-SN" sz="800" b="1" dirty="0">
              <a:solidFill>
                <a:srgbClr val="1B657C"/>
              </a:solidFill>
              <a:latin typeface="Inter" panose="02000503000000020004" pitchFamily="2" charset="0"/>
              <a:cs typeface="Lato" panose="020F0502020204030203" pitchFamily="34" charset="0"/>
            </a:endParaRPr>
          </a:p>
        </p:txBody>
      </p:sp>
      <p:sp>
        <p:nvSpPr>
          <p:cNvPr id="529" name="Rectangle 528">
            <a:extLst>
              <a:ext uri="{FF2B5EF4-FFF2-40B4-BE49-F238E27FC236}">
                <a16:creationId xmlns:a16="http://schemas.microsoft.com/office/drawing/2014/main" id="{F94F64BA-FF42-97C2-986E-AB8D8052CCD9}"/>
              </a:ext>
            </a:extLst>
          </p:cNvPr>
          <p:cNvSpPr/>
          <p:nvPr/>
        </p:nvSpPr>
        <p:spPr>
          <a:xfrm>
            <a:off x="-1" y="5120839"/>
            <a:ext cx="7559675" cy="256507"/>
          </a:xfrm>
          <a:prstGeom prst="rect">
            <a:avLst/>
          </a:prstGeom>
          <a:solidFill>
            <a:srgbClr val="1B65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dirty="0">
                <a:solidFill>
                  <a:srgbClr val="F5F3E8"/>
                </a:solidFill>
                <a:latin typeface="Inter" panose="020B0502030000000004" pitchFamily="34" charset="0"/>
                <a:ea typeface="Calibri" panose="020F0502020204030204" pitchFamily="34" charset="0"/>
                <a:cs typeface="Arial" panose="020B0604020202020204" pitchFamily="34" charset="0"/>
              </a:rPr>
              <a:t>S</a:t>
            </a:r>
            <a:r>
              <a:rPr lang="fr-FR" sz="1400" dirty="0">
                <a:solidFill>
                  <a:srgbClr val="F5F3E8"/>
                </a:solidFill>
                <a:latin typeface="Inter" panose="020B0502030000000004" pitchFamily="34" charset="0"/>
                <a:ea typeface="Calibri" panose="020F0502020204030204" pitchFamily="34" charset="0"/>
                <a:cs typeface="Arial" panose="020B0604020202020204" pitchFamily="34" charset="0"/>
              </a:rPr>
              <a:t>UIVI DE LA RÉPONSE</a:t>
            </a:r>
            <a:endParaRPr lang="en-US" sz="1600" dirty="0">
              <a:solidFill>
                <a:srgbClr val="F5F3E8"/>
              </a:solidFill>
            </a:endParaRPr>
          </a:p>
        </p:txBody>
      </p:sp>
      <p:graphicFrame>
        <p:nvGraphicFramePr>
          <p:cNvPr id="479" name="Chart 119">
            <a:extLst>
              <a:ext uri="{FF2B5EF4-FFF2-40B4-BE49-F238E27FC236}">
                <a16:creationId xmlns:a16="http://schemas.microsoft.com/office/drawing/2014/main" id="{C6BD83DC-9FD5-1255-1384-7ADE2C2DD79D}"/>
              </a:ext>
            </a:extLst>
          </p:cNvPr>
          <p:cNvGraphicFramePr/>
          <p:nvPr>
            <p:extLst>
              <p:ext uri="{D42A27DB-BD31-4B8C-83A1-F6EECF244321}">
                <p14:modId xmlns:p14="http://schemas.microsoft.com/office/powerpoint/2010/main" val="4275206762"/>
              </p:ext>
            </p:extLst>
          </p:nvPr>
        </p:nvGraphicFramePr>
        <p:xfrm>
          <a:off x="2636777" y="5705776"/>
          <a:ext cx="651278" cy="1114272"/>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496" name="Chart 119">
            <a:extLst>
              <a:ext uri="{FF2B5EF4-FFF2-40B4-BE49-F238E27FC236}">
                <a16:creationId xmlns:a16="http://schemas.microsoft.com/office/drawing/2014/main" id="{32467693-2991-894D-8DBB-918F7388DE22}"/>
              </a:ext>
            </a:extLst>
          </p:cNvPr>
          <p:cNvGraphicFramePr/>
          <p:nvPr>
            <p:extLst>
              <p:ext uri="{D42A27DB-BD31-4B8C-83A1-F6EECF244321}">
                <p14:modId xmlns:p14="http://schemas.microsoft.com/office/powerpoint/2010/main" val="771226806"/>
              </p:ext>
            </p:extLst>
          </p:nvPr>
        </p:nvGraphicFramePr>
        <p:xfrm>
          <a:off x="2636777" y="8050169"/>
          <a:ext cx="651278" cy="21600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28" name="Chart 119">
            <a:extLst>
              <a:ext uri="{FF2B5EF4-FFF2-40B4-BE49-F238E27FC236}">
                <a16:creationId xmlns:a16="http://schemas.microsoft.com/office/drawing/2014/main" id="{82C18E3F-7D25-5F0C-4414-72CEC72A478D}"/>
              </a:ext>
            </a:extLst>
          </p:cNvPr>
          <p:cNvGraphicFramePr/>
          <p:nvPr>
            <p:extLst>
              <p:ext uri="{D42A27DB-BD31-4B8C-83A1-F6EECF244321}">
                <p14:modId xmlns:p14="http://schemas.microsoft.com/office/powerpoint/2010/main" val="2204184212"/>
              </p:ext>
            </p:extLst>
          </p:nvPr>
        </p:nvGraphicFramePr>
        <p:xfrm>
          <a:off x="2635780" y="7048710"/>
          <a:ext cx="651278" cy="1116000"/>
        </p:xfrm>
        <a:graphic>
          <a:graphicData uri="http://schemas.openxmlformats.org/drawingml/2006/chart">
            <c:chart xmlns:c="http://schemas.openxmlformats.org/drawingml/2006/chart" xmlns:r="http://schemas.openxmlformats.org/officeDocument/2006/relationships" r:id="rId15"/>
          </a:graphicData>
        </a:graphic>
      </p:graphicFrame>
      <p:sp>
        <p:nvSpPr>
          <p:cNvPr id="11" name="Text Box 64">
            <a:extLst>
              <a:ext uri="{FF2B5EF4-FFF2-40B4-BE49-F238E27FC236}">
                <a16:creationId xmlns:a16="http://schemas.microsoft.com/office/drawing/2014/main" id="{E363D82A-A24A-42E5-1EEC-C14AEDA43D03}"/>
              </a:ext>
            </a:extLst>
          </p:cNvPr>
          <p:cNvSpPr txBox="1"/>
          <p:nvPr/>
        </p:nvSpPr>
        <p:spPr>
          <a:xfrm>
            <a:off x="3086776" y="4500037"/>
            <a:ext cx="929671" cy="462803"/>
          </a:xfrm>
          <a:prstGeom prst="rect">
            <a:avLst/>
          </a:prstGeom>
          <a:solidFill>
            <a:sysClr val="window" lastClr="FFFFFF">
              <a:alpha val="0"/>
            </a:sysClr>
          </a:solidFill>
          <a:ln w="6350">
            <a:noFill/>
          </a:ln>
        </p:spPr>
        <p:txBody>
          <a:bodyPr rot="0" spcFirstLastPara="0" vert="horz" wrap="square" lIns="0" tIns="49347" rIns="98694" bIns="49347" numCol="1" spcCol="0" rtlCol="0" fromWordArt="0" anchor="ctr" anchorCtr="0" forceAA="0" compatLnSpc="1">
            <a:prstTxWarp prst="textNoShape">
              <a:avLst/>
            </a:prstTxWarp>
            <a:noAutofit/>
          </a:bodyPr>
          <a:lstStyle>
            <a:defPPr>
              <a:defRPr lang="en-US"/>
            </a:defPPr>
            <a:lvl1pPr defTabSz="986912">
              <a:lnSpc>
                <a:spcPts val="900"/>
              </a:lnSpc>
              <a:defRPr sz="800" kern="0">
                <a:solidFill>
                  <a:srgbClr val="1B657C"/>
                </a:solidFill>
                <a:latin typeface="Inter" panose="020B0502030000000004" pitchFamily="34" charset="0"/>
                <a:ea typeface="Inter" panose="020B0502030000000004" pitchFamily="34" charset="0"/>
                <a:cs typeface="Arial" panose="020B0604020202020204" pitchFamily="34" charset="0"/>
              </a:defRPr>
            </a:lvl1pPr>
          </a:lstStyle>
          <a:p>
            <a:r>
              <a:rPr lang="en-US" dirty="0">
                <a:solidFill>
                  <a:srgbClr val="F2F2F2"/>
                </a:solidFill>
              </a:rPr>
              <a:t>SITES ET </a:t>
            </a:r>
          </a:p>
          <a:p>
            <a:r>
              <a:rPr lang="en-US" dirty="0">
                <a:solidFill>
                  <a:srgbClr val="F2F2F2"/>
                </a:solidFill>
              </a:rPr>
              <a:t>CENTRES</a:t>
            </a:r>
          </a:p>
          <a:p>
            <a:r>
              <a:rPr lang="en-US" dirty="0">
                <a:solidFill>
                  <a:srgbClr val="F2F2F2"/>
                </a:solidFill>
              </a:rPr>
              <a:t>COLLECTIFS</a:t>
            </a:r>
          </a:p>
        </p:txBody>
      </p:sp>
      <p:sp>
        <p:nvSpPr>
          <p:cNvPr id="12" name="Text Box 64">
            <a:extLst>
              <a:ext uri="{FF2B5EF4-FFF2-40B4-BE49-F238E27FC236}">
                <a16:creationId xmlns:a16="http://schemas.microsoft.com/office/drawing/2014/main" id="{4BF4C2A6-89C7-EA8C-1AB6-6F9DC7B52E83}"/>
              </a:ext>
            </a:extLst>
          </p:cNvPr>
          <p:cNvSpPr txBox="1"/>
          <p:nvPr/>
        </p:nvSpPr>
        <p:spPr>
          <a:xfrm>
            <a:off x="4350146" y="4506331"/>
            <a:ext cx="669446" cy="462803"/>
          </a:xfrm>
          <a:prstGeom prst="rect">
            <a:avLst/>
          </a:prstGeom>
          <a:solidFill>
            <a:sysClr val="window" lastClr="FFFFFF">
              <a:alpha val="0"/>
            </a:sysClr>
          </a:solidFill>
          <a:ln w="6350">
            <a:noFill/>
          </a:ln>
        </p:spPr>
        <p:txBody>
          <a:bodyPr rot="0" spcFirstLastPara="0" vert="horz" wrap="square" lIns="0" tIns="49347" rIns="98694" bIns="49347" numCol="1" spcCol="0" rtlCol="0" fromWordArt="0" anchor="ctr" anchorCtr="0" forceAA="0" compatLnSpc="1">
            <a:prstTxWarp prst="textNoShape">
              <a:avLst/>
            </a:prstTxWarp>
            <a:noAutofit/>
          </a:bodyPr>
          <a:lstStyle>
            <a:defPPr>
              <a:defRPr lang="en-US"/>
            </a:defPPr>
            <a:lvl1pPr defTabSz="986912">
              <a:lnSpc>
                <a:spcPts val="900"/>
              </a:lnSpc>
              <a:defRPr sz="800" kern="0">
                <a:solidFill>
                  <a:srgbClr val="1B657C"/>
                </a:solidFill>
                <a:latin typeface="Inter" panose="020B0502030000000004" pitchFamily="34" charset="0"/>
                <a:ea typeface="Inter" panose="020B0502030000000004" pitchFamily="34" charset="0"/>
                <a:cs typeface="Arial" panose="020B0604020202020204" pitchFamily="34" charset="0"/>
              </a:defRPr>
            </a:lvl1pPr>
          </a:lstStyle>
          <a:p>
            <a:r>
              <a:rPr lang="en-US" dirty="0">
                <a:solidFill>
                  <a:srgbClr val="F2F2F2"/>
                </a:solidFill>
              </a:rPr>
              <a:t>VILLAGES D’ACCUEIL</a:t>
            </a:r>
          </a:p>
        </p:txBody>
      </p:sp>
      <p:sp>
        <p:nvSpPr>
          <p:cNvPr id="17" name="Rectangle 16">
            <a:extLst>
              <a:ext uri="{FF2B5EF4-FFF2-40B4-BE49-F238E27FC236}">
                <a16:creationId xmlns:a16="http://schemas.microsoft.com/office/drawing/2014/main" id="{0022B53B-5C56-547B-9418-F0B8EA1D3010}"/>
              </a:ext>
            </a:extLst>
          </p:cNvPr>
          <p:cNvSpPr/>
          <p:nvPr/>
        </p:nvSpPr>
        <p:spPr>
          <a:xfrm>
            <a:off x="3825292" y="7402291"/>
            <a:ext cx="2855216" cy="215444"/>
          </a:xfrm>
          <a:prstGeom prst="rect">
            <a:avLst/>
          </a:prstGeom>
        </p:spPr>
        <p:txBody>
          <a:bodyPr wrap="square">
            <a:spAutoFit/>
          </a:bodyPr>
          <a:lstStyle>
            <a:defPPr>
              <a:defRPr lang="en-US"/>
            </a:defPPr>
            <a:lvl1pPr marL="0" algn="l" defTabSz="457200" rtl="0" eaLnBrk="1" latinLnBrk="0" hangingPunct="1">
              <a:defRPr sz="1800" kern="1200">
                <a:solidFill>
                  <a:sysClr val="windowText" lastClr="000000"/>
                </a:solidFill>
                <a:latin typeface="Calibri" panose="020F0502020204030204"/>
              </a:defRPr>
            </a:lvl1pPr>
            <a:lvl2pPr marL="457200" algn="l" defTabSz="457200" rtl="0" eaLnBrk="1" latinLnBrk="0" hangingPunct="1">
              <a:defRPr sz="1800" kern="1200">
                <a:solidFill>
                  <a:sysClr val="windowText" lastClr="000000"/>
                </a:solidFill>
                <a:latin typeface="Calibri" panose="020F0502020204030204"/>
              </a:defRPr>
            </a:lvl2pPr>
            <a:lvl3pPr marL="914400" algn="l" defTabSz="457200" rtl="0" eaLnBrk="1" latinLnBrk="0" hangingPunct="1">
              <a:defRPr sz="1800" kern="1200">
                <a:solidFill>
                  <a:sysClr val="windowText" lastClr="000000"/>
                </a:solidFill>
                <a:latin typeface="Calibri" panose="020F0502020204030204"/>
              </a:defRPr>
            </a:lvl3pPr>
            <a:lvl4pPr marL="1371600" algn="l" defTabSz="457200" rtl="0" eaLnBrk="1" latinLnBrk="0" hangingPunct="1">
              <a:defRPr sz="1800" kern="1200">
                <a:solidFill>
                  <a:sysClr val="windowText" lastClr="000000"/>
                </a:solidFill>
                <a:latin typeface="Calibri" panose="020F0502020204030204"/>
              </a:defRPr>
            </a:lvl4pPr>
            <a:lvl5pPr marL="1828800" algn="l" defTabSz="457200" rtl="0" eaLnBrk="1" latinLnBrk="0" hangingPunct="1">
              <a:defRPr sz="1800" kern="1200">
                <a:solidFill>
                  <a:sysClr val="windowText" lastClr="000000"/>
                </a:solidFill>
                <a:latin typeface="Calibri" panose="020F0502020204030204"/>
              </a:defRPr>
            </a:lvl5pPr>
            <a:lvl6pPr marL="2286000" algn="l" defTabSz="457200" rtl="0" eaLnBrk="1" latinLnBrk="0" hangingPunct="1">
              <a:defRPr sz="1800" kern="1200">
                <a:solidFill>
                  <a:sysClr val="windowText" lastClr="000000"/>
                </a:solidFill>
                <a:latin typeface="Calibri" panose="020F0502020204030204"/>
              </a:defRPr>
            </a:lvl6pPr>
            <a:lvl7pPr marL="2743200" algn="l" defTabSz="457200" rtl="0" eaLnBrk="1" latinLnBrk="0" hangingPunct="1">
              <a:defRPr sz="1800" kern="1200">
                <a:solidFill>
                  <a:sysClr val="windowText" lastClr="000000"/>
                </a:solidFill>
                <a:latin typeface="Calibri" panose="020F0502020204030204"/>
              </a:defRPr>
            </a:lvl7pPr>
            <a:lvl8pPr marL="3200400" algn="l" defTabSz="457200" rtl="0" eaLnBrk="1" latinLnBrk="0" hangingPunct="1">
              <a:defRPr sz="1800" kern="1200">
                <a:solidFill>
                  <a:sysClr val="windowText" lastClr="000000"/>
                </a:solidFill>
                <a:latin typeface="Calibri" panose="020F0502020204030204"/>
              </a:defRPr>
            </a:lvl8pPr>
            <a:lvl9pPr marL="3657600" algn="l" defTabSz="457200" rtl="0" eaLnBrk="1" latinLnBrk="0" hangingPunct="1">
              <a:defRPr sz="1800" kern="1200">
                <a:solidFill>
                  <a:sysClr val="windowText" lastClr="000000"/>
                </a:solidFill>
                <a:latin typeface="Calibri" panose="020F0502020204030204"/>
              </a:defRPr>
            </a:lvl9pPr>
          </a:lstStyle>
          <a:p>
            <a:pPr>
              <a:defRPr/>
            </a:pPr>
            <a:r>
              <a:rPr lang="en-US" sz="800" b="1" dirty="0">
                <a:solidFill>
                  <a:srgbClr val="1B657C"/>
                </a:solidFill>
                <a:latin typeface="Inter" panose="02000503000000020004" pitchFamily="2" charset="0"/>
                <a:cs typeface="Lato" panose="020F0502020204030203" pitchFamily="34" charset="0"/>
              </a:rPr>
              <a:t>PRINCIPALES ACTIVITÉS RÉALISÉES</a:t>
            </a:r>
          </a:p>
        </p:txBody>
      </p:sp>
      <p:sp>
        <p:nvSpPr>
          <p:cNvPr id="3" name="Rectangle 2">
            <a:extLst>
              <a:ext uri="{FF2B5EF4-FFF2-40B4-BE49-F238E27FC236}">
                <a16:creationId xmlns:a16="http://schemas.microsoft.com/office/drawing/2014/main" id="{4A0AF47E-163D-9FF3-0DDE-EDDDB386BA9C}"/>
              </a:ext>
            </a:extLst>
          </p:cNvPr>
          <p:cNvSpPr/>
          <p:nvPr/>
        </p:nvSpPr>
        <p:spPr>
          <a:xfrm>
            <a:off x="0" y="10238981"/>
            <a:ext cx="7560000" cy="452832"/>
          </a:xfrm>
          <a:prstGeom prst="rect">
            <a:avLst/>
          </a:prstGeom>
          <a:solidFill>
            <a:srgbClr val="1B657C"/>
          </a:solidFill>
          <a:ln w="12700" cap="flat" cmpd="sng" algn="ctr">
            <a:solidFill>
              <a:srgbClr val="1B657C"/>
            </a:solidFill>
            <a:prstDash val="solid"/>
            <a:miter lim="800000"/>
          </a:ln>
          <a:effectLst/>
        </p:spPr>
        <p:txBody>
          <a:bodyPr rot="0" spcFirstLastPara="0" vert="horz" wrap="square" lIns="98694" tIns="49347" rIns="98694" bIns="49347" numCol="1" spcCol="0" rtlCol="0" fromWordArt="0" anchor="ctr" anchorCtr="0" forceAA="0" compatLnSpc="1">
            <a:prstTxWarp prst="textNoShape">
              <a:avLst/>
            </a:prstTxWarp>
            <a:noAutofit/>
          </a:bodyPr>
          <a:lstStyle/>
          <a:p>
            <a:pPr defTabSz="986912">
              <a:defRPr/>
            </a:pPr>
            <a:endParaRPr lang="en-US" sz="1943" kern="0">
              <a:solidFill>
                <a:sysClr val="windowText" lastClr="000000"/>
              </a:solidFill>
            </a:endParaRPr>
          </a:p>
        </p:txBody>
      </p:sp>
      <p:pic>
        <p:nvPicPr>
          <p:cNvPr id="6" name="Picture 5">
            <a:extLst>
              <a:ext uri="{FF2B5EF4-FFF2-40B4-BE49-F238E27FC236}">
                <a16:creationId xmlns:a16="http://schemas.microsoft.com/office/drawing/2014/main" id="{0AD10342-5394-F3AF-763B-155C43E6E489}"/>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613589" y="10265467"/>
            <a:ext cx="396000" cy="396000"/>
          </a:xfrm>
          <a:prstGeom prst="rect">
            <a:avLst/>
          </a:prstGeom>
        </p:spPr>
      </p:pic>
      <p:sp>
        <p:nvSpPr>
          <p:cNvPr id="7" name="Text Box 1">
            <a:extLst>
              <a:ext uri="{FF2B5EF4-FFF2-40B4-BE49-F238E27FC236}">
                <a16:creationId xmlns:a16="http://schemas.microsoft.com/office/drawing/2014/main" id="{E333B301-99D2-F694-2E8A-0D60B0ABEB51}"/>
              </a:ext>
            </a:extLst>
          </p:cNvPr>
          <p:cNvSpPr txBox="1"/>
          <p:nvPr/>
        </p:nvSpPr>
        <p:spPr>
          <a:xfrm>
            <a:off x="-66467" y="10283467"/>
            <a:ext cx="772108" cy="360000"/>
          </a:xfrm>
          <a:prstGeom prst="rect">
            <a:avLst/>
          </a:prstGeom>
          <a:solidFill>
            <a:sysClr val="window" lastClr="FFFFFF">
              <a:alpha val="0"/>
            </a:sysClr>
          </a:solidFill>
          <a:ln w="6350">
            <a:noFill/>
          </a:ln>
        </p:spPr>
        <p:txBody>
          <a:bodyPr rot="0" spcFirstLastPara="0" vert="horz" wrap="square" lIns="98694" tIns="49347" rIns="98694" bIns="49347" numCol="1" spcCol="0" rtlCol="0" fromWordArt="0" anchor="ctr" anchorCtr="0" forceAA="0" compatLnSpc="1">
            <a:prstTxWarp prst="textNoShape">
              <a:avLst/>
            </a:prstTxWarp>
            <a:noAutofit/>
          </a:bodyPr>
          <a:lstStyle/>
          <a:p>
            <a:pPr defTabSz="986912">
              <a:lnSpc>
                <a:spcPts val="800"/>
              </a:lnSpc>
              <a:defRPr/>
            </a:pPr>
            <a:r>
              <a:rPr lang="en-US" sz="800" kern="0" dirty="0">
                <a:solidFill>
                  <a:schemeClr val="bg1"/>
                </a:solidFill>
                <a:latin typeface="Inter" panose="020B0502030000000004" pitchFamily="34" charset="0"/>
                <a:ea typeface="Calibri" panose="020F0502020204030204" pitchFamily="34" charset="0"/>
                <a:cs typeface="Arial" panose="020B0604020202020204" pitchFamily="34" charset="0"/>
              </a:rPr>
              <a:t>PAGE DU </a:t>
            </a:r>
          </a:p>
          <a:p>
            <a:pPr defTabSz="986912">
              <a:lnSpc>
                <a:spcPts val="800"/>
              </a:lnSpc>
              <a:defRPr/>
            </a:pPr>
            <a:r>
              <a:rPr lang="en-US" sz="800" kern="0" dirty="0">
                <a:solidFill>
                  <a:schemeClr val="bg1"/>
                </a:solidFill>
                <a:latin typeface="Inter" panose="020B0502030000000004" pitchFamily="34" charset="0"/>
                <a:ea typeface="Calibri" panose="020F0502020204030204" pitchFamily="34" charset="0"/>
                <a:cs typeface="Arial" panose="020B0604020202020204" pitchFamily="34" charset="0"/>
              </a:rPr>
              <a:t>CLUSTER </a:t>
            </a:r>
          </a:p>
          <a:p>
            <a:pPr defTabSz="986912">
              <a:lnSpc>
                <a:spcPts val="800"/>
              </a:lnSpc>
              <a:defRPr/>
            </a:pPr>
            <a:r>
              <a:rPr lang="en-US" sz="800" kern="0" dirty="0">
                <a:solidFill>
                  <a:schemeClr val="bg1"/>
                </a:solidFill>
                <a:latin typeface="Inter" panose="020B0502030000000004" pitchFamily="34" charset="0"/>
                <a:ea typeface="Calibri" panose="020F0502020204030204" pitchFamily="34" charset="0"/>
                <a:cs typeface="Arial" panose="020B0604020202020204" pitchFamily="34" charset="0"/>
              </a:rPr>
              <a:t>CCCM RDC</a:t>
            </a:r>
          </a:p>
        </p:txBody>
      </p:sp>
      <p:sp>
        <p:nvSpPr>
          <p:cNvPr id="8" name="Text Box 37">
            <a:extLst>
              <a:ext uri="{FF2B5EF4-FFF2-40B4-BE49-F238E27FC236}">
                <a16:creationId xmlns:a16="http://schemas.microsoft.com/office/drawing/2014/main" id="{D058EEDE-DE55-0D9C-FD9B-9C23FC4BD9CD}"/>
              </a:ext>
            </a:extLst>
          </p:cNvPr>
          <p:cNvSpPr txBox="1"/>
          <p:nvPr/>
        </p:nvSpPr>
        <p:spPr>
          <a:xfrm>
            <a:off x="6934574" y="10361945"/>
            <a:ext cx="625101" cy="229336"/>
          </a:xfrm>
          <a:prstGeom prst="rect">
            <a:avLst/>
          </a:prstGeom>
          <a:solidFill>
            <a:sysClr val="window" lastClr="FFFFFF">
              <a:alpha val="0"/>
            </a:sysClr>
          </a:solidFill>
          <a:ln w="6350">
            <a:solidFill>
              <a:prstClr val="black">
                <a:alpha val="0"/>
              </a:prstClr>
            </a:solidFill>
          </a:ln>
        </p:spPr>
        <p:txBody>
          <a:bodyPr rot="0" spcFirstLastPara="0" vert="horz" wrap="square" lIns="98694" tIns="49347" rIns="98694" bIns="49347" numCol="1" spcCol="0" rtlCol="0" fromWordArt="0" anchor="t" anchorCtr="0" forceAA="0" compatLnSpc="1">
            <a:prstTxWarp prst="textNoShape">
              <a:avLst/>
            </a:prstTxWarp>
            <a:noAutofit/>
          </a:bodyPr>
          <a:lstStyle/>
          <a:p>
            <a:pPr algn="r">
              <a:lnSpc>
                <a:spcPct val="107000"/>
              </a:lnSpc>
              <a:spcAft>
                <a:spcPts val="863"/>
              </a:spcAft>
            </a:pPr>
            <a:r>
              <a:rPr lang="fr-FR" sz="900" dirty="0">
                <a:solidFill>
                  <a:srgbClr val="F5F3E8"/>
                </a:solidFill>
                <a:latin typeface="Inter" panose="020B0502030000000004"/>
                <a:ea typeface="Inter Light BETA" panose="020B0402030000000004" pitchFamily="34" charset="0"/>
                <a:cs typeface="Arial" panose="020B0604020202020204" pitchFamily="34" charset="0"/>
              </a:rPr>
              <a:t>Page 1 </a:t>
            </a:r>
            <a:endParaRPr lang="en-US" sz="800" dirty="0">
              <a:latin typeface="Inter" panose="020B0502030000000004"/>
              <a:ea typeface="Inter Light BETA" panose="020B0402030000000004" pitchFamily="34" charset="0"/>
              <a:cs typeface="Arial" panose="020B0604020202020204" pitchFamily="34" charset="0"/>
            </a:endParaRPr>
          </a:p>
        </p:txBody>
      </p:sp>
      <p:sp>
        <p:nvSpPr>
          <p:cNvPr id="13" name="Oval 451">
            <a:extLst>
              <a:ext uri="{FF2B5EF4-FFF2-40B4-BE49-F238E27FC236}">
                <a16:creationId xmlns:a16="http://schemas.microsoft.com/office/drawing/2014/main" id="{2D05BE46-DE3B-0635-7DEB-E5514E073DDE}"/>
              </a:ext>
            </a:extLst>
          </p:cNvPr>
          <p:cNvSpPr>
            <a:spLocks noChangeAspect="1"/>
          </p:cNvSpPr>
          <p:nvPr/>
        </p:nvSpPr>
        <p:spPr>
          <a:xfrm>
            <a:off x="7266272" y="3482196"/>
            <a:ext cx="181444" cy="181444"/>
          </a:xfrm>
          <a:prstGeom prst="ellipse">
            <a:avLst/>
          </a:prstGeom>
          <a:noFill/>
          <a:ln w="6350">
            <a:solidFill>
              <a:srgbClr val="1B657C"/>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500" spc="-50" dirty="0">
                <a:solidFill>
                  <a:srgbClr val="1B657C"/>
                </a:solidFill>
                <a:latin typeface="Inter" panose="020B0502030000000004"/>
              </a:rPr>
              <a:t>44 %</a:t>
            </a:r>
          </a:p>
        </p:txBody>
      </p:sp>
      <p:sp>
        <p:nvSpPr>
          <p:cNvPr id="14" name="Oval 451">
            <a:extLst>
              <a:ext uri="{FF2B5EF4-FFF2-40B4-BE49-F238E27FC236}">
                <a16:creationId xmlns:a16="http://schemas.microsoft.com/office/drawing/2014/main" id="{ACA69E2A-5485-C064-5AA7-684BFC6C2912}"/>
              </a:ext>
            </a:extLst>
          </p:cNvPr>
          <p:cNvSpPr>
            <a:spLocks noChangeAspect="1"/>
          </p:cNvSpPr>
          <p:nvPr/>
        </p:nvSpPr>
        <p:spPr>
          <a:xfrm>
            <a:off x="6008643" y="4009307"/>
            <a:ext cx="174547" cy="174547"/>
          </a:xfrm>
          <a:prstGeom prst="ellipse">
            <a:avLst/>
          </a:prstGeom>
          <a:noFill/>
          <a:ln w="6350">
            <a:solidFill>
              <a:srgbClr val="1B657C"/>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500" spc="-50" dirty="0">
                <a:solidFill>
                  <a:srgbClr val="1B657C"/>
                </a:solidFill>
                <a:latin typeface="Inter" panose="020B0502030000000004"/>
              </a:rPr>
              <a:t>9 %</a:t>
            </a:r>
          </a:p>
        </p:txBody>
      </p:sp>
      <p:sp>
        <p:nvSpPr>
          <p:cNvPr id="15" name="Oval 451">
            <a:extLst>
              <a:ext uri="{FF2B5EF4-FFF2-40B4-BE49-F238E27FC236}">
                <a16:creationId xmlns:a16="http://schemas.microsoft.com/office/drawing/2014/main" id="{5D6C9B75-C763-EBE0-A134-D1E813444F10}"/>
              </a:ext>
            </a:extLst>
          </p:cNvPr>
          <p:cNvSpPr>
            <a:spLocks noChangeAspect="1"/>
          </p:cNvSpPr>
          <p:nvPr/>
        </p:nvSpPr>
        <p:spPr>
          <a:xfrm>
            <a:off x="7266272" y="4004289"/>
            <a:ext cx="174547" cy="174547"/>
          </a:xfrm>
          <a:prstGeom prst="ellipse">
            <a:avLst/>
          </a:prstGeom>
          <a:noFill/>
          <a:ln w="6350">
            <a:solidFill>
              <a:srgbClr val="1B657C"/>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500" spc="-50" dirty="0">
                <a:solidFill>
                  <a:srgbClr val="1B657C"/>
                </a:solidFill>
                <a:latin typeface="Inter" panose="020B0502030000000004"/>
              </a:rPr>
              <a:t>4 %</a:t>
            </a:r>
          </a:p>
        </p:txBody>
      </p:sp>
      <p:sp>
        <p:nvSpPr>
          <p:cNvPr id="16" name="Oval 463">
            <a:extLst>
              <a:ext uri="{FF2B5EF4-FFF2-40B4-BE49-F238E27FC236}">
                <a16:creationId xmlns:a16="http://schemas.microsoft.com/office/drawing/2014/main" id="{CD2E24CC-A08B-4334-7FCB-ACA9C380793E}"/>
              </a:ext>
            </a:extLst>
          </p:cNvPr>
          <p:cNvSpPr>
            <a:spLocks noChangeAspect="1"/>
          </p:cNvSpPr>
          <p:nvPr/>
        </p:nvSpPr>
        <p:spPr>
          <a:xfrm>
            <a:off x="7274142" y="4523397"/>
            <a:ext cx="178337" cy="169154"/>
          </a:xfrm>
          <a:prstGeom prst="ellipse">
            <a:avLst/>
          </a:prstGeom>
          <a:noFill/>
          <a:ln w="6350">
            <a:solidFill>
              <a:srgbClr val="F5F3E8"/>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r>
              <a:rPr lang="en-US" sz="500" spc="-50" dirty="0">
                <a:solidFill>
                  <a:srgbClr val="F2F2F2"/>
                </a:solidFill>
                <a:latin typeface="Inter" panose="020B0502030000000004"/>
              </a:rPr>
              <a:t>55 %</a:t>
            </a:r>
          </a:p>
        </p:txBody>
      </p:sp>
      <p:pic>
        <p:nvPicPr>
          <p:cNvPr id="19" name="Image 18">
            <a:extLst>
              <a:ext uri="{FF2B5EF4-FFF2-40B4-BE49-F238E27FC236}">
                <a16:creationId xmlns:a16="http://schemas.microsoft.com/office/drawing/2014/main" id="{50118024-525B-CEC4-243A-94EE3AC47129}"/>
              </a:ext>
            </a:extLst>
          </p:cNvPr>
          <p:cNvPicPr>
            <a:picLocks noChangeAspect="1"/>
          </p:cNvPicPr>
          <p:nvPr/>
        </p:nvPicPr>
        <p:blipFill rotWithShape="1">
          <a:blip r:embed="rId17">
            <a:extLst>
              <a:ext uri="{28A0092B-C50C-407E-A947-70E740481C1C}">
                <a14:useLocalDpi xmlns:a14="http://schemas.microsoft.com/office/drawing/2010/main" val="0"/>
              </a:ext>
            </a:extLst>
          </a:blip>
          <a:srcRect t="47041" b="25627"/>
          <a:stretch/>
        </p:blipFill>
        <p:spPr>
          <a:xfrm>
            <a:off x="0" y="785771"/>
            <a:ext cx="7564229" cy="1549608"/>
          </a:xfrm>
          <a:prstGeom prst="rect">
            <a:avLst/>
          </a:prstGeom>
        </p:spPr>
      </p:pic>
      <p:sp>
        <p:nvSpPr>
          <p:cNvPr id="20" name="Text Box 37">
            <a:extLst>
              <a:ext uri="{FF2B5EF4-FFF2-40B4-BE49-F238E27FC236}">
                <a16:creationId xmlns:a16="http://schemas.microsoft.com/office/drawing/2014/main" id="{8B489542-8B67-5F79-9BA3-FB77C4E4FDB5}"/>
              </a:ext>
            </a:extLst>
          </p:cNvPr>
          <p:cNvSpPr txBox="1"/>
          <p:nvPr/>
        </p:nvSpPr>
        <p:spPr>
          <a:xfrm>
            <a:off x="2671727" y="10379885"/>
            <a:ext cx="2035714" cy="229336"/>
          </a:xfrm>
          <a:prstGeom prst="rect">
            <a:avLst/>
          </a:prstGeom>
          <a:solidFill>
            <a:sysClr val="window" lastClr="FFFFFF">
              <a:alpha val="0"/>
            </a:sysClr>
          </a:solidFill>
          <a:ln w="6350">
            <a:solidFill>
              <a:prstClr val="black">
                <a:alpha val="0"/>
              </a:prstClr>
            </a:solidFill>
          </a:ln>
        </p:spPr>
        <p:txBody>
          <a:bodyPr rot="0" spcFirstLastPara="0" vert="horz" wrap="square" lIns="98694" tIns="49347" rIns="98694" bIns="49347" numCol="1" spcCol="0" rtlCol="0" fromWordArt="0" anchor="t" anchorCtr="0" forceAA="0" compatLnSpc="1">
            <a:prstTxWarp prst="textNoShape">
              <a:avLst/>
            </a:prstTxWarp>
            <a:noAutofit/>
          </a:bodyPr>
          <a:lstStyle/>
          <a:p>
            <a:pPr algn="ctr">
              <a:lnSpc>
                <a:spcPct val="107000"/>
              </a:lnSpc>
              <a:spcAft>
                <a:spcPts val="863"/>
              </a:spcAft>
            </a:pPr>
            <a:r>
              <a:rPr lang="en-US" sz="800" i="1" dirty="0">
                <a:solidFill>
                  <a:srgbClr val="F5F3E8"/>
                </a:solidFill>
                <a:latin typeface="Inter" panose="020B0502030000000004"/>
                <a:ea typeface="Inter Light BETA" panose="020B0402030000000004" pitchFamily="34" charset="0"/>
                <a:cs typeface="Arial" panose="020B0604020202020204" pitchFamily="34" charset="0"/>
              </a:rPr>
              <a:t>Factsheet</a:t>
            </a:r>
            <a:r>
              <a:rPr lang="fr-FR" sz="800" i="1" dirty="0">
                <a:solidFill>
                  <a:srgbClr val="F5F3E8"/>
                </a:solidFill>
                <a:latin typeface="Inter" panose="020B0502030000000004"/>
                <a:ea typeface="Inter Light BETA" panose="020B0402030000000004" pitchFamily="34" charset="0"/>
                <a:cs typeface="Arial" panose="020B0604020202020204" pitchFamily="34" charset="0"/>
              </a:rPr>
              <a:t> du mois de Mai 2024</a:t>
            </a:r>
            <a:endParaRPr lang="en-US" sz="700" i="1" dirty="0">
              <a:latin typeface="Inter" panose="020B0502030000000004"/>
              <a:ea typeface="Inter Light BETA" panose="020B0402030000000004" pitchFamily="34" charset="0"/>
              <a:cs typeface="Arial" panose="020B0604020202020204" pitchFamily="34" charset="0"/>
            </a:endParaRPr>
          </a:p>
        </p:txBody>
      </p:sp>
      <mc:AlternateContent xmlns:mc="http://schemas.openxmlformats.org/markup-compatibility/2006" xmlns:cx1="http://schemas.microsoft.com/office/drawing/2015/9/8/chartex">
        <mc:Choice Requires="cx1">
          <p:graphicFrame>
            <p:nvGraphicFramePr>
              <p:cNvPr id="21" name="Chart 21">
                <a:extLst>
                  <a:ext uri="{FF2B5EF4-FFF2-40B4-BE49-F238E27FC236}">
                    <a16:creationId xmlns:a16="http://schemas.microsoft.com/office/drawing/2014/main" id="{65A1FAFF-656C-A363-03D0-AC67F3D16642}"/>
                  </a:ext>
                </a:extLst>
              </p:cNvPr>
              <p:cNvGraphicFramePr/>
              <p:nvPr>
                <p:extLst>
                  <p:ext uri="{D42A27DB-BD31-4B8C-83A1-F6EECF244321}">
                    <p14:modId xmlns:p14="http://schemas.microsoft.com/office/powerpoint/2010/main" val="126290565"/>
                  </p:ext>
                </p:extLst>
              </p:nvPr>
            </p:nvGraphicFramePr>
            <p:xfrm>
              <a:off x="3710017" y="7549499"/>
              <a:ext cx="3858095" cy="2628000"/>
            </p:xfrm>
            <a:graphic>
              <a:graphicData uri="http://schemas.microsoft.com/office/drawing/2014/chartex">
                <cx:chart xmlns:cx="http://schemas.microsoft.com/office/drawing/2014/chartex" xmlns:r="http://schemas.openxmlformats.org/officeDocument/2006/relationships" r:id="rId18"/>
              </a:graphicData>
            </a:graphic>
          </p:graphicFrame>
        </mc:Choice>
        <mc:Fallback xmlns="">
          <p:pic>
            <p:nvPicPr>
              <p:cNvPr id="21" name="Chart 21">
                <a:extLst>
                  <a:ext uri="{FF2B5EF4-FFF2-40B4-BE49-F238E27FC236}">
                    <a16:creationId xmlns:a16="http://schemas.microsoft.com/office/drawing/2014/main" id="{65A1FAFF-656C-A363-03D0-AC67F3D16642}"/>
                  </a:ext>
                </a:extLst>
              </p:cNvPr>
              <p:cNvPicPr>
                <a:picLocks noGrp="1" noRot="1" noChangeAspect="1" noMove="1" noResize="1" noEditPoints="1" noAdjustHandles="1" noChangeArrowheads="1" noChangeShapeType="1"/>
              </p:cNvPicPr>
              <p:nvPr/>
            </p:nvPicPr>
            <p:blipFill>
              <a:blip r:embed="rId19"/>
              <a:stretch>
                <a:fillRect/>
              </a:stretch>
            </p:blipFill>
            <p:spPr>
              <a:xfrm>
                <a:off x="3710017" y="7549499"/>
                <a:ext cx="3858095" cy="2628000"/>
              </a:xfrm>
              <a:prstGeom prst="rect">
                <a:avLst/>
              </a:prstGeom>
            </p:spPr>
          </p:pic>
        </mc:Fallback>
      </mc:AlternateContent>
    </p:spTree>
    <p:extLst>
      <p:ext uri="{BB962C8B-B14F-4D97-AF65-F5344CB8AC3E}">
        <p14:creationId xmlns:p14="http://schemas.microsoft.com/office/powerpoint/2010/main" val="3343235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Rectangle 90">
            <a:extLst>
              <a:ext uri="{FF2B5EF4-FFF2-40B4-BE49-F238E27FC236}">
                <a16:creationId xmlns:a16="http://schemas.microsoft.com/office/drawing/2014/main" id="{E0AEAE3E-ED86-6F55-F9D5-DA9FD48498C5}"/>
              </a:ext>
            </a:extLst>
          </p:cNvPr>
          <p:cNvSpPr/>
          <p:nvPr/>
        </p:nvSpPr>
        <p:spPr>
          <a:xfrm>
            <a:off x="50643" y="555053"/>
            <a:ext cx="1834231" cy="2344323"/>
          </a:xfrm>
          <a:prstGeom prst="rect">
            <a:avLst/>
          </a:prstGeom>
          <a:solidFill>
            <a:srgbClr val="F5F3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15"/>
          </a:p>
        </p:txBody>
      </p:sp>
      <p:sp>
        <p:nvSpPr>
          <p:cNvPr id="95" name="Rectangle 94">
            <a:extLst>
              <a:ext uri="{FF2B5EF4-FFF2-40B4-BE49-F238E27FC236}">
                <a16:creationId xmlns:a16="http://schemas.microsoft.com/office/drawing/2014/main" id="{4FFCA638-1762-32ED-DB21-BEE1AD2F3FC3}"/>
              </a:ext>
            </a:extLst>
          </p:cNvPr>
          <p:cNvSpPr/>
          <p:nvPr/>
        </p:nvSpPr>
        <p:spPr>
          <a:xfrm>
            <a:off x="1929767" y="555053"/>
            <a:ext cx="1834231" cy="2339693"/>
          </a:xfrm>
          <a:prstGeom prst="rect">
            <a:avLst/>
          </a:prstGeom>
          <a:solidFill>
            <a:srgbClr val="F5F3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15"/>
          </a:p>
        </p:txBody>
      </p:sp>
      <p:sp>
        <p:nvSpPr>
          <p:cNvPr id="101" name="Rectangle 100">
            <a:extLst>
              <a:ext uri="{FF2B5EF4-FFF2-40B4-BE49-F238E27FC236}">
                <a16:creationId xmlns:a16="http://schemas.microsoft.com/office/drawing/2014/main" id="{6F49931F-355F-B8AD-456B-1E767F9FDDCE}"/>
              </a:ext>
            </a:extLst>
          </p:cNvPr>
          <p:cNvSpPr/>
          <p:nvPr/>
        </p:nvSpPr>
        <p:spPr>
          <a:xfrm>
            <a:off x="3806192" y="555054"/>
            <a:ext cx="1834231" cy="2339692"/>
          </a:xfrm>
          <a:prstGeom prst="rect">
            <a:avLst/>
          </a:prstGeom>
          <a:solidFill>
            <a:srgbClr val="F5F3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15"/>
          </a:p>
        </p:txBody>
      </p:sp>
      <p:sp>
        <p:nvSpPr>
          <p:cNvPr id="104" name="Rectangle 103">
            <a:extLst>
              <a:ext uri="{FF2B5EF4-FFF2-40B4-BE49-F238E27FC236}">
                <a16:creationId xmlns:a16="http://schemas.microsoft.com/office/drawing/2014/main" id="{6F9BB9C3-46EE-41FE-78B8-F6D74E43969C}"/>
              </a:ext>
            </a:extLst>
          </p:cNvPr>
          <p:cNvSpPr/>
          <p:nvPr/>
        </p:nvSpPr>
        <p:spPr>
          <a:xfrm>
            <a:off x="5682618" y="555053"/>
            <a:ext cx="1834231" cy="2339691"/>
          </a:xfrm>
          <a:prstGeom prst="rect">
            <a:avLst/>
          </a:prstGeom>
          <a:solidFill>
            <a:srgbClr val="F5F3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115"/>
          </a:p>
        </p:txBody>
      </p:sp>
      <p:sp>
        <p:nvSpPr>
          <p:cNvPr id="125" name="TextBox 124">
            <a:extLst>
              <a:ext uri="{FF2B5EF4-FFF2-40B4-BE49-F238E27FC236}">
                <a16:creationId xmlns:a16="http://schemas.microsoft.com/office/drawing/2014/main" id="{52151CEF-136F-CC7F-E571-A5FFC1D41222}"/>
              </a:ext>
            </a:extLst>
          </p:cNvPr>
          <p:cNvSpPr txBox="1"/>
          <p:nvPr/>
        </p:nvSpPr>
        <p:spPr>
          <a:xfrm>
            <a:off x="-28533" y="7075707"/>
            <a:ext cx="7572774" cy="630942"/>
          </a:xfrm>
          <a:prstGeom prst="rect">
            <a:avLst/>
          </a:prstGeom>
          <a:noFill/>
        </p:spPr>
        <p:txBody>
          <a:bodyPr wrap="square">
            <a:spAutoFit/>
          </a:bodyPr>
          <a:lstStyle/>
          <a:p>
            <a:pPr algn="just" defTabSz="493456">
              <a:defRPr/>
            </a:pPr>
            <a:r>
              <a:rPr lang="en-US" sz="700" i="1" dirty="0">
                <a:solidFill>
                  <a:srgbClr val="1B657C"/>
                </a:solidFill>
                <a:latin typeface="Inter" panose="02000503000000020004" pitchFamily="2" charset="0"/>
                <a:ea typeface="Inter" panose="02000503000000020004" pitchFamily="2" charset="0"/>
                <a:cs typeface="Inter" panose="02000503000000020004" pitchFamily="2" charset="0"/>
              </a:rPr>
              <a:t>1.1. CNR : Commission Nationale pour les </a:t>
            </a:r>
            <a:r>
              <a:rPr lang="fr-FR" sz="700" i="1" dirty="0">
                <a:solidFill>
                  <a:srgbClr val="1B657C"/>
                </a:solidFill>
                <a:latin typeface="Inter" panose="02000503000000020004" pitchFamily="2" charset="0"/>
                <a:ea typeface="Inter" panose="02000503000000020004" pitchFamily="2" charset="0"/>
                <a:cs typeface="Inter" panose="02000503000000020004" pitchFamily="2" charset="0"/>
              </a:rPr>
              <a:t>Réfugiés; 1.2. DIVAH: Division des Affaires Humanitaires; 2.1. HCR : Haut-Commissariat pour les Réfugiés; 2.2. OIM : Organisation Internationale de la Migration; 3.1. AIDES : Actions et Interventions pour le Développement et l’Encadrement Social; 3.2. AIBEF: Appui aux Initiatives de Bien Être Familiale; 3.3. ARPS: Actions pour la Réhabilitation et la Promotion Sociale; 3.4. RADPI: Réseau d'Action pour le Développement et Progrès Intégrés; 3.5. WNE: World Needs and Help ; 3.6. </a:t>
            </a:r>
            <a:r>
              <a:rPr lang="en-US" sz="700" i="1" dirty="0">
                <a:solidFill>
                  <a:srgbClr val="1B657C"/>
                </a:solidFill>
                <a:latin typeface="Inter" panose="02000503000000020004" pitchFamily="2" charset="0"/>
                <a:ea typeface="Inter" panose="02000503000000020004" pitchFamily="2" charset="0"/>
                <a:cs typeface="Inter" panose="02000503000000020004" pitchFamily="2" charset="0"/>
              </a:rPr>
              <a:t>ACTED: </a:t>
            </a:r>
            <a:r>
              <a:rPr lang="fr-CD" sz="700" i="1" dirty="0">
                <a:solidFill>
                  <a:srgbClr val="1B657C"/>
                </a:solidFill>
                <a:latin typeface="Inter" panose="02000503000000020004" pitchFamily="2" charset="0"/>
                <a:ea typeface="Inter" panose="02000503000000020004" pitchFamily="2" charset="0"/>
                <a:cs typeface="Inter" panose="02000503000000020004" pitchFamily="2" charset="0"/>
              </a:rPr>
              <a:t>Agence</a:t>
            </a:r>
            <a:r>
              <a:rPr lang="en-US" sz="700" i="1" dirty="0">
                <a:solidFill>
                  <a:srgbClr val="1B657C"/>
                </a:solidFill>
                <a:latin typeface="Inter" panose="02000503000000020004" pitchFamily="2" charset="0"/>
                <a:ea typeface="Inter" panose="02000503000000020004" pitchFamily="2" charset="0"/>
                <a:cs typeface="Inter" panose="02000503000000020004" pitchFamily="2" charset="0"/>
              </a:rPr>
              <a:t> </a:t>
            </a:r>
            <a:r>
              <a:rPr lang="fr-FR" sz="700" i="1" dirty="0">
                <a:solidFill>
                  <a:srgbClr val="1B657C"/>
                </a:solidFill>
                <a:latin typeface="Inter" panose="02000503000000020004" pitchFamily="2" charset="0"/>
                <a:ea typeface="Inter" panose="02000503000000020004" pitchFamily="2" charset="0"/>
                <a:cs typeface="Inter" panose="02000503000000020004" pitchFamily="2" charset="0"/>
              </a:rPr>
              <a:t>d’Aide</a:t>
            </a:r>
            <a:r>
              <a:rPr lang="en-US" sz="700" i="1" dirty="0">
                <a:solidFill>
                  <a:srgbClr val="1B657C"/>
                </a:solidFill>
                <a:latin typeface="Inter" panose="02000503000000020004" pitchFamily="2" charset="0"/>
                <a:ea typeface="Inter" panose="02000503000000020004" pitchFamily="2" charset="0"/>
                <a:cs typeface="Inter" panose="02000503000000020004" pitchFamily="2" charset="0"/>
              </a:rPr>
              <a:t> a la Cooperation Technique et au </a:t>
            </a:r>
            <a:r>
              <a:rPr lang="fr-FR" sz="700" i="1" dirty="0">
                <a:solidFill>
                  <a:srgbClr val="1B657C"/>
                </a:solidFill>
                <a:latin typeface="Inter" panose="02000503000000020004" pitchFamily="2" charset="0"/>
                <a:ea typeface="Inter" panose="02000503000000020004" pitchFamily="2" charset="0"/>
                <a:cs typeface="Inter" panose="02000503000000020004" pitchFamily="2" charset="0"/>
              </a:rPr>
              <a:t>Développement; 3.7. GIZ: </a:t>
            </a:r>
            <a:r>
              <a:rPr lang="de-DE" sz="700" i="1" dirty="0">
                <a:solidFill>
                  <a:srgbClr val="1B657C"/>
                </a:solidFill>
                <a:latin typeface="Inter" panose="02000503000000020004" pitchFamily="2" charset="0"/>
                <a:ea typeface="Inter" panose="02000503000000020004" pitchFamily="2" charset="0"/>
                <a:cs typeface="Inter" panose="02000503000000020004" pitchFamily="2" charset="0"/>
              </a:rPr>
              <a:t>Deutsche Gesellschaft für Internationale Zusammenarbeit; 3.8. </a:t>
            </a:r>
            <a:r>
              <a:rPr lang="fr-FR" sz="700" i="1" dirty="0">
                <a:solidFill>
                  <a:srgbClr val="1B657C"/>
                </a:solidFill>
                <a:latin typeface="Inter" panose="02000503000000020004" pitchFamily="2" charset="0"/>
                <a:ea typeface="Inter" panose="02000503000000020004" pitchFamily="2" charset="0"/>
                <a:cs typeface="Inter" panose="02000503000000020004" pitchFamily="2" charset="0"/>
              </a:rPr>
              <a:t>NRC: Norwegian Refugee Council.</a:t>
            </a:r>
          </a:p>
        </p:txBody>
      </p:sp>
      <p:sp>
        <p:nvSpPr>
          <p:cNvPr id="74" name="TextBox 448">
            <a:extLst>
              <a:ext uri="{FF2B5EF4-FFF2-40B4-BE49-F238E27FC236}">
                <a16:creationId xmlns:a16="http://schemas.microsoft.com/office/drawing/2014/main" id="{1541E10B-1499-E0BF-7D09-1A0D62D686C8}"/>
              </a:ext>
            </a:extLst>
          </p:cNvPr>
          <p:cNvSpPr txBox="1"/>
          <p:nvPr/>
        </p:nvSpPr>
        <p:spPr>
          <a:xfrm>
            <a:off x="6272400" y="4139722"/>
            <a:ext cx="1236632" cy="954107"/>
          </a:xfrm>
          <a:prstGeom prst="rect">
            <a:avLst/>
          </a:prstGeom>
          <a:noFill/>
        </p:spPr>
        <p:txBody>
          <a:bodyPr wrap="square">
            <a:spAutoFit/>
          </a:bodyPr>
          <a:lstStyle/>
          <a:p>
            <a:pPr marL="123364" indent="-123364" defTabSz="455509">
              <a:buFont typeface="+mj-lt"/>
              <a:buAutoNum type="arabicPeriod"/>
            </a:pPr>
            <a:r>
              <a:rPr lang="en-US" sz="700" dirty="0">
                <a:latin typeface="Inter" panose="02000503000000020004" pitchFamily="2" charset="0"/>
                <a:ea typeface="Inter" panose="02000503000000020004" pitchFamily="2" charset="0"/>
                <a:cs typeface="Inter" panose="02000503000000020004" pitchFamily="2" charset="0"/>
              </a:rPr>
              <a:t>HCR (Lead)</a:t>
            </a:r>
          </a:p>
          <a:p>
            <a:pPr marL="123364" indent="-123364" defTabSz="455509">
              <a:buFont typeface="+mj-lt"/>
              <a:buAutoNum type="arabicPeriod"/>
            </a:pPr>
            <a:r>
              <a:rPr lang="en-US" sz="700" dirty="0">
                <a:latin typeface="Inter" panose="02000503000000020004" pitchFamily="2" charset="0"/>
                <a:ea typeface="Inter" panose="02000503000000020004" pitchFamily="2" charset="0"/>
                <a:cs typeface="Inter" panose="02000503000000020004" pitchFamily="2" charset="0"/>
              </a:rPr>
              <a:t>OIM (Co-Lead)</a:t>
            </a:r>
          </a:p>
          <a:p>
            <a:pPr marL="123364" indent="-123364" defTabSz="455509">
              <a:buFont typeface="+mj-lt"/>
              <a:buAutoNum type="arabicPeriod"/>
            </a:pPr>
            <a:r>
              <a:rPr lang="en-US" sz="700" dirty="0">
                <a:latin typeface="Inter" panose="02000503000000020004" pitchFamily="2" charset="0"/>
                <a:ea typeface="Inter" panose="02000503000000020004" pitchFamily="2" charset="0"/>
                <a:cs typeface="Inter" panose="02000503000000020004" pitchFamily="2" charset="0"/>
              </a:rPr>
              <a:t>CNR (Administration)</a:t>
            </a:r>
          </a:p>
          <a:p>
            <a:pPr marL="123364" indent="-123364" defTabSz="455509">
              <a:buFont typeface="+mj-lt"/>
              <a:buAutoNum type="arabicPeriod"/>
            </a:pPr>
            <a:r>
              <a:rPr lang="en-US" sz="700" dirty="0">
                <a:latin typeface="Inter" panose="02000503000000020004" pitchFamily="2" charset="0"/>
                <a:ea typeface="Inter" panose="02000503000000020004" pitchFamily="2" charset="0"/>
                <a:cs typeface="Inter" panose="02000503000000020004" pitchFamily="2" charset="0"/>
              </a:rPr>
              <a:t>AIDES (Gestion)</a:t>
            </a:r>
            <a:endParaRPr lang="en-SN" sz="700" dirty="0">
              <a:latin typeface="Inter" panose="02000503000000020004" pitchFamily="2" charset="0"/>
              <a:ea typeface="Inter" panose="02000503000000020004" pitchFamily="2" charset="0"/>
              <a:cs typeface="Inter" panose="02000503000000020004" pitchFamily="2" charset="0"/>
            </a:endParaRPr>
          </a:p>
          <a:p>
            <a:pPr marL="123364" indent="-123364" defTabSz="455509">
              <a:buFont typeface="+mj-lt"/>
              <a:buAutoNum type="arabicPeriod"/>
            </a:pPr>
            <a:r>
              <a:rPr lang="en-US" sz="700" dirty="0">
                <a:latin typeface="Inter" panose="02000503000000020004" pitchFamily="2" charset="0"/>
                <a:ea typeface="Inter" panose="02000503000000020004" pitchFamily="2" charset="0"/>
                <a:cs typeface="Inter" panose="02000503000000020004" pitchFamily="2" charset="0"/>
              </a:rPr>
              <a:t>DIVAH (Membre)</a:t>
            </a:r>
          </a:p>
          <a:p>
            <a:pPr marL="123364" indent="-123364" defTabSz="455509">
              <a:buFont typeface="+mj-lt"/>
              <a:buAutoNum type="arabicPeriod"/>
            </a:pPr>
            <a:r>
              <a:rPr lang="en-US" sz="700" dirty="0">
                <a:latin typeface="Inter" panose="02000503000000020004" pitchFamily="2" charset="0"/>
                <a:ea typeface="Inter" panose="02000503000000020004" pitchFamily="2" charset="0"/>
                <a:cs typeface="Inter" panose="02000503000000020004" pitchFamily="2" charset="0"/>
              </a:rPr>
              <a:t>GIZ (Membre)</a:t>
            </a:r>
          </a:p>
          <a:p>
            <a:pPr marL="123364" indent="-123364" defTabSz="455509">
              <a:buFont typeface="+mj-lt"/>
              <a:buAutoNum type="arabicPeriod"/>
            </a:pPr>
            <a:r>
              <a:rPr lang="en-US" sz="700" dirty="0">
                <a:latin typeface="Inter" panose="02000503000000020004" pitchFamily="2" charset="0"/>
                <a:ea typeface="Inter" panose="02000503000000020004" pitchFamily="2" charset="0"/>
                <a:cs typeface="Inter" panose="02000503000000020004" pitchFamily="2" charset="0"/>
              </a:rPr>
              <a:t>NRC (Membre)</a:t>
            </a:r>
          </a:p>
          <a:p>
            <a:pPr marL="123364" indent="-123364" defTabSz="455509">
              <a:buFont typeface="+mj-lt"/>
              <a:buAutoNum type="arabicPeriod"/>
            </a:pPr>
            <a:r>
              <a:rPr lang="en-US" sz="700" dirty="0">
                <a:latin typeface="Inter" panose="02000503000000020004" pitchFamily="2" charset="0"/>
                <a:ea typeface="Inter" panose="02000503000000020004" pitchFamily="2" charset="0"/>
                <a:cs typeface="Inter" panose="02000503000000020004" pitchFamily="2" charset="0"/>
              </a:rPr>
              <a:t>WNH (Membre)</a:t>
            </a:r>
          </a:p>
        </p:txBody>
      </p:sp>
      <p:sp>
        <p:nvSpPr>
          <p:cNvPr id="92" name="TextBox 453">
            <a:extLst>
              <a:ext uri="{FF2B5EF4-FFF2-40B4-BE49-F238E27FC236}">
                <a16:creationId xmlns:a16="http://schemas.microsoft.com/office/drawing/2014/main" id="{423E8568-6975-82AB-E171-73CCDB13D335}"/>
              </a:ext>
            </a:extLst>
          </p:cNvPr>
          <p:cNvSpPr txBox="1"/>
          <p:nvPr/>
        </p:nvSpPr>
        <p:spPr>
          <a:xfrm>
            <a:off x="6280217" y="3261279"/>
            <a:ext cx="1279458" cy="738664"/>
          </a:xfrm>
          <a:prstGeom prst="rect">
            <a:avLst/>
          </a:prstGeom>
          <a:noFill/>
        </p:spPr>
        <p:txBody>
          <a:bodyPr wrap="square">
            <a:spAutoFit/>
          </a:bodyPr>
          <a:lstStyle/>
          <a:p>
            <a:pPr marL="123364" indent="-123364" defTabSz="455509">
              <a:buFont typeface="+mj-lt"/>
              <a:buAutoNum type="arabicPeriod"/>
            </a:pPr>
            <a:r>
              <a:rPr lang="en-US" sz="700" dirty="0">
                <a:latin typeface="Inter" panose="02000503000000020004" pitchFamily="2" charset="0"/>
                <a:ea typeface="Inter" panose="02000503000000020004" pitchFamily="2" charset="0"/>
                <a:cs typeface="Inter" panose="02000503000000020004" pitchFamily="2" charset="0"/>
              </a:rPr>
              <a:t>HCR (Lead)</a:t>
            </a:r>
          </a:p>
          <a:p>
            <a:pPr marL="123364" indent="-123364" defTabSz="455509">
              <a:buFont typeface="+mj-lt"/>
              <a:buAutoNum type="arabicPeriod"/>
            </a:pPr>
            <a:r>
              <a:rPr lang="en-US" sz="700" dirty="0">
                <a:latin typeface="Inter" panose="02000503000000020004" pitchFamily="2" charset="0"/>
                <a:ea typeface="Inter" panose="02000503000000020004" pitchFamily="2" charset="0"/>
                <a:cs typeface="Inter" panose="02000503000000020004" pitchFamily="2" charset="0"/>
              </a:rPr>
              <a:t>OIM (Co-Lead)</a:t>
            </a:r>
          </a:p>
          <a:p>
            <a:pPr marL="123364" indent="-123364" defTabSz="455509">
              <a:buFont typeface="+mj-lt"/>
              <a:buAutoNum type="arabicPeriod"/>
            </a:pPr>
            <a:r>
              <a:rPr lang="en-US" sz="700" dirty="0">
                <a:latin typeface="Inter" panose="02000503000000020004" pitchFamily="2" charset="0"/>
                <a:ea typeface="Inter" panose="02000503000000020004" pitchFamily="2" charset="0"/>
                <a:cs typeface="Inter" panose="02000503000000020004" pitchFamily="2" charset="0"/>
              </a:rPr>
              <a:t>CNR (Administration)</a:t>
            </a:r>
          </a:p>
          <a:p>
            <a:pPr marL="123364" indent="-123364" defTabSz="455509">
              <a:buFont typeface="+mj-lt"/>
              <a:buAutoNum type="arabicPeriod"/>
            </a:pPr>
            <a:r>
              <a:rPr lang="en-US" sz="700" dirty="0">
                <a:latin typeface="Inter" panose="02000503000000020004" pitchFamily="2" charset="0"/>
                <a:ea typeface="Inter" panose="02000503000000020004" pitchFamily="2" charset="0"/>
                <a:cs typeface="Inter" panose="02000503000000020004" pitchFamily="2" charset="0"/>
              </a:rPr>
              <a:t>AIDES (Gestion)</a:t>
            </a:r>
          </a:p>
          <a:p>
            <a:pPr marL="123364" indent="-123364" defTabSz="455509">
              <a:buFont typeface="+mj-lt"/>
              <a:buAutoNum type="arabicPeriod"/>
            </a:pPr>
            <a:r>
              <a:rPr lang="en-US" sz="700" dirty="0">
                <a:latin typeface="Inter" panose="02000503000000020004" pitchFamily="2" charset="0"/>
                <a:ea typeface="Inter" panose="02000503000000020004" pitchFamily="2" charset="0"/>
                <a:cs typeface="Inter" panose="02000503000000020004" pitchFamily="2" charset="0"/>
              </a:rPr>
              <a:t>CARITAS (Gestion)</a:t>
            </a:r>
            <a:endParaRPr lang="en-SN" sz="700" dirty="0">
              <a:latin typeface="Inter" panose="02000503000000020004" pitchFamily="2" charset="0"/>
              <a:ea typeface="Inter" panose="02000503000000020004" pitchFamily="2" charset="0"/>
              <a:cs typeface="Inter" panose="02000503000000020004" pitchFamily="2" charset="0"/>
            </a:endParaRPr>
          </a:p>
          <a:p>
            <a:pPr marL="123364" indent="-123364" defTabSz="455509">
              <a:buFont typeface="+mj-lt"/>
              <a:buAutoNum type="arabicPeriod"/>
            </a:pPr>
            <a:r>
              <a:rPr lang="en-US" sz="700" dirty="0">
                <a:latin typeface="Inter" panose="02000503000000020004" pitchFamily="2" charset="0"/>
                <a:ea typeface="Inter" panose="02000503000000020004" pitchFamily="2" charset="0"/>
                <a:cs typeface="Inter" panose="02000503000000020004" pitchFamily="2" charset="0"/>
              </a:rPr>
              <a:t>DIVAH (Membre)</a:t>
            </a:r>
          </a:p>
        </p:txBody>
      </p:sp>
      <p:cxnSp>
        <p:nvCxnSpPr>
          <p:cNvPr id="93" name="Straight Connector 82">
            <a:extLst>
              <a:ext uri="{FF2B5EF4-FFF2-40B4-BE49-F238E27FC236}">
                <a16:creationId xmlns:a16="http://schemas.microsoft.com/office/drawing/2014/main" id="{A43EFCB1-38F6-A5A3-4927-2E39A1989515}"/>
              </a:ext>
            </a:extLst>
          </p:cNvPr>
          <p:cNvCxnSpPr>
            <a:cxnSpLocks/>
          </p:cNvCxnSpPr>
          <p:nvPr/>
        </p:nvCxnSpPr>
        <p:spPr>
          <a:xfrm>
            <a:off x="6302988" y="3319014"/>
            <a:ext cx="0" cy="612000"/>
          </a:xfrm>
          <a:prstGeom prst="line">
            <a:avLst/>
          </a:prstGeom>
          <a:noFill/>
          <a:ln w="28575" cap="flat" cmpd="sng" algn="ctr">
            <a:solidFill>
              <a:srgbClr val="4496AE"/>
            </a:solidFill>
            <a:prstDash val="solid"/>
            <a:miter lim="800000"/>
          </a:ln>
          <a:effectLst/>
        </p:spPr>
      </p:cxnSp>
      <p:sp>
        <p:nvSpPr>
          <p:cNvPr id="100" name="TextBox 473">
            <a:extLst>
              <a:ext uri="{FF2B5EF4-FFF2-40B4-BE49-F238E27FC236}">
                <a16:creationId xmlns:a16="http://schemas.microsoft.com/office/drawing/2014/main" id="{27C21A6A-D175-4604-44B0-CB5208EF25E2}"/>
              </a:ext>
            </a:extLst>
          </p:cNvPr>
          <p:cNvSpPr txBox="1"/>
          <p:nvPr/>
        </p:nvSpPr>
        <p:spPr>
          <a:xfrm>
            <a:off x="6280217" y="6361791"/>
            <a:ext cx="1236632" cy="630942"/>
          </a:xfrm>
          <a:prstGeom prst="rect">
            <a:avLst/>
          </a:prstGeom>
          <a:noFill/>
        </p:spPr>
        <p:txBody>
          <a:bodyPr wrap="square">
            <a:spAutoFit/>
          </a:bodyPr>
          <a:lstStyle/>
          <a:p>
            <a:pPr marL="123364" indent="-123364" defTabSz="455509">
              <a:buFont typeface="+mj-lt"/>
              <a:buAutoNum type="arabicPeriod"/>
            </a:pPr>
            <a:r>
              <a:rPr lang="en-US" sz="700" dirty="0">
                <a:latin typeface="Inter" panose="02000503000000020004" pitchFamily="2" charset="0"/>
                <a:ea typeface="Inter" panose="02000503000000020004" pitchFamily="2" charset="0"/>
                <a:cs typeface="Inter" panose="02000503000000020004" pitchFamily="2" charset="0"/>
              </a:rPr>
              <a:t>HCR (Lead)</a:t>
            </a:r>
          </a:p>
          <a:p>
            <a:pPr marL="123364" indent="-123364" defTabSz="455509">
              <a:buFont typeface="+mj-lt"/>
              <a:buAutoNum type="arabicPeriod"/>
            </a:pPr>
            <a:r>
              <a:rPr lang="en-US" sz="700" dirty="0">
                <a:latin typeface="Inter" panose="02000503000000020004" pitchFamily="2" charset="0"/>
                <a:ea typeface="Inter" panose="02000503000000020004" pitchFamily="2" charset="0"/>
                <a:cs typeface="Inter" panose="02000503000000020004" pitchFamily="2" charset="0"/>
              </a:rPr>
              <a:t>OIM (Co-Lead)</a:t>
            </a:r>
          </a:p>
          <a:p>
            <a:pPr marL="123364" indent="-123364" defTabSz="455509">
              <a:buFont typeface="+mj-lt"/>
              <a:buAutoNum type="arabicPeriod"/>
            </a:pPr>
            <a:r>
              <a:rPr lang="en-US" sz="700" dirty="0">
                <a:latin typeface="Inter" panose="02000503000000020004" pitchFamily="2" charset="0"/>
                <a:ea typeface="Inter" panose="02000503000000020004" pitchFamily="2" charset="0"/>
                <a:cs typeface="Inter" panose="02000503000000020004" pitchFamily="2" charset="0"/>
              </a:rPr>
              <a:t>CNR (Administration)</a:t>
            </a:r>
          </a:p>
          <a:p>
            <a:pPr marL="123364" indent="-123364" defTabSz="455509">
              <a:buFont typeface="+mj-lt"/>
              <a:buAutoNum type="arabicPeriod"/>
            </a:pPr>
            <a:r>
              <a:rPr lang="en-US" sz="700" dirty="0">
                <a:latin typeface="Inter" panose="02000503000000020004" pitchFamily="2" charset="0"/>
                <a:ea typeface="Inter" panose="02000503000000020004" pitchFamily="2" charset="0"/>
                <a:cs typeface="Inter" panose="02000503000000020004" pitchFamily="2" charset="0"/>
              </a:rPr>
              <a:t>AIDES (Gestion)</a:t>
            </a:r>
            <a:endParaRPr lang="en-SN" sz="700" dirty="0">
              <a:latin typeface="Inter" panose="02000503000000020004" pitchFamily="2" charset="0"/>
              <a:ea typeface="Inter" panose="02000503000000020004" pitchFamily="2" charset="0"/>
              <a:cs typeface="Inter" panose="02000503000000020004" pitchFamily="2" charset="0"/>
            </a:endParaRPr>
          </a:p>
          <a:p>
            <a:pPr marL="123364" indent="-123364" defTabSz="455509">
              <a:buFont typeface="+mj-lt"/>
              <a:buAutoNum type="arabicPeriod"/>
            </a:pPr>
            <a:r>
              <a:rPr lang="en-US" sz="700" dirty="0">
                <a:latin typeface="Inter" panose="02000503000000020004" pitchFamily="2" charset="0"/>
                <a:ea typeface="Inter" panose="02000503000000020004" pitchFamily="2" charset="0"/>
                <a:cs typeface="Inter" panose="02000503000000020004" pitchFamily="2" charset="0"/>
              </a:rPr>
              <a:t>DIVAH (Membre)</a:t>
            </a:r>
          </a:p>
        </p:txBody>
      </p:sp>
      <p:sp>
        <p:nvSpPr>
          <p:cNvPr id="109" name="TextBox 455">
            <a:extLst>
              <a:ext uri="{FF2B5EF4-FFF2-40B4-BE49-F238E27FC236}">
                <a16:creationId xmlns:a16="http://schemas.microsoft.com/office/drawing/2014/main" id="{FECA92D0-6ABE-2033-9C90-8A965FE0A0B7}"/>
              </a:ext>
            </a:extLst>
          </p:cNvPr>
          <p:cNvSpPr txBox="1"/>
          <p:nvPr/>
        </p:nvSpPr>
        <p:spPr>
          <a:xfrm>
            <a:off x="6268878" y="5149592"/>
            <a:ext cx="1279458" cy="1169551"/>
          </a:xfrm>
          <a:prstGeom prst="rect">
            <a:avLst/>
          </a:prstGeom>
          <a:noFill/>
        </p:spPr>
        <p:txBody>
          <a:bodyPr wrap="square">
            <a:spAutoFit/>
          </a:bodyPr>
          <a:lstStyle/>
          <a:p>
            <a:pPr marL="123364" indent="-123364" defTabSz="455509">
              <a:buFont typeface="+mj-lt"/>
              <a:buAutoNum type="arabicPeriod"/>
            </a:pPr>
            <a:r>
              <a:rPr lang="en-US" sz="700" dirty="0">
                <a:latin typeface="Inter" panose="02000503000000020004" pitchFamily="2" charset="0"/>
                <a:ea typeface="Inter" panose="02000503000000020004" pitchFamily="2" charset="0"/>
                <a:cs typeface="Inter" panose="02000503000000020004" pitchFamily="2" charset="0"/>
              </a:rPr>
              <a:t>HCR (Lead)</a:t>
            </a:r>
          </a:p>
          <a:p>
            <a:pPr marL="123364" indent="-123364" defTabSz="455509">
              <a:buFont typeface="+mj-lt"/>
              <a:buAutoNum type="arabicPeriod"/>
            </a:pPr>
            <a:r>
              <a:rPr lang="en-US" sz="700" dirty="0">
                <a:latin typeface="Inter" panose="02000503000000020004" pitchFamily="2" charset="0"/>
                <a:ea typeface="Inter" panose="02000503000000020004" pitchFamily="2" charset="0"/>
                <a:cs typeface="Inter" panose="02000503000000020004" pitchFamily="2" charset="0"/>
              </a:rPr>
              <a:t>ACTED (Co-Lead)</a:t>
            </a:r>
          </a:p>
          <a:p>
            <a:pPr marL="123364" indent="-123364" defTabSz="455509">
              <a:buFont typeface="+mj-lt"/>
              <a:buAutoNum type="arabicPeriod"/>
            </a:pPr>
            <a:r>
              <a:rPr lang="en-US" sz="700" dirty="0">
                <a:latin typeface="Inter" panose="02000503000000020004" pitchFamily="2" charset="0"/>
                <a:ea typeface="Inter" panose="02000503000000020004" pitchFamily="2" charset="0"/>
                <a:cs typeface="Inter" panose="02000503000000020004" pitchFamily="2" charset="0"/>
              </a:rPr>
              <a:t>DIVAH(Administration)</a:t>
            </a:r>
          </a:p>
          <a:p>
            <a:pPr marL="123364" indent="-123364" defTabSz="455509">
              <a:buFont typeface="+mj-lt"/>
              <a:buAutoNum type="arabicPeriod"/>
            </a:pPr>
            <a:r>
              <a:rPr lang="en-US" sz="700" dirty="0">
                <a:latin typeface="Inter" panose="02000503000000020004" pitchFamily="2" charset="0"/>
                <a:ea typeface="Inter" panose="02000503000000020004" pitchFamily="2" charset="0"/>
                <a:cs typeface="Inter" panose="02000503000000020004" pitchFamily="2" charset="0"/>
              </a:rPr>
              <a:t>AIDES (Gestion)</a:t>
            </a:r>
          </a:p>
          <a:p>
            <a:pPr marL="123364" indent="-123364" defTabSz="455509">
              <a:buFont typeface="+mj-lt"/>
              <a:buAutoNum type="arabicPeriod"/>
            </a:pPr>
            <a:r>
              <a:rPr lang="en-US" sz="700" dirty="0">
                <a:latin typeface="Inter" panose="02000503000000020004" pitchFamily="2" charset="0"/>
                <a:ea typeface="Inter" panose="02000503000000020004" pitchFamily="2" charset="0"/>
                <a:cs typeface="Inter" panose="02000503000000020004" pitchFamily="2" charset="0"/>
              </a:rPr>
              <a:t>CNR (Membre)</a:t>
            </a:r>
          </a:p>
          <a:p>
            <a:pPr marL="123364" indent="-123364" defTabSz="455509">
              <a:buFont typeface="+mj-lt"/>
              <a:buAutoNum type="arabicPeriod"/>
            </a:pPr>
            <a:r>
              <a:rPr lang="en-US" sz="700" dirty="0">
                <a:latin typeface="Inter" panose="02000503000000020004" pitchFamily="2" charset="0"/>
                <a:ea typeface="Inter" panose="02000503000000020004" pitchFamily="2" charset="0"/>
                <a:cs typeface="Inter" panose="02000503000000020004" pitchFamily="2" charset="0"/>
              </a:rPr>
              <a:t>OIM (Membre)</a:t>
            </a:r>
          </a:p>
          <a:p>
            <a:pPr marL="123364" indent="-123364" defTabSz="455509">
              <a:buFont typeface="+mj-lt"/>
              <a:buAutoNum type="arabicPeriod"/>
            </a:pPr>
            <a:r>
              <a:rPr lang="en-US" sz="700" dirty="0">
                <a:latin typeface="Inter" panose="02000503000000020004" pitchFamily="2" charset="0"/>
                <a:ea typeface="Inter" panose="02000503000000020004" pitchFamily="2" charset="0"/>
                <a:cs typeface="Inter" panose="02000503000000020004" pitchFamily="2" charset="0"/>
              </a:rPr>
              <a:t>RADPI (Membre)</a:t>
            </a:r>
          </a:p>
          <a:p>
            <a:pPr marL="123364" indent="-123364" defTabSz="455509">
              <a:buFont typeface="+mj-lt"/>
              <a:buAutoNum type="arabicPeriod"/>
            </a:pPr>
            <a:r>
              <a:rPr lang="en-US" sz="700" dirty="0">
                <a:latin typeface="Inter" panose="02000503000000020004" pitchFamily="2" charset="0"/>
                <a:ea typeface="Inter" panose="02000503000000020004" pitchFamily="2" charset="0"/>
                <a:cs typeface="Inter" panose="02000503000000020004" pitchFamily="2" charset="0"/>
              </a:rPr>
              <a:t>AIBEF (Membre)</a:t>
            </a:r>
          </a:p>
          <a:p>
            <a:pPr marL="123364" indent="-123364" defTabSz="455509">
              <a:buFont typeface="+mj-lt"/>
              <a:buAutoNum type="arabicPeriod"/>
            </a:pPr>
            <a:r>
              <a:rPr lang="en-US" sz="700" dirty="0">
                <a:latin typeface="Inter" panose="02000503000000020004" pitchFamily="2" charset="0"/>
                <a:ea typeface="Inter" panose="02000503000000020004" pitchFamily="2" charset="0"/>
                <a:cs typeface="Inter" panose="02000503000000020004" pitchFamily="2" charset="0"/>
              </a:rPr>
              <a:t>ARPS (Membre)</a:t>
            </a:r>
          </a:p>
          <a:p>
            <a:pPr marL="123364" indent="-123364" defTabSz="455509">
              <a:buFont typeface="+mj-lt"/>
              <a:buAutoNum type="arabicPeriod"/>
            </a:pPr>
            <a:r>
              <a:rPr lang="en-US" sz="700" dirty="0">
                <a:latin typeface="Inter" panose="02000503000000020004" pitchFamily="2" charset="0"/>
                <a:ea typeface="Inter" panose="02000503000000020004" pitchFamily="2" charset="0"/>
                <a:cs typeface="Inter" panose="02000503000000020004" pitchFamily="2" charset="0"/>
              </a:rPr>
              <a:t>PEDI (Membre)</a:t>
            </a:r>
          </a:p>
        </p:txBody>
      </p:sp>
      <p:grpSp>
        <p:nvGrpSpPr>
          <p:cNvPr id="80" name="组合 41">
            <a:extLst>
              <a:ext uri="{FF2B5EF4-FFF2-40B4-BE49-F238E27FC236}">
                <a16:creationId xmlns:a16="http://schemas.microsoft.com/office/drawing/2014/main" id="{FD1099F7-0284-9784-8CE5-59E12848D4BB}"/>
              </a:ext>
            </a:extLst>
          </p:cNvPr>
          <p:cNvGrpSpPr/>
          <p:nvPr/>
        </p:nvGrpSpPr>
        <p:grpSpPr>
          <a:xfrm>
            <a:off x="1719834" y="3248633"/>
            <a:ext cx="3860003" cy="3600000"/>
            <a:chOff x="0" y="0"/>
            <a:chExt cx="4770438" cy="4703763"/>
          </a:xfrm>
          <a:solidFill>
            <a:sysClr val="window" lastClr="FFFFFF">
              <a:lumMod val="95000"/>
            </a:sysClr>
          </a:solidFill>
        </p:grpSpPr>
        <p:sp>
          <p:nvSpPr>
            <p:cNvPr id="83" name="Freeform 6">
              <a:extLst>
                <a:ext uri="{FF2B5EF4-FFF2-40B4-BE49-F238E27FC236}">
                  <a16:creationId xmlns:a16="http://schemas.microsoft.com/office/drawing/2014/main" id="{1B29763D-4D44-68D7-1CF1-DD06744B459F}"/>
                </a:ext>
              </a:extLst>
            </p:cNvPr>
            <p:cNvSpPr>
              <a:spLocks/>
            </p:cNvSpPr>
            <p:nvPr/>
          </p:nvSpPr>
          <p:spPr bwMode="auto">
            <a:xfrm>
              <a:off x="2846388" y="2868613"/>
              <a:ext cx="1089025" cy="1008062"/>
            </a:xfrm>
            <a:custGeom>
              <a:avLst/>
              <a:gdLst/>
              <a:ahLst/>
              <a:cxnLst>
                <a:cxn ang="0">
                  <a:pos x="349" y="9"/>
                </a:cxn>
                <a:cxn ang="0">
                  <a:pos x="310" y="28"/>
                </a:cxn>
                <a:cxn ang="0">
                  <a:pos x="294" y="23"/>
                </a:cxn>
                <a:cxn ang="0">
                  <a:pos x="277" y="46"/>
                </a:cxn>
                <a:cxn ang="0">
                  <a:pos x="293" y="61"/>
                </a:cxn>
                <a:cxn ang="0">
                  <a:pos x="296" y="98"/>
                </a:cxn>
                <a:cxn ang="0">
                  <a:pos x="245" y="87"/>
                </a:cxn>
                <a:cxn ang="0">
                  <a:pos x="214" y="94"/>
                </a:cxn>
                <a:cxn ang="0">
                  <a:pos x="204" y="113"/>
                </a:cxn>
                <a:cxn ang="0">
                  <a:pos x="164" y="129"/>
                </a:cxn>
                <a:cxn ang="0">
                  <a:pos x="144" y="154"/>
                </a:cxn>
                <a:cxn ang="0">
                  <a:pos x="116" y="150"/>
                </a:cxn>
                <a:cxn ang="0">
                  <a:pos x="98" y="142"/>
                </a:cxn>
                <a:cxn ang="0">
                  <a:pos x="87" y="123"/>
                </a:cxn>
                <a:cxn ang="0">
                  <a:pos x="58" y="199"/>
                </a:cxn>
                <a:cxn ang="0">
                  <a:pos x="52" y="271"/>
                </a:cxn>
                <a:cxn ang="0">
                  <a:pos x="2" y="292"/>
                </a:cxn>
                <a:cxn ang="0">
                  <a:pos x="15" y="327"/>
                </a:cxn>
                <a:cxn ang="0">
                  <a:pos x="10" y="417"/>
                </a:cxn>
                <a:cxn ang="0">
                  <a:pos x="107" y="454"/>
                </a:cxn>
                <a:cxn ang="0">
                  <a:pos x="106" y="503"/>
                </a:cxn>
                <a:cxn ang="0">
                  <a:pos x="90" y="561"/>
                </a:cxn>
                <a:cxn ang="0">
                  <a:pos x="86" y="620"/>
                </a:cxn>
                <a:cxn ang="0">
                  <a:pos x="108" y="612"/>
                </a:cxn>
                <a:cxn ang="0">
                  <a:pos x="162" y="617"/>
                </a:cxn>
                <a:cxn ang="0">
                  <a:pos x="199" y="628"/>
                </a:cxn>
                <a:cxn ang="0">
                  <a:pos x="239" y="623"/>
                </a:cxn>
                <a:cxn ang="0">
                  <a:pos x="289" y="603"/>
                </a:cxn>
                <a:cxn ang="0">
                  <a:pos x="307" y="562"/>
                </a:cxn>
                <a:cxn ang="0">
                  <a:pos x="314" y="528"/>
                </a:cxn>
                <a:cxn ang="0">
                  <a:pos x="395" y="567"/>
                </a:cxn>
                <a:cxn ang="0">
                  <a:pos x="440" y="565"/>
                </a:cxn>
                <a:cxn ang="0">
                  <a:pos x="478" y="477"/>
                </a:cxn>
                <a:cxn ang="0">
                  <a:pos x="498" y="423"/>
                </a:cxn>
                <a:cxn ang="0">
                  <a:pos x="521" y="417"/>
                </a:cxn>
                <a:cxn ang="0">
                  <a:pos x="566" y="353"/>
                </a:cxn>
                <a:cxn ang="0">
                  <a:pos x="658" y="328"/>
                </a:cxn>
                <a:cxn ang="0">
                  <a:pos x="686" y="304"/>
                </a:cxn>
                <a:cxn ang="0">
                  <a:pos x="639" y="275"/>
                </a:cxn>
                <a:cxn ang="0">
                  <a:pos x="628" y="220"/>
                </a:cxn>
                <a:cxn ang="0">
                  <a:pos x="544" y="240"/>
                </a:cxn>
                <a:cxn ang="0">
                  <a:pos x="453" y="219"/>
                </a:cxn>
                <a:cxn ang="0">
                  <a:pos x="448" y="175"/>
                </a:cxn>
                <a:cxn ang="0">
                  <a:pos x="387" y="137"/>
                </a:cxn>
                <a:cxn ang="0">
                  <a:pos x="374" y="92"/>
                </a:cxn>
                <a:cxn ang="0">
                  <a:pos x="389" y="32"/>
                </a:cxn>
                <a:cxn ang="0">
                  <a:pos x="382" y="24"/>
                </a:cxn>
                <a:cxn ang="0">
                  <a:pos x="357" y="0"/>
                </a:cxn>
              </a:cxnLst>
              <a:rect l="0" t="0" r="r" b="b"/>
              <a:pathLst>
                <a:path w="686" h="635">
                  <a:moveTo>
                    <a:pt x="357" y="0"/>
                  </a:moveTo>
                  <a:lnTo>
                    <a:pt x="349" y="9"/>
                  </a:lnTo>
                  <a:lnTo>
                    <a:pt x="315" y="21"/>
                  </a:lnTo>
                  <a:lnTo>
                    <a:pt x="310" y="28"/>
                  </a:lnTo>
                  <a:lnTo>
                    <a:pt x="302" y="29"/>
                  </a:lnTo>
                  <a:lnTo>
                    <a:pt x="294" y="23"/>
                  </a:lnTo>
                  <a:lnTo>
                    <a:pt x="268" y="29"/>
                  </a:lnTo>
                  <a:lnTo>
                    <a:pt x="277" y="46"/>
                  </a:lnTo>
                  <a:lnTo>
                    <a:pt x="274" y="50"/>
                  </a:lnTo>
                  <a:lnTo>
                    <a:pt x="293" y="61"/>
                  </a:lnTo>
                  <a:lnTo>
                    <a:pt x="299" y="77"/>
                  </a:lnTo>
                  <a:lnTo>
                    <a:pt x="296" y="98"/>
                  </a:lnTo>
                  <a:lnTo>
                    <a:pt x="260" y="107"/>
                  </a:lnTo>
                  <a:lnTo>
                    <a:pt x="245" y="87"/>
                  </a:lnTo>
                  <a:lnTo>
                    <a:pt x="211" y="83"/>
                  </a:lnTo>
                  <a:lnTo>
                    <a:pt x="214" y="94"/>
                  </a:lnTo>
                  <a:lnTo>
                    <a:pt x="200" y="99"/>
                  </a:lnTo>
                  <a:lnTo>
                    <a:pt x="204" y="113"/>
                  </a:lnTo>
                  <a:lnTo>
                    <a:pt x="193" y="127"/>
                  </a:lnTo>
                  <a:lnTo>
                    <a:pt x="164" y="129"/>
                  </a:lnTo>
                  <a:lnTo>
                    <a:pt x="148" y="146"/>
                  </a:lnTo>
                  <a:lnTo>
                    <a:pt x="144" y="154"/>
                  </a:lnTo>
                  <a:lnTo>
                    <a:pt x="132" y="157"/>
                  </a:lnTo>
                  <a:lnTo>
                    <a:pt x="116" y="150"/>
                  </a:lnTo>
                  <a:lnTo>
                    <a:pt x="114" y="142"/>
                  </a:lnTo>
                  <a:lnTo>
                    <a:pt x="98" y="142"/>
                  </a:lnTo>
                  <a:lnTo>
                    <a:pt x="95" y="127"/>
                  </a:lnTo>
                  <a:lnTo>
                    <a:pt x="87" y="123"/>
                  </a:lnTo>
                  <a:lnTo>
                    <a:pt x="67" y="157"/>
                  </a:lnTo>
                  <a:lnTo>
                    <a:pt x="58" y="199"/>
                  </a:lnTo>
                  <a:lnTo>
                    <a:pt x="48" y="232"/>
                  </a:lnTo>
                  <a:lnTo>
                    <a:pt x="52" y="271"/>
                  </a:lnTo>
                  <a:lnTo>
                    <a:pt x="53" y="283"/>
                  </a:lnTo>
                  <a:lnTo>
                    <a:pt x="2" y="292"/>
                  </a:lnTo>
                  <a:lnTo>
                    <a:pt x="0" y="292"/>
                  </a:lnTo>
                  <a:lnTo>
                    <a:pt x="15" y="327"/>
                  </a:lnTo>
                  <a:lnTo>
                    <a:pt x="6" y="362"/>
                  </a:lnTo>
                  <a:lnTo>
                    <a:pt x="10" y="417"/>
                  </a:lnTo>
                  <a:lnTo>
                    <a:pt x="53" y="431"/>
                  </a:lnTo>
                  <a:lnTo>
                    <a:pt x="107" y="454"/>
                  </a:lnTo>
                  <a:lnTo>
                    <a:pt x="117" y="496"/>
                  </a:lnTo>
                  <a:lnTo>
                    <a:pt x="106" y="503"/>
                  </a:lnTo>
                  <a:lnTo>
                    <a:pt x="95" y="520"/>
                  </a:lnTo>
                  <a:lnTo>
                    <a:pt x="90" y="561"/>
                  </a:lnTo>
                  <a:lnTo>
                    <a:pt x="83" y="582"/>
                  </a:lnTo>
                  <a:lnTo>
                    <a:pt x="86" y="620"/>
                  </a:lnTo>
                  <a:lnTo>
                    <a:pt x="90" y="621"/>
                  </a:lnTo>
                  <a:lnTo>
                    <a:pt x="108" y="612"/>
                  </a:lnTo>
                  <a:lnTo>
                    <a:pt x="141" y="621"/>
                  </a:lnTo>
                  <a:lnTo>
                    <a:pt x="162" y="617"/>
                  </a:lnTo>
                  <a:lnTo>
                    <a:pt x="189" y="628"/>
                  </a:lnTo>
                  <a:lnTo>
                    <a:pt x="199" y="628"/>
                  </a:lnTo>
                  <a:lnTo>
                    <a:pt x="224" y="635"/>
                  </a:lnTo>
                  <a:lnTo>
                    <a:pt x="239" y="623"/>
                  </a:lnTo>
                  <a:lnTo>
                    <a:pt x="257" y="619"/>
                  </a:lnTo>
                  <a:lnTo>
                    <a:pt x="289" y="603"/>
                  </a:lnTo>
                  <a:lnTo>
                    <a:pt x="310" y="588"/>
                  </a:lnTo>
                  <a:lnTo>
                    <a:pt x="307" y="562"/>
                  </a:lnTo>
                  <a:lnTo>
                    <a:pt x="303" y="535"/>
                  </a:lnTo>
                  <a:lnTo>
                    <a:pt x="314" y="528"/>
                  </a:lnTo>
                  <a:lnTo>
                    <a:pt x="341" y="545"/>
                  </a:lnTo>
                  <a:lnTo>
                    <a:pt x="395" y="567"/>
                  </a:lnTo>
                  <a:lnTo>
                    <a:pt x="421" y="574"/>
                  </a:lnTo>
                  <a:lnTo>
                    <a:pt x="440" y="565"/>
                  </a:lnTo>
                  <a:lnTo>
                    <a:pt x="470" y="511"/>
                  </a:lnTo>
                  <a:lnTo>
                    <a:pt x="478" y="477"/>
                  </a:lnTo>
                  <a:lnTo>
                    <a:pt x="493" y="465"/>
                  </a:lnTo>
                  <a:lnTo>
                    <a:pt x="498" y="423"/>
                  </a:lnTo>
                  <a:lnTo>
                    <a:pt x="506" y="415"/>
                  </a:lnTo>
                  <a:lnTo>
                    <a:pt x="521" y="417"/>
                  </a:lnTo>
                  <a:lnTo>
                    <a:pt x="539" y="408"/>
                  </a:lnTo>
                  <a:lnTo>
                    <a:pt x="566" y="353"/>
                  </a:lnTo>
                  <a:lnTo>
                    <a:pt x="629" y="321"/>
                  </a:lnTo>
                  <a:lnTo>
                    <a:pt x="658" y="328"/>
                  </a:lnTo>
                  <a:lnTo>
                    <a:pt x="671" y="332"/>
                  </a:lnTo>
                  <a:lnTo>
                    <a:pt x="686" y="304"/>
                  </a:lnTo>
                  <a:lnTo>
                    <a:pt x="673" y="287"/>
                  </a:lnTo>
                  <a:lnTo>
                    <a:pt x="639" y="275"/>
                  </a:lnTo>
                  <a:lnTo>
                    <a:pt x="637" y="231"/>
                  </a:lnTo>
                  <a:lnTo>
                    <a:pt x="628" y="220"/>
                  </a:lnTo>
                  <a:lnTo>
                    <a:pt x="574" y="224"/>
                  </a:lnTo>
                  <a:lnTo>
                    <a:pt x="544" y="240"/>
                  </a:lnTo>
                  <a:lnTo>
                    <a:pt x="477" y="225"/>
                  </a:lnTo>
                  <a:lnTo>
                    <a:pt x="453" y="219"/>
                  </a:lnTo>
                  <a:lnTo>
                    <a:pt x="433" y="198"/>
                  </a:lnTo>
                  <a:lnTo>
                    <a:pt x="448" y="175"/>
                  </a:lnTo>
                  <a:lnTo>
                    <a:pt x="439" y="159"/>
                  </a:lnTo>
                  <a:lnTo>
                    <a:pt x="387" y="137"/>
                  </a:lnTo>
                  <a:lnTo>
                    <a:pt x="382" y="108"/>
                  </a:lnTo>
                  <a:lnTo>
                    <a:pt x="374" y="92"/>
                  </a:lnTo>
                  <a:lnTo>
                    <a:pt x="365" y="71"/>
                  </a:lnTo>
                  <a:lnTo>
                    <a:pt x="389" y="32"/>
                  </a:lnTo>
                  <a:lnTo>
                    <a:pt x="386" y="24"/>
                  </a:lnTo>
                  <a:lnTo>
                    <a:pt x="382" y="24"/>
                  </a:lnTo>
                  <a:lnTo>
                    <a:pt x="371" y="9"/>
                  </a:lnTo>
                  <a:lnTo>
                    <a:pt x="357"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84" name="Freeform 7">
              <a:extLst>
                <a:ext uri="{FF2B5EF4-FFF2-40B4-BE49-F238E27FC236}">
                  <a16:creationId xmlns:a16="http://schemas.microsoft.com/office/drawing/2014/main" id="{0C2C3455-F8B3-7FE2-DACB-46FAAEF02592}"/>
                </a:ext>
              </a:extLst>
            </p:cNvPr>
            <p:cNvSpPr>
              <a:spLocks/>
            </p:cNvSpPr>
            <p:nvPr/>
          </p:nvSpPr>
          <p:spPr bwMode="auto">
            <a:xfrm>
              <a:off x="2674938" y="2752725"/>
              <a:ext cx="312738" cy="261937"/>
            </a:xfrm>
            <a:custGeom>
              <a:avLst/>
              <a:gdLst/>
              <a:ahLst/>
              <a:cxnLst>
                <a:cxn ang="0">
                  <a:pos x="106" y="0"/>
                </a:cxn>
                <a:cxn ang="0">
                  <a:pos x="102" y="6"/>
                </a:cxn>
                <a:cxn ang="0">
                  <a:pos x="79" y="17"/>
                </a:cxn>
                <a:cxn ang="0">
                  <a:pos x="66" y="10"/>
                </a:cxn>
                <a:cxn ang="0">
                  <a:pos x="45" y="19"/>
                </a:cxn>
                <a:cxn ang="0">
                  <a:pos x="16" y="21"/>
                </a:cxn>
                <a:cxn ang="0">
                  <a:pos x="0" y="64"/>
                </a:cxn>
                <a:cxn ang="0">
                  <a:pos x="31" y="88"/>
                </a:cxn>
                <a:cxn ang="0">
                  <a:pos x="19" y="100"/>
                </a:cxn>
                <a:cxn ang="0">
                  <a:pos x="31" y="109"/>
                </a:cxn>
                <a:cxn ang="0">
                  <a:pos x="29" y="130"/>
                </a:cxn>
                <a:cxn ang="0">
                  <a:pos x="58" y="139"/>
                </a:cxn>
                <a:cxn ang="0">
                  <a:pos x="65" y="147"/>
                </a:cxn>
                <a:cxn ang="0">
                  <a:pos x="74" y="147"/>
                </a:cxn>
                <a:cxn ang="0">
                  <a:pos x="91" y="163"/>
                </a:cxn>
                <a:cxn ang="0">
                  <a:pos x="123" y="165"/>
                </a:cxn>
                <a:cxn ang="0">
                  <a:pos x="132" y="126"/>
                </a:cxn>
                <a:cxn ang="0">
                  <a:pos x="140" y="107"/>
                </a:cxn>
                <a:cxn ang="0">
                  <a:pos x="164" y="110"/>
                </a:cxn>
                <a:cxn ang="0">
                  <a:pos x="197" y="73"/>
                </a:cxn>
                <a:cxn ang="0">
                  <a:pos x="191" y="51"/>
                </a:cxn>
                <a:cxn ang="0">
                  <a:pos x="185" y="27"/>
                </a:cxn>
                <a:cxn ang="0">
                  <a:pos x="181" y="21"/>
                </a:cxn>
                <a:cxn ang="0">
                  <a:pos x="149" y="17"/>
                </a:cxn>
                <a:cxn ang="0">
                  <a:pos x="128" y="21"/>
                </a:cxn>
                <a:cxn ang="0">
                  <a:pos x="106" y="0"/>
                </a:cxn>
              </a:cxnLst>
              <a:rect l="0" t="0" r="r" b="b"/>
              <a:pathLst>
                <a:path w="197" h="165">
                  <a:moveTo>
                    <a:pt x="106" y="0"/>
                  </a:moveTo>
                  <a:lnTo>
                    <a:pt x="102" y="6"/>
                  </a:lnTo>
                  <a:lnTo>
                    <a:pt x="79" y="17"/>
                  </a:lnTo>
                  <a:lnTo>
                    <a:pt x="66" y="10"/>
                  </a:lnTo>
                  <a:lnTo>
                    <a:pt x="45" y="19"/>
                  </a:lnTo>
                  <a:lnTo>
                    <a:pt x="16" y="21"/>
                  </a:lnTo>
                  <a:lnTo>
                    <a:pt x="0" y="64"/>
                  </a:lnTo>
                  <a:lnTo>
                    <a:pt x="31" y="88"/>
                  </a:lnTo>
                  <a:lnTo>
                    <a:pt x="19" y="100"/>
                  </a:lnTo>
                  <a:lnTo>
                    <a:pt x="31" y="109"/>
                  </a:lnTo>
                  <a:lnTo>
                    <a:pt x="29" y="130"/>
                  </a:lnTo>
                  <a:lnTo>
                    <a:pt x="58" y="139"/>
                  </a:lnTo>
                  <a:lnTo>
                    <a:pt x="65" y="147"/>
                  </a:lnTo>
                  <a:lnTo>
                    <a:pt x="74" y="147"/>
                  </a:lnTo>
                  <a:lnTo>
                    <a:pt x="91" y="163"/>
                  </a:lnTo>
                  <a:lnTo>
                    <a:pt x="123" y="165"/>
                  </a:lnTo>
                  <a:lnTo>
                    <a:pt x="132" y="126"/>
                  </a:lnTo>
                  <a:lnTo>
                    <a:pt x="140" y="107"/>
                  </a:lnTo>
                  <a:lnTo>
                    <a:pt x="164" y="110"/>
                  </a:lnTo>
                  <a:lnTo>
                    <a:pt x="197" y="73"/>
                  </a:lnTo>
                  <a:lnTo>
                    <a:pt x="191" y="51"/>
                  </a:lnTo>
                  <a:lnTo>
                    <a:pt x="185" y="27"/>
                  </a:lnTo>
                  <a:lnTo>
                    <a:pt x="181" y="21"/>
                  </a:lnTo>
                  <a:lnTo>
                    <a:pt x="149" y="17"/>
                  </a:lnTo>
                  <a:lnTo>
                    <a:pt x="128" y="21"/>
                  </a:lnTo>
                  <a:lnTo>
                    <a:pt x="106"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86" name="Freeform 8">
              <a:extLst>
                <a:ext uri="{FF2B5EF4-FFF2-40B4-BE49-F238E27FC236}">
                  <a16:creationId xmlns:a16="http://schemas.microsoft.com/office/drawing/2014/main" id="{E93C4653-82C2-805F-3C6C-D5998D00DADD}"/>
                </a:ext>
              </a:extLst>
            </p:cNvPr>
            <p:cNvSpPr>
              <a:spLocks/>
            </p:cNvSpPr>
            <p:nvPr/>
          </p:nvSpPr>
          <p:spPr bwMode="auto">
            <a:xfrm>
              <a:off x="2700338" y="2543175"/>
              <a:ext cx="811213" cy="788987"/>
            </a:xfrm>
            <a:custGeom>
              <a:avLst/>
              <a:gdLst/>
              <a:ahLst/>
              <a:cxnLst>
                <a:cxn ang="0">
                  <a:pos x="234" y="2"/>
                </a:cxn>
                <a:cxn ang="0">
                  <a:pos x="190" y="50"/>
                </a:cxn>
                <a:cxn ang="0">
                  <a:pos x="185" y="72"/>
                </a:cxn>
                <a:cxn ang="0">
                  <a:pos x="152" y="67"/>
                </a:cxn>
                <a:cxn ang="0">
                  <a:pos x="118" y="79"/>
                </a:cxn>
                <a:cxn ang="0">
                  <a:pos x="129" y="117"/>
                </a:cxn>
                <a:cxn ang="0">
                  <a:pos x="128" y="121"/>
                </a:cxn>
                <a:cxn ang="0">
                  <a:pos x="137" y="156"/>
                </a:cxn>
                <a:cxn ang="0">
                  <a:pos x="94" y="182"/>
                </a:cxn>
                <a:cxn ang="0">
                  <a:pos x="81" y="226"/>
                </a:cxn>
                <a:cxn ang="0">
                  <a:pos x="44" y="212"/>
                </a:cxn>
                <a:cxn ang="0">
                  <a:pos x="32" y="206"/>
                </a:cxn>
                <a:cxn ang="0">
                  <a:pos x="10" y="200"/>
                </a:cxn>
                <a:cxn ang="0">
                  <a:pos x="7" y="239"/>
                </a:cxn>
                <a:cxn ang="0">
                  <a:pos x="16" y="263"/>
                </a:cxn>
                <a:cxn ang="0">
                  <a:pos x="17" y="313"/>
                </a:cxn>
                <a:cxn ang="0">
                  <a:pos x="9" y="370"/>
                </a:cxn>
                <a:cxn ang="0">
                  <a:pos x="22" y="378"/>
                </a:cxn>
                <a:cxn ang="0">
                  <a:pos x="71" y="378"/>
                </a:cxn>
                <a:cxn ang="0">
                  <a:pos x="109" y="362"/>
                </a:cxn>
                <a:cxn ang="0">
                  <a:pos x="114" y="307"/>
                </a:cxn>
                <a:cxn ang="0">
                  <a:pos x="136" y="249"/>
                </a:cxn>
                <a:cxn ang="0">
                  <a:pos x="144" y="264"/>
                </a:cxn>
                <a:cxn ang="0">
                  <a:pos x="158" y="270"/>
                </a:cxn>
                <a:cxn ang="0">
                  <a:pos x="179" y="273"/>
                </a:cxn>
                <a:cxn ang="0">
                  <a:pos x="194" y="254"/>
                </a:cxn>
                <a:cxn ang="0">
                  <a:pos x="225" y="242"/>
                </a:cxn>
                <a:cxn ang="0">
                  <a:pos x="232" y="227"/>
                </a:cxn>
                <a:cxn ang="0">
                  <a:pos x="256" y="222"/>
                </a:cxn>
                <a:cxn ang="0">
                  <a:pos x="295" y="230"/>
                </a:cxn>
                <a:cxn ang="0">
                  <a:pos x="292" y="202"/>
                </a:cxn>
                <a:cxn ang="0">
                  <a:pos x="280" y="191"/>
                </a:cxn>
                <a:cxn ang="0">
                  <a:pos x="293" y="173"/>
                </a:cxn>
                <a:cxn ang="0">
                  <a:pos x="305" y="177"/>
                </a:cxn>
                <a:cxn ang="0">
                  <a:pos x="335" y="163"/>
                </a:cxn>
                <a:cxn ang="0">
                  <a:pos x="352" y="163"/>
                </a:cxn>
                <a:cxn ang="0">
                  <a:pos x="363" y="174"/>
                </a:cxn>
                <a:cxn ang="0">
                  <a:pos x="377" y="157"/>
                </a:cxn>
                <a:cxn ang="0">
                  <a:pos x="369" y="123"/>
                </a:cxn>
                <a:cxn ang="0">
                  <a:pos x="360" y="104"/>
                </a:cxn>
                <a:cxn ang="0">
                  <a:pos x="382" y="70"/>
                </a:cxn>
                <a:cxn ang="0">
                  <a:pos x="380" y="38"/>
                </a:cxn>
                <a:cxn ang="0">
                  <a:pos x="388" y="16"/>
                </a:cxn>
                <a:cxn ang="0">
                  <a:pos x="237" y="0"/>
                </a:cxn>
              </a:cxnLst>
              <a:rect l="0" t="0" r="r" b="b"/>
              <a:pathLst>
                <a:path w="388" h="378">
                  <a:moveTo>
                    <a:pt x="237" y="0"/>
                  </a:moveTo>
                  <a:cubicBezTo>
                    <a:pt x="236" y="0"/>
                    <a:pt x="234" y="2"/>
                    <a:pt x="234" y="2"/>
                  </a:cubicBezTo>
                  <a:cubicBezTo>
                    <a:pt x="202" y="30"/>
                    <a:pt x="202" y="30"/>
                    <a:pt x="202" y="30"/>
                  </a:cubicBezTo>
                  <a:cubicBezTo>
                    <a:pt x="190" y="50"/>
                    <a:pt x="190" y="50"/>
                    <a:pt x="190" y="50"/>
                  </a:cubicBezTo>
                  <a:cubicBezTo>
                    <a:pt x="194" y="62"/>
                    <a:pt x="194" y="62"/>
                    <a:pt x="194" y="62"/>
                  </a:cubicBezTo>
                  <a:cubicBezTo>
                    <a:pt x="185" y="72"/>
                    <a:pt x="185" y="72"/>
                    <a:pt x="185" y="72"/>
                  </a:cubicBezTo>
                  <a:cubicBezTo>
                    <a:pt x="166" y="74"/>
                    <a:pt x="166" y="74"/>
                    <a:pt x="166" y="74"/>
                  </a:cubicBezTo>
                  <a:cubicBezTo>
                    <a:pt x="152" y="67"/>
                    <a:pt x="152" y="67"/>
                    <a:pt x="152" y="67"/>
                  </a:cubicBezTo>
                  <a:cubicBezTo>
                    <a:pt x="126" y="69"/>
                    <a:pt x="126" y="69"/>
                    <a:pt x="126" y="69"/>
                  </a:cubicBezTo>
                  <a:cubicBezTo>
                    <a:pt x="118" y="79"/>
                    <a:pt x="118" y="79"/>
                    <a:pt x="118" y="79"/>
                  </a:cubicBezTo>
                  <a:cubicBezTo>
                    <a:pt x="137" y="110"/>
                    <a:pt x="137" y="110"/>
                    <a:pt x="137" y="110"/>
                  </a:cubicBezTo>
                  <a:cubicBezTo>
                    <a:pt x="129" y="117"/>
                    <a:pt x="129" y="117"/>
                    <a:pt x="129" y="117"/>
                  </a:cubicBezTo>
                  <a:cubicBezTo>
                    <a:pt x="125" y="116"/>
                    <a:pt x="125" y="116"/>
                    <a:pt x="125" y="116"/>
                  </a:cubicBezTo>
                  <a:cubicBezTo>
                    <a:pt x="128" y="121"/>
                    <a:pt x="128" y="121"/>
                    <a:pt x="128" y="121"/>
                  </a:cubicBezTo>
                  <a:cubicBezTo>
                    <a:pt x="133" y="139"/>
                    <a:pt x="133" y="139"/>
                    <a:pt x="133" y="139"/>
                  </a:cubicBezTo>
                  <a:cubicBezTo>
                    <a:pt x="137" y="156"/>
                    <a:pt x="137" y="156"/>
                    <a:pt x="137" y="156"/>
                  </a:cubicBezTo>
                  <a:cubicBezTo>
                    <a:pt x="112" y="184"/>
                    <a:pt x="112" y="184"/>
                    <a:pt x="112" y="184"/>
                  </a:cubicBezTo>
                  <a:cubicBezTo>
                    <a:pt x="94" y="182"/>
                    <a:pt x="94" y="182"/>
                    <a:pt x="94" y="182"/>
                  </a:cubicBezTo>
                  <a:cubicBezTo>
                    <a:pt x="88" y="196"/>
                    <a:pt x="88" y="196"/>
                    <a:pt x="88" y="196"/>
                  </a:cubicBezTo>
                  <a:cubicBezTo>
                    <a:pt x="81" y="226"/>
                    <a:pt x="81" y="226"/>
                    <a:pt x="81" y="226"/>
                  </a:cubicBezTo>
                  <a:cubicBezTo>
                    <a:pt x="57" y="224"/>
                    <a:pt x="57" y="224"/>
                    <a:pt x="57" y="224"/>
                  </a:cubicBezTo>
                  <a:cubicBezTo>
                    <a:pt x="44" y="212"/>
                    <a:pt x="44" y="212"/>
                    <a:pt x="44" y="212"/>
                  </a:cubicBezTo>
                  <a:cubicBezTo>
                    <a:pt x="37" y="212"/>
                    <a:pt x="37" y="212"/>
                    <a:pt x="37" y="212"/>
                  </a:cubicBezTo>
                  <a:cubicBezTo>
                    <a:pt x="32" y="206"/>
                    <a:pt x="32" y="206"/>
                    <a:pt x="32" y="206"/>
                  </a:cubicBezTo>
                  <a:cubicBezTo>
                    <a:pt x="10" y="199"/>
                    <a:pt x="10" y="199"/>
                    <a:pt x="10" y="199"/>
                  </a:cubicBezTo>
                  <a:cubicBezTo>
                    <a:pt x="10" y="200"/>
                    <a:pt x="10" y="200"/>
                    <a:pt x="10" y="200"/>
                  </a:cubicBezTo>
                  <a:cubicBezTo>
                    <a:pt x="0" y="206"/>
                    <a:pt x="0" y="206"/>
                    <a:pt x="0" y="206"/>
                  </a:cubicBezTo>
                  <a:cubicBezTo>
                    <a:pt x="7" y="239"/>
                    <a:pt x="7" y="239"/>
                    <a:pt x="7" y="239"/>
                  </a:cubicBezTo>
                  <a:cubicBezTo>
                    <a:pt x="23" y="250"/>
                    <a:pt x="23" y="250"/>
                    <a:pt x="23" y="250"/>
                  </a:cubicBezTo>
                  <a:cubicBezTo>
                    <a:pt x="16" y="263"/>
                    <a:pt x="16" y="263"/>
                    <a:pt x="16" y="263"/>
                  </a:cubicBezTo>
                  <a:cubicBezTo>
                    <a:pt x="15" y="279"/>
                    <a:pt x="15" y="279"/>
                    <a:pt x="15" y="279"/>
                  </a:cubicBezTo>
                  <a:cubicBezTo>
                    <a:pt x="17" y="313"/>
                    <a:pt x="17" y="313"/>
                    <a:pt x="17" y="313"/>
                  </a:cubicBezTo>
                  <a:cubicBezTo>
                    <a:pt x="10" y="351"/>
                    <a:pt x="10" y="351"/>
                    <a:pt x="10" y="351"/>
                  </a:cubicBezTo>
                  <a:cubicBezTo>
                    <a:pt x="9" y="370"/>
                    <a:pt x="9" y="370"/>
                    <a:pt x="9" y="370"/>
                  </a:cubicBezTo>
                  <a:cubicBezTo>
                    <a:pt x="15" y="367"/>
                    <a:pt x="15" y="367"/>
                    <a:pt x="15" y="367"/>
                  </a:cubicBezTo>
                  <a:cubicBezTo>
                    <a:pt x="22" y="378"/>
                    <a:pt x="22" y="378"/>
                    <a:pt x="22" y="378"/>
                  </a:cubicBezTo>
                  <a:cubicBezTo>
                    <a:pt x="70" y="378"/>
                    <a:pt x="70" y="378"/>
                    <a:pt x="70" y="378"/>
                  </a:cubicBezTo>
                  <a:cubicBezTo>
                    <a:pt x="71" y="378"/>
                    <a:pt x="71" y="378"/>
                    <a:pt x="71" y="378"/>
                  </a:cubicBezTo>
                  <a:cubicBezTo>
                    <a:pt x="110" y="371"/>
                    <a:pt x="110" y="371"/>
                    <a:pt x="110" y="371"/>
                  </a:cubicBezTo>
                  <a:cubicBezTo>
                    <a:pt x="109" y="362"/>
                    <a:pt x="109" y="362"/>
                    <a:pt x="109" y="362"/>
                  </a:cubicBezTo>
                  <a:cubicBezTo>
                    <a:pt x="106" y="332"/>
                    <a:pt x="106" y="332"/>
                    <a:pt x="106" y="332"/>
                  </a:cubicBezTo>
                  <a:cubicBezTo>
                    <a:pt x="114" y="307"/>
                    <a:pt x="114" y="307"/>
                    <a:pt x="114" y="307"/>
                  </a:cubicBezTo>
                  <a:cubicBezTo>
                    <a:pt x="121" y="275"/>
                    <a:pt x="121" y="275"/>
                    <a:pt x="121" y="275"/>
                  </a:cubicBezTo>
                  <a:cubicBezTo>
                    <a:pt x="136" y="249"/>
                    <a:pt x="136" y="249"/>
                    <a:pt x="136" y="249"/>
                  </a:cubicBezTo>
                  <a:cubicBezTo>
                    <a:pt x="142" y="252"/>
                    <a:pt x="142" y="252"/>
                    <a:pt x="142" y="252"/>
                  </a:cubicBezTo>
                  <a:cubicBezTo>
                    <a:pt x="144" y="264"/>
                    <a:pt x="144" y="264"/>
                    <a:pt x="144" y="264"/>
                  </a:cubicBezTo>
                  <a:cubicBezTo>
                    <a:pt x="156" y="264"/>
                    <a:pt x="156" y="264"/>
                    <a:pt x="156" y="264"/>
                  </a:cubicBezTo>
                  <a:cubicBezTo>
                    <a:pt x="158" y="270"/>
                    <a:pt x="158" y="270"/>
                    <a:pt x="158" y="270"/>
                  </a:cubicBezTo>
                  <a:cubicBezTo>
                    <a:pt x="170" y="275"/>
                    <a:pt x="170" y="275"/>
                    <a:pt x="170" y="275"/>
                  </a:cubicBezTo>
                  <a:cubicBezTo>
                    <a:pt x="179" y="273"/>
                    <a:pt x="179" y="273"/>
                    <a:pt x="179" y="273"/>
                  </a:cubicBezTo>
                  <a:cubicBezTo>
                    <a:pt x="182" y="267"/>
                    <a:pt x="182" y="267"/>
                    <a:pt x="182" y="267"/>
                  </a:cubicBezTo>
                  <a:cubicBezTo>
                    <a:pt x="194" y="254"/>
                    <a:pt x="194" y="254"/>
                    <a:pt x="194" y="254"/>
                  </a:cubicBezTo>
                  <a:cubicBezTo>
                    <a:pt x="216" y="252"/>
                    <a:pt x="216" y="252"/>
                    <a:pt x="216" y="252"/>
                  </a:cubicBezTo>
                  <a:cubicBezTo>
                    <a:pt x="225" y="242"/>
                    <a:pt x="225" y="242"/>
                    <a:pt x="225" y="242"/>
                  </a:cubicBezTo>
                  <a:cubicBezTo>
                    <a:pt x="222" y="231"/>
                    <a:pt x="222" y="231"/>
                    <a:pt x="222" y="231"/>
                  </a:cubicBezTo>
                  <a:cubicBezTo>
                    <a:pt x="232" y="227"/>
                    <a:pt x="232" y="227"/>
                    <a:pt x="232" y="227"/>
                  </a:cubicBezTo>
                  <a:cubicBezTo>
                    <a:pt x="230" y="219"/>
                    <a:pt x="230" y="219"/>
                    <a:pt x="230" y="219"/>
                  </a:cubicBezTo>
                  <a:cubicBezTo>
                    <a:pt x="256" y="222"/>
                    <a:pt x="256" y="222"/>
                    <a:pt x="256" y="222"/>
                  </a:cubicBezTo>
                  <a:cubicBezTo>
                    <a:pt x="267" y="237"/>
                    <a:pt x="267" y="237"/>
                    <a:pt x="267" y="237"/>
                  </a:cubicBezTo>
                  <a:cubicBezTo>
                    <a:pt x="295" y="230"/>
                    <a:pt x="295" y="230"/>
                    <a:pt x="295" y="230"/>
                  </a:cubicBezTo>
                  <a:cubicBezTo>
                    <a:pt x="297" y="214"/>
                    <a:pt x="297" y="214"/>
                    <a:pt x="297" y="214"/>
                  </a:cubicBezTo>
                  <a:cubicBezTo>
                    <a:pt x="292" y="202"/>
                    <a:pt x="292" y="202"/>
                    <a:pt x="292" y="202"/>
                  </a:cubicBezTo>
                  <a:cubicBezTo>
                    <a:pt x="278" y="194"/>
                    <a:pt x="278" y="194"/>
                    <a:pt x="278" y="194"/>
                  </a:cubicBezTo>
                  <a:cubicBezTo>
                    <a:pt x="280" y="191"/>
                    <a:pt x="280" y="191"/>
                    <a:pt x="280" y="191"/>
                  </a:cubicBezTo>
                  <a:cubicBezTo>
                    <a:pt x="273" y="178"/>
                    <a:pt x="273" y="178"/>
                    <a:pt x="273" y="178"/>
                  </a:cubicBezTo>
                  <a:cubicBezTo>
                    <a:pt x="293" y="173"/>
                    <a:pt x="293" y="173"/>
                    <a:pt x="293" y="173"/>
                  </a:cubicBezTo>
                  <a:cubicBezTo>
                    <a:pt x="299" y="178"/>
                    <a:pt x="299" y="178"/>
                    <a:pt x="299" y="178"/>
                  </a:cubicBezTo>
                  <a:cubicBezTo>
                    <a:pt x="305" y="177"/>
                    <a:pt x="305" y="177"/>
                    <a:pt x="305" y="177"/>
                  </a:cubicBezTo>
                  <a:cubicBezTo>
                    <a:pt x="309" y="172"/>
                    <a:pt x="309" y="172"/>
                    <a:pt x="309" y="172"/>
                  </a:cubicBezTo>
                  <a:cubicBezTo>
                    <a:pt x="335" y="163"/>
                    <a:pt x="335" y="163"/>
                    <a:pt x="335" y="163"/>
                  </a:cubicBezTo>
                  <a:cubicBezTo>
                    <a:pt x="341" y="156"/>
                    <a:pt x="341" y="156"/>
                    <a:pt x="341" y="156"/>
                  </a:cubicBezTo>
                  <a:cubicBezTo>
                    <a:pt x="352" y="163"/>
                    <a:pt x="352" y="163"/>
                    <a:pt x="352" y="163"/>
                  </a:cubicBezTo>
                  <a:cubicBezTo>
                    <a:pt x="360" y="174"/>
                    <a:pt x="360" y="174"/>
                    <a:pt x="360" y="174"/>
                  </a:cubicBezTo>
                  <a:cubicBezTo>
                    <a:pt x="363" y="174"/>
                    <a:pt x="363" y="174"/>
                    <a:pt x="363" y="174"/>
                  </a:cubicBezTo>
                  <a:cubicBezTo>
                    <a:pt x="373" y="174"/>
                    <a:pt x="373" y="174"/>
                    <a:pt x="373" y="174"/>
                  </a:cubicBezTo>
                  <a:cubicBezTo>
                    <a:pt x="377" y="157"/>
                    <a:pt x="377" y="157"/>
                    <a:pt x="377" y="157"/>
                  </a:cubicBezTo>
                  <a:cubicBezTo>
                    <a:pt x="367" y="145"/>
                    <a:pt x="367" y="145"/>
                    <a:pt x="367" y="145"/>
                  </a:cubicBezTo>
                  <a:cubicBezTo>
                    <a:pt x="369" y="123"/>
                    <a:pt x="369" y="123"/>
                    <a:pt x="369" y="123"/>
                  </a:cubicBezTo>
                  <a:cubicBezTo>
                    <a:pt x="376" y="112"/>
                    <a:pt x="376" y="112"/>
                    <a:pt x="376" y="112"/>
                  </a:cubicBezTo>
                  <a:cubicBezTo>
                    <a:pt x="360" y="104"/>
                    <a:pt x="360" y="104"/>
                    <a:pt x="360" y="104"/>
                  </a:cubicBezTo>
                  <a:cubicBezTo>
                    <a:pt x="377" y="90"/>
                    <a:pt x="377" y="90"/>
                    <a:pt x="377" y="90"/>
                  </a:cubicBezTo>
                  <a:cubicBezTo>
                    <a:pt x="382" y="70"/>
                    <a:pt x="382" y="70"/>
                    <a:pt x="382" y="70"/>
                  </a:cubicBezTo>
                  <a:cubicBezTo>
                    <a:pt x="374" y="64"/>
                    <a:pt x="374" y="64"/>
                    <a:pt x="374" y="64"/>
                  </a:cubicBezTo>
                  <a:cubicBezTo>
                    <a:pt x="380" y="38"/>
                    <a:pt x="380" y="38"/>
                    <a:pt x="380" y="38"/>
                  </a:cubicBezTo>
                  <a:cubicBezTo>
                    <a:pt x="388" y="16"/>
                    <a:pt x="388" y="16"/>
                    <a:pt x="388" y="16"/>
                  </a:cubicBezTo>
                  <a:cubicBezTo>
                    <a:pt x="388" y="16"/>
                    <a:pt x="388" y="16"/>
                    <a:pt x="388" y="16"/>
                  </a:cubicBezTo>
                  <a:cubicBezTo>
                    <a:pt x="246" y="16"/>
                    <a:pt x="246" y="16"/>
                    <a:pt x="246" y="16"/>
                  </a:cubicBezTo>
                  <a:lnTo>
                    <a:pt x="237"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88" name="Freeform 9">
              <a:extLst>
                <a:ext uri="{FF2B5EF4-FFF2-40B4-BE49-F238E27FC236}">
                  <a16:creationId xmlns:a16="http://schemas.microsoft.com/office/drawing/2014/main" id="{5B20A661-DCBE-8FC3-51BF-13EB67ED9716}"/>
                </a:ext>
              </a:extLst>
            </p:cNvPr>
            <p:cNvSpPr>
              <a:spLocks noEditPoints="1"/>
            </p:cNvSpPr>
            <p:nvPr/>
          </p:nvSpPr>
          <p:spPr bwMode="auto">
            <a:xfrm>
              <a:off x="3425825" y="2574925"/>
              <a:ext cx="1169988" cy="909637"/>
            </a:xfrm>
            <a:custGeom>
              <a:avLst/>
              <a:gdLst/>
              <a:ahLst/>
              <a:cxnLst>
                <a:cxn ang="0">
                  <a:pos x="43" y="30"/>
                </a:cxn>
                <a:cxn ang="0">
                  <a:pos x="46" y="72"/>
                </a:cxn>
                <a:cxn ang="0">
                  <a:pos x="17" y="117"/>
                </a:cxn>
                <a:cxn ang="0">
                  <a:pos x="29" y="142"/>
                </a:cxn>
                <a:cxn ang="0">
                  <a:pos x="39" y="187"/>
                </a:cxn>
                <a:cxn ang="0">
                  <a:pos x="21" y="209"/>
                </a:cxn>
                <a:cxn ang="0">
                  <a:pos x="0" y="256"/>
                </a:cxn>
                <a:cxn ang="0">
                  <a:pos x="17" y="293"/>
                </a:cxn>
                <a:cxn ang="0">
                  <a:pos x="74" y="344"/>
                </a:cxn>
                <a:cxn ang="0">
                  <a:pos x="68" y="383"/>
                </a:cxn>
                <a:cxn ang="0">
                  <a:pos x="112" y="410"/>
                </a:cxn>
                <a:cxn ang="0">
                  <a:pos x="209" y="409"/>
                </a:cxn>
                <a:cxn ang="0">
                  <a:pos x="272" y="416"/>
                </a:cxn>
                <a:cxn ang="0">
                  <a:pos x="308" y="472"/>
                </a:cxn>
                <a:cxn ang="0">
                  <a:pos x="306" y="517"/>
                </a:cxn>
                <a:cxn ang="0">
                  <a:pos x="333" y="534"/>
                </a:cxn>
                <a:cxn ang="0">
                  <a:pos x="355" y="558"/>
                </a:cxn>
                <a:cxn ang="0">
                  <a:pos x="389" y="529"/>
                </a:cxn>
                <a:cxn ang="0">
                  <a:pos x="405" y="526"/>
                </a:cxn>
                <a:cxn ang="0">
                  <a:pos x="392" y="446"/>
                </a:cxn>
                <a:cxn ang="0">
                  <a:pos x="420" y="435"/>
                </a:cxn>
                <a:cxn ang="0">
                  <a:pos x="462" y="481"/>
                </a:cxn>
                <a:cxn ang="0">
                  <a:pos x="487" y="468"/>
                </a:cxn>
                <a:cxn ang="0">
                  <a:pos x="528" y="456"/>
                </a:cxn>
                <a:cxn ang="0">
                  <a:pos x="578" y="472"/>
                </a:cxn>
                <a:cxn ang="0">
                  <a:pos x="608" y="498"/>
                </a:cxn>
                <a:cxn ang="0">
                  <a:pos x="585" y="541"/>
                </a:cxn>
                <a:cxn ang="0">
                  <a:pos x="733" y="523"/>
                </a:cxn>
                <a:cxn ang="0">
                  <a:pos x="699" y="466"/>
                </a:cxn>
                <a:cxn ang="0">
                  <a:pos x="687" y="444"/>
                </a:cxn>
                <a:cxn ang="0">
                  <a:pos x="679" y="413"/>
                </a:cxn>
                <a:cxn ang="0">
                  <a:pos x="655" y="355"/>
                </a:cxn>
                <a:cxn ang="0">
                  <a:pos x="610" y="335"/>
                </a:cxn>
                <a:cxn ang="0">
                  <a:pos x="562" y="264"/>
                </a:cxn>
                <a:cxn ang="0">
                  <a:pos x="554" y="247"/>
                </a:cxn>
                <a:cxn ang="0">
                  <a:pos x="546" y="221"/>
                </a:cxn>
                <a:cxn ang="0">
                  <a:pos x="530" y="189"/>
                </a:cxn>
                <a:cxn ang="0">
                  <a:pos x="518" y="162"/>
                </a:cxn>
                <a:cxn ang="0">
                  <a:pos x="539" y="139"/>
                </a:cxn>
                <a:cxn ang="0">
                  <a:pos x="547" y="113"/>
                </a:cxn>
                <a:cxn ang="0">
                  <a:pos x="524" y="71"/>
                </a:cxn>
                <a:cxn ang="0">
                  <a:pos x="505" y="25"/>
                </a:cxn>
                <a:cxn ang="0">
                  <a:pos x="55" y="0"/>
                </a:cxn>
                <a:cxn ang="0">
                  <a:pos x="184" y="573"/>
                </a:cxn>
                <a:cxn ang="0">
                  <a:pos x="201" y="538"/>
                </a:cxn>
              </a:cxnLst>
              <a:rect l="0" t="0" r="r" b="b"/>
              <a:pathLst>
                <a:path w="737" h="573">
                  <a:moveTo>
                    <a:pt x="55" y="0"/>
                  </a:moveTo>
                  <a:lnTo>
                    <a:pt x="43" y="30"/>
                  </a:lnTo>
                  <a:lnTo>
                    <a:pt x="35" y="64"/>
                  </a:lnTo>
                  <a:lnTo>
                    <a:pt x="46" y="72"/>
                  </a:lnTo>
                  <a:lnTo>
                    <a:pt x="39" y="98"/>
                  </a:lnTo>
                  <a:lnTo>
                    <a:pt x="17" y="117"/>
                  </a:lnTo>
                  <a:lnTo>
                    <a:pt x="38" y="127"/>
                  </a:lnTo>
                  <a:lnTo>
                    <a:pt x="29" y="142"/>
                  </a:lnTo>
                  <a:lnTo>
                    <a:pt x="26" y="171"/>
                  </a:lnTo>
                  <a:lnTo>
                    <a:pt x="39" y="187"/>
                  </a:lnTo>
                  <a:lnTo>
                    <a:pt x="34" y="209"/>
                  </a:lnTo>
                  <a:lnTo>
                    <a:pt x="21" y="209"/>
                  </a:lnTo>
                  <a:lnTo>
                    <a:pt x="24" y="217"/>
                  </a:lnTo>
                  <a:lnTo>
                    <a:pt x="0" y="256"/>
                  </a:lnTo>
                  <a:lnTo>
                    <a:pt x="9" y="277"/>
                  </a:lnTo>
                  <a:lnTo>
                    <a:pt x="17" y="293"/>
                  </a:lnTo>
                  <a:lnTo>
                    <a:pt x="22" y="322"/>
                  </a:lnTo>
                  <a:lnTo>
                    <a:pt x="74" y="344"/>
                  </a:lnTo>
                  <a:lnTo>
                    <a:pt x="83" y="360"/>
                  </a:lnTo>
                  <a:lnTo>
                    <a:pt x="68" y="383"/>
                  </a:lnTo>
                  <a:lnTo>
                    <a:pt x="88" y="404"/>
                  </a:lnTo>
                  <a:lnTo>
                    <a:pt x="112" y="410"/>
                  </a:lnTo>
                  <a:lnTo>
                    <a:pt x="179" y="425"/>
                  </a:lnTo>
                  <a:lnTo>
                    <a:pt x="209" y="409"/>
                  </a:lnTo>
                  <a:lnTo>
                    <a:pt x="263" y="405"/>
                  </a:lnTo>
                  <a:lnTo>
                    <a:pt x="272" y="416"/>
                  </a:lnTo>
                  <a:lnTo>
                    <a:pt x="274" y="460"/>
                  </a:lnTo>
                  <a:lnTo>
                    <a:pt x="308" y="472"/>
                  </a:lnTo>
                  <a:lnTo>
                    <a:pt x="321" y="489"/>
                  </a:lnTo>
                  <a:lnTo>
                    <a:pt x="306" y="517"/>
                  </a:lnTo>
                  <a:lnTo>
                    <a:pt x="310" y="518"/>
                  </a:lnTo>
                  <a:lnTo>
                    <a:pt x="333" y="534"/>
                  </a:lnTo>
                  <a:lnTo>
                    <a:pt x="346" y="556"/>
                  </a:lnTo>
                  <a:lnTo>
                    <a:pt x="355" y="558"/>
                  </a:lnTo>
                  <a:lnTo>
                    <a:pt x="374" y="529"/>
                  </a:lnTo>
                  <a:lnTo>
                    <a:pt x="389" y="529"/>
                  </a:lnTo>
                  <a:lnTo>
                    <a:pt x="403" y="535"/>
                  </a:lnTo>
                  <a:lnTo>
                    <a:pt x="405" y="526"/>
                  </a:lnTo>
                  <a:lnTo>
                    <a:pt x="406" y="464"/>
                  </a:lnTo>
                  <a:lnTo>
                    <a:pt x="392" y="446"/>
                  </a:lnTo>
                  <a:lnTo>
                    <a:pt x="403" y="435"/>
                  </a:lnTo>
                  <a:lnTo>
                    <a:pt x="420" y="435"/>
                  </a:lnTo>
                  <a:lnTo>
                    <a:pt x="439" y="442"/>
                  </a:lnTo>
                  <a:lnTo>
                    <a:pt x="462" y="481"/>
                  </a:lnTo>
                  <a:lnTo>
                    <a:pt x="471" y="485"/>
                  </a:lnTo>
                  <a:lnTo>
                    <a:pt x="487" y="468"/>
                  </a:lnTo>
                  <a:lnTo>
                    <a:pt x="499" y="467"/>
                  </a:lnTo>
                  <a:lnTo>
                    <a:pt x="528" y="456"/>
                  </a:lnTo>
                  <a:lnTo>
                    <a:pt x="562" y="454"/>
                  </a:lnTo>
                  <a:lnTo>
                    <a:pt x="578" y="472"/>
                  </a:lnTo>
                  <a:lnTo>
                    <a:pt x="601" y="475"/>
                  </a:lnTo>
                  <a:lnTo>
                    <a:pt x="608" y="498"/>
                  </a:lnTo>
                  <a:lnTo>
                    <a:pt x="593" y="521"/>
                  </a:lnTo>
                  <a:lnTo>
                    <a:pt x="585" y="541"/>
                  </a:lnTo>
                  <a:lnTo>
                    <a:pt x="585" y="543"/>
                  </a:lnTo>
                  <a:lnTo>
                    <a:pt x="733" y="523"/>
                  </a:lnTo>
                  <a:lnTo>
                    <a:pt x="737" y="508"/>
                  </a:lnTo>
                  <a:lnTo>
                    <a:pt x="699" y="466"/>
                  </a:lnTo>
                  <a:lnTo>
                    <a:pt x="691" y="467"/>
                  </a:lnTo>
                  <a:lnTo>
                    <a:pt x="687" y="444"/>
                  </a:lnTo>
                  <a:lnTo>
                    <a:pt x="679" y="433"/>
                  </a:lnTo>
                  <a:lnTo>
                    <a:pt x="679" y="413"/>
                  </a:lnTo>
                  <a:lnTo>
                    <a:pt x="671" y="384"/>
                  </a:lnTo>
                  <a:lnTo>
                    <a:pt x="655" y="355"/>
                  </a:lnTo>
                  <a:lnTo>
                    <a:pt x="629" y="339"/>
                  </a:lnTo>
                  <a:lnTo>
                    <a:pt x="610" y="335"/>
                  </a:lnTo>
                  <a:lnTo>
                    <a:pt x="584" y="300"/>
                  </a:lnTo>
                  <a:lnTo>
                    <a:pt x="562" y="264"/>
                  </a:lnTo>
                  <a:lnTo>
                    <a:pt x="563" y="251"/>
                  </a:lnTo>
                  <a:lnTo>
                    <a:pt x="554" y="247"/>
                  </a:lnTo>
                  <a:lnTo>
                    <a:pt x="550" y="231"/>
                  </a:lnTo>
                  <a:lnTo>
                    <a:pt x="546" y="221"/>
                  </a:lnTo>
                  <a:lnTo>
                    <a:pt x="537" y="198"/>
                  </a:lnTo>
                  <a:lnTo>
                    <a:pt x="530" y="189"/>
                  </a:lnTo>
                  <a:lnTo>
                    <a:pt x="518" y="180"/>
                  </a:lnTo>
                  <a:lnTo>
                    <a:pt x="518" y="162"/>
                  </a:lnTo>
                  <a:lnTo>
                    <a:pt x="530" y="150"/>
                  </a:lnTo>
                  <a:lnTo>
                    <a:pt x="539" y="139"/>
                  </a:lnTo>
                  <a:lnTo>
                    <a:pt x="543" y="110"/>
                  </a:lnTo>
                  <a:lnTo>
                    <a:pt x="547" y="113"/>
                  </a:lnTo>
                  <a:lnTo>
                    <a:pt x="545" y="100"/>
                  </a:lnTo>
                  <a:lnTo>
                    <a:pt x="524" y="71"/>
                  </a:lnTo>
                  <a:lnTo>
                    <a:pt x="510" y="42"/>
                  </a:lnTo>
                  <a:lnTo>
                    <a:pt x="505" y="25"/>
                  </a:lnTo>
                  <a:lnTo>
                    <a:pt x="505" y="12"/>
                  </a:lnTo>
                  <a:lnTo>
                    <a:pt x="55" y="0"/>
                  </a:lnTo>
                  <a:close/>
                  <a:moveTo>
                    <a:pt x="201" y="538"/>
                  </a:moveTo>
                  <a:lnTo>
                    <a:pt x="184" y="573"/>
                  </a:lnTo>
                  <a:lnTo>
                    <a:pt x="184" y="573"/>
                  </a:lnTo>
                  <a:lnTo>
                    <a:pt x="201" y="538"/>
                  </a:lnTo>
                  <a:close/>
                </a:path>
              </a:pathLst>
            </a:custGeom>
            <a:solidFill>
              <a:srgbClr val="4496AE"/>
            </a:solidFill>
            <a:ln w="3175" cmpd="sng">
              <a:solidFill>
                <a:schemeClr val="bg2">
                  <a:lumMod val="90000"/>
                </a:schemeClr>
              </a:solidFill>
              <a:prstDash val="solid"/>
              <a:round/>
              <a:headEnd/>
              <a:tailEnd/>
            </a:ln>
            <a:effectLst/>
          </p:spPr>
          <p:txBody>
            <a:bodyPr/>
            <a:lstStyle/>
            <a:p>
              <a:pPr defTabSz="986912">
                <a:defRPr/>
              </a:pPr>
              <a:endParaRPr lang="en-US" sz="1943" kern="0" dirty="0">
                <a:solidFill>
                  <a:sysClr val="windowText" lastClr="000000"/>
                </a:solidFill>
              </a:endParaRPr>
            </a:p>
          </p:txBody>
        </p:sp>
        <p:sp>
          <p:nvSpPr>
            <p:cNvPr id="94" name="Freeform 10">
              <a:extLst>
                <a:ext uri="{FF2B5EF4-FFF2-40B4-BE49-F238E27FC236}">
                  <a16:creationId xmlns:a16="http://schemas.microsoft.com/office/drawing/2014/main" id="{E0935A84-1F80-C9E7-D577-AB21DB6EE779}"/>
                </a:ext>
              </a:extLst>
            </p:cNvPr>
            <p:cNvSpPr>
              <a:spLocks/>
            </p:cNvSpPr>
            <p:nvPr/>
          </p:nvSpPr>
          <p:spPr bwMode="auto">
            <a:xfrm>
              <a:off x="3670300" y="1749425"/>
              <a:ext cx="627063" cy="846137"/>
            </a:xfrm>
            <a:custGeom>
              <a:avLst/>
              <a:gdLst/>
              <a:ahLst/>
              <a:cxnLst>
                <a:cxn ang="0">
                  <a:pos x="261" y="0"/>
                </a:cxn>
                <a:cxn ang="0">
                  <a:pos x="253" y="10"/>
                </a:cxn>
                <a:cxn ang="0">
                  <a:pos x="223" y="15"/>
                </a:cxn>
                <a:cxn ang="0">
                  <a:pos x="217" y="27"/>
                </a:cxn>
                <a:cxn ang="0">
                  <a:pos x="200" y="33"/>
                </a:cxn>
                <a:cxn ang="0">
                  <a:pos x="185" y="20"/>
                </a:cxn>
                <a:cxn ang="0">
                  <a:pos x="180" y="44"/>
                </a:cxn>
                <a:cxn ang="0">
                  <a:pos x="161" y="49"/>
                </a:cxn>
                <a:cxn ang="0">
                  <a:pos x="117" y="46"/>
                </a:cxn>
                <a:cxn ang="0">
                  <a:pos x="104" y="36"/>
                </a:cxn>
                <a:cxn ang="0">
                  <a:pos x="106" y="42"/>
                </a:cxn>
                <a:cxn ang="0">
                  <a:pos x="72" y="58"/>
                </a:cxn>
                <a:cxn ang="0">
                  <a:pos x="56" y="75"/>
                </a:cxn>
                <a:cxn ang="0">
                  <a:pos x="33" y="77"/>
                </a:cxn>
                <a:cxn ang="0">
                  <a:pos x="17" y="65"/>
                </a:cxn>
                <a:cxn ang="0">
                  <a:pos x="6" y="72"/>
                </a:cxn>
                <a:cxn ang="0">
                  <a:pos x="0" y="99"/>
                </a:cxn>
                <a:cxn ang="0">
                  <a:pos x="9" y="142"/>
                </a:cxn>
                <a:cxn ang="0">
                  <a:pos x="25" y="158"/>
                </a:cxn>
                <a:cxn ang="0">
                  <a:pos x="30" y="186"/>
                </a:cxn>
                <a:cxn ang="0">
                  <a:pos x="30" y="230"/>
                </a:cxn>
                <a:cxn ang="0">
                  <a:pos x="26" y="260"/>
                </a:cxn>
                <a:cxn ang="0">
                  <a:pos x="47" y="270"/>
                </a:cxn>
                <a:cxn ang="0">
                  <a:pos x="85" y="277"/>
                </a:cxn>
                <a:cxn ang="0">
                  <a:pos x="109" y="277"/>
                </a:cxn>
                <a:cxn ang="0">
                  <a:pos x="119" y="294"/>
                </a:cxn>
                <a:cxn ang="0">
                  <a:pos x="135" y="298"/>
                </a:cxn>
                <a:cxn ang="0">
                  <a:pos x="149" y="303"/>
                </a:cxn>
                <a:cxn ang="0">
                  <a:pos x="158" y="297"/>
                </a:cxn>
                <a:cxn ang="0">
                  <a:pos x="190" y="321"/>
                </a:cxn>
                <a:cxn ang="0">
                  <a:pos x="202" y="342"/>
                </a:cxn>
                <a:cxn ang="0">
                  <a:pos x="225" y="402"/>
                </a:cxn>
                <a:cxn ang="0">
                  <a:pos x="226" y="403"/>
                </a:cxn>
                <a:cxn ang="0">
                  <a:pos x="296" y="405"/>
                </a:cxn>
                <a:cxn ang="0">
                  <a:pos x="296" y="362"/>
                </a:cxn>
                <a:cxn ang="0">
                  <a:pos x="300" y="326"/>
                </a:cxn>
                <a:cxn ang="0">
                  <a:pos x="295" y="290"/>
                </a:cxn>
                <a:cxn ang="0">
                  <a:pos x="284" y="275"/>
                </a:cxn>
                <a:cxn ang="0">
                  <a:pos x="283" y="251"/>
                </a:cxn>
                <a:cxn ang="0">
                  <a:pos x="280" y="191"/>
                </a:cxn>
                <a:cxn ang="0">
                  <a:pos x="284" y="165"/>
                </a:cxn>
                <a:cxn ang="0">
                  <a:pos x="275" y="166"/>
                </a:cxn>
                <a:cxn ang="0">
                  <a:pos x="257" y="144"/>
                </a:cxn>
                <a:cxn ang="0">
                  <a:pos x="258" y="131"/>
                </a:cxn>
                <a:cxn ang="0">
                  <a:pos x="245" y="124"/>
                </a:cxn>
                <a:cxn ang="0">
                  <a:pos x="240" y="107"/>
                </a:cxn>
                <a:cxn ang="0">
                  <a:pos x="240" y="91"/>
                </a:cxn>
                <a:cxn ang="0">
                  <a:pos x="250" y="80"/>
                </a:cxn>
                <a:cxn ang="0">
                  <a:pos x="264" y="79"/>
                </a:cxn>
                <a:cxn ang="0">
                  <a:pos x="277" y="61"/>
                </a:cxn>
                <a:cxn ang="0">
                  <a:pos x="269" y="36"/>
                </a:cxn>
                <a:cxn ang="0">
                  <a:pos x="277" y="11"/>
                </a:cxn>
                <a:cxn ang="0">
                  <a:pos x="261" y="0"/>
                </a:cxn>
              </a:cxnLst>
              <a:rect l="0" t="0" r="r" b="b"/>
              <a:pathLst>
                <a:path w="300" h="405">
                  <a:moveTo>
                    <a:pt x="261" y="0"/>
                  </a:moveTo>
                  <a:cubicBezTo>
                    <a:pt x="253" y="10"/>
                    <a:pt x="253" y="10"/>
                    <a:pt x="253" y="10"/>
                  </a:cubicBezTo>
                  <a:cubicBezTo>
                    <a:pt x="223" y="15"/>
                    <a:pt x="223" y="15"/>
                    <a:pt x="223" y="15"/>
                  </a:cubicBezTo>
                  <a:cubicBezTo>
                    <a:pt x="217" y="27"/>
                    <a:pt x="217" y="27"/>
                    <a:pt x="217" y="27"/>
                  </a:cubicBezTo>
                  <a:cubicBezTo>
                    <a:pt x="200" y="33"/>
                    <a:pt x="200" y="33"/>
                    <a:pt x="200" y="33"/>
                  </a:cubicBezTo>
                  <a:cubicBezTo>
                    <a:pt x="185" y="20"/>
                    <a:pt x="185" y="20"/>
                    <a:pt x="185" y="20"/>
                  </a:cubicBezTo>
                  <a:cubicBezTo>
                    <a:pt x="180" y="44"/>
                    <a:pt x="180" y="44"/>
                    <a:pt x="180" y="44"/>
                  </a:cubicBezTo>
                  <a:cubicBezTo>
                    <a:pt x="161" y="49"/>
                    <a:pt x="161" y="49"/>
                    <a:pt x="161" y="49"/>
                  </a:cubicBezTo>
                  <a:cubicBezTo>
                    <a:pt x="117" y="46"/>
                    <a:pt x="117" y="46"/>
                    <a:pt x="117" y="46"/>
                  </a:cubicBezTo>
                  <a:cubicBezTo>
                    <a:pt x="117" y="46"/>
                    <a:pt x="110" y="41"/>
                    <a:pt x="104" y="36"/>
                  </a:cubicBezTo>
                  <a:cubicBezTo>
                    <a:pt x="106" y="42"/>
                    <a:pt x="106" y="42"/>
                    <a:pt x="106" y="42"/>
                  </a:cubicBezTo>
                  <a:cubicBezTo>
                    <a:pt x="72" y="58"/>
                    <a:pt x="72" y="58"/>
                    <a:pt x="72" y="58"/>
                  </a:cubicBezTo>
                  <a:cubicBezTo>
                    <a:pt x="56" y="75"/>
                    <a:pt x="56" y="75"/>
                    <a:pt x="56" y="75"/>
                  </a:cubicBezTo>
                  <a:cubicBezTo>
                    <a:pt x="33" y="77"/>
                    <a:pt x="33" y="77"/>
                    <a:pt x="33" y="77"/>
                  </a:cubicBezTo>
                  <a:cubicBezTo>
                    <a:pt x="17" y="65"/>
                    <a:pt x="17" y="65"/>
                    <a:pt x="17" y="65"/>
                  </a:cubicBezTo>
                  <a:cubicBezTo>
                    <a:pt x="6" y="72"/>
                    <a:pt x="6" y="72"/>
                    <a:pt x="6" y="72"/>
                  </a:cubicBezTo>
                  <a:cubicBezTo>
                    <a:pt x="0" y="99"/>
                    <a:pt x="0" y="99"/>
                    <a:pt x="0" y="99"/>
                  </a:cubicBezTo>
                  <a:cubicBezTo>
                    <a:pt x="9" y="142"/>
                    <a:pt x="9" y="142"/>
                    <a:pt x="9" y="142"/>
                  </a:cubicBezTo>
                  <a:cubicBezTo>
                    <a:pt x="25" y="158"/>
                    <a:pt x="25" y="158"/>
                    <a:pt x="25" y="158"/>
                  </a:cubicBezTo>
                  <a:cubicBezTo>
                    <a:pt x="30" y="186"/>
                    <a:pt x="30" y="186"/>
                    <a:pt x="30" y="186"/>
                  </a:cubicBezTo>
                  <a:cubicBezTo>
                    <a:pt x="30" y="230"/>
                    <a:pt x="30" y="230"/>
                    <a:pt x="30" y="230"/>
                  </a:cubicBezTo>
                  <a:cubicBezTo>
                    <a:pt x="30" y="230"/>
                    <a:pt x="22" y="260"/>
                    <a:pt x="26" y="260"/>
                  </a:cubicBezTo>
                  <a:cubicBezTo>
                    <a:pt x="31" y="260"/>
                    <a:pt x="47" y="270"/>
                    <a:pt x="47" y="270"/>
                  </a:cubicBezTo>
                  <a:cubicBezTo>
                    <a:pt x="85" y="277"/>
                    <a:pt x="85" y="277"/>
                    <a:pt x="85" y="277"/>
                  </a:cubicBezTo>
                  <a:cubicBezTo>
                    <a:pt x="109" y="277"/>
                    <a:pt x="109" y="277"/>
                    <a:pt x="109" y="277"/>
                  </a:cubicBezTo>
                  <a:cubicBezTo>
                    <a:pt x="119" y="294"/>
                    <a:pt x="119" y="294"/>
                    <a:pt x="119" y="294"/>
                  </a:cubicBezTo>
                  <a:cubicBezTo>
                    <a:pt x="135" y="298"/>
                    <a:pt x="135" y="298"/>
                    <a:pt x="135" y="298"/>
                  </a:cubicBezTo>
                  <a:cubicBezTo>
                    <a:pt x="149" y="303"/>
                    <a:pt x="149" y="303"/>
                    <a:pt x="149" y="303"/>
                  </a:cubicBezTo>
                  <a:cubicBezTo>
                    <a:pt x="158" y="297"/>
                    <a:pt x="158" y="297"/>
                    <a:pt x="158" y="297"/>
                  </a:cubicBezTo>
                  <a:cubicBezTo>
                    <a:pt x="190" y="321"/>
                    <a:pt x="190" y="321"/>
                    <a:pt x="190" y="321"/>
                  </a:cubicBezTo>
                  <a:cubicBezTo>
                    <a:pt x="202" y="342"/>
                    <a:pt x="202" y="342"/>
                    <a:pt x="202" y="342"/>
                  </a:cubicBezTo>
                  <a:cubicBezTo>
                    <a:pt x="225" y="402"/>
                    <a:pt x="225" y="402"/>
                    <a:pt x="225" y="402"/>
                  </a:cubicBezTo>
                  <a:cubicBezTo>
                    <a:pt x="226" y="403"/>
                    <a:pt x="226" y="403"/>
                    <a:pt x="226" y="403"/>
                  </a:cubicBezTo>
                  <a:cubicBezTo>
                    <a:pt x="296" y="405"/>
                    <a:pt x="296" y="405"/>
                    <a:pt x="296" y="405"/>
                  </a:cubicBezTo>
                  <a:cubicBezTo>
                    <a:pt x="296" y="362"/>
                    <a:pt x="296" y="362"/>
                    <a:pt x="296" y="362"/>
                  </a:cubicBezTo>
                  <a:cubicBezTo>
                    <a:pt x="300" y="326"/>
                    <a:pt x="300" y="326"/>
                    <a:pt x="300" y="326"/>
                  </a:cubicBezTo>
                  <a:cubicBezTo>
                    <a:pt x="295" y="290"/>
                    <a:pt x="295" y="290"/>
                    <a:pt x="295" y="290"/>
                  </a:cubicBezTo>
                  <a:cubicBezTo>
                    <a:pt x="284" y="275"/>
                    <a:pt x="284" y="275"/>
                    <a:pt x="284" y="275"/>
                  </a:cubicBezTo>
                  <a:cubicBezTo>
                    <a:pt x="283" y="251"/>
                    <a:pt x="283" y="251"/>
                    <a:pt x="283" y="251"/>
                  </a:cubicBezTo>
                  <a:cubicBezTo>
                    <a:pt x="280" y="191"/>
                    <a:pt x="280" y="191"/>
                    <a:pt x="280" y="191"/>
                  </a:cubicBezTo>
                  <a:cubicBezTo>
                    <a:pt x="284" y="165"/>
                    <a:pt x="284" y="165"/>
                    <a:pt x="284" y="165"/>
                  </a:cubicBezTo>
                  <a:cubicBezTo>
                    <a:pt x="275" y="166"/>
                    <a:pt x="275" y="166"/>
                    <a:pt x="275" y="166"/>
                  </a:cubicBezTo>
                  <a:cubicBezTo>
                    <a:pt x="257" y="144"/>
                    <a:pt x="257" y="144"/>
                    <a:pt x="257" y="144"/>
                  </a:cubicBezTo>
                  <a:cubicBezTo>
                    <a:pt x="258" y="131"/>
                    <a:pt x="258" y="131"/>
                    <a:pt x="258" y="131"/>
                  </a:cubicBezTo>
                  <a:cubicBezTo>
                    <a:pt x="245" y="124"/>
                    <a:pt x="245" y="124"/>
                    <a:pt x="245" y="124"/>
                  </a:cubicBezTo>
                  <a:cubicBezTo>
                    <a:pt x="240" y="107"/>
                    <a:pt x="240" y="107"/>
                    <a:pt x="240" y="107"/>
                  </a:cubicBezTo>
                  <a:cubicBezTo>
                    <a:pt x="240" y="91"/>
                    <a:pt x="240" y="91"/>
                    <a:pt x="240" y="91"/>
                  </a:cubicBezTo>
                  <a:cubicBezTo>
                    <a:pt x="250" y="80"/>
                    <a:pt x="250" y="80"/>
                    <a:pt x="250" y="80"/>
                  </a:cubicBezTo>
                  <a:cubicBezTo>
                    <a:pt x="264" y="79"/>
                    <a:pt x="264" y="79"/>
                    <a:pt x="264" y="79"/>
                  </a:cubicBezTo>
                  <a:cubicBezTo>
                    <a:pt x="277" y="61"/>
                    <a:pt x="277" y="61"/>
                    <a:pt x="277" y="61"/>
                  </a:cubicBezTo>
                  <a:cubicBezTo>
                    <a:pt x="269" y="36"/>
                    <a:pt x="269" y="36"/>
                    <a:pt x="269" y="36"/>
                  </a:cubicBezTo>
                  <a:cubicBezTo>
                    <a:pt x="277" y="11"/>
                    <a:pt x="277" y="11"/>
                    <a:pt x="277" y="11"/>
                  </a:cubicBezTo>
                  <a:lnTo>
                    <a:pt x="261" y="0"/>
                  </a:lnTo>
                  <a:close/>
                </a:path>
              </a:pathLst>
            </a:custGeom>
            <a:solidFill>
              <a:srgbClr val="4496AE"/>
            </a:solid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96" name="Freeform 11">
              <a:extLst>
                <a:ext uri="{FF2B5EF4-FFF2-40B4-BE49-F238E27FC236}">
                  <a16:creationId xmlns:a16="http://schemas.microsoft.com/office/drawing/2014/main" id="{AB0A7A73-4FF4-AA5D-C1A7-88DBDB58D690}"/>
                </a:ext>
              </a:extLst>
            </p:cNvPr>
            <p:cNvSpPr>
              <a:spLocks/>
            </p:cNvSpPr>
            <p:nvPr/>
          </p:nvSpPr>
          <p:spPr bwMode="auto">
            <a:xfrm>
              <a:off x="3060700" y="1349375"/>
              <a:ext cx="1081088" cy="1241425"/>
            </a:xfrm>
            <a:custGeom>
              <a:avLst/>
              <a:gdLst/>
              <a:ahLst/>
              <a:cxnLst>
                <a:cxn ang="0">
                  <a:pos x="200" y="10"/>
                </a:cxn>
                <a:cxn ang="0">
                  <a:pos x="217" y="33"/>
                </a:cxn>
                <a:cxn ang="0">
                  <a:pos x="220" y="65"/>
                </a:cxn>
                <a:cxn ang="0">
                  <a:pos x="206" y="100"/>
                </a:cxn>
                <a:cxn ang="0">
                  <a:pos x="200" y="140"/>
                </a:cxn>
                <a:cxn ang="0">
                  <a:pos x="183" y="162"/>
                </a:cxn>
                <a:cxn ang="0">
                  <a:pos x="170" y="204"/>
                </a:cxn>
                <a:cxn ang="0">
                  <a:pos x="150" y="212"/>
                </a:cxn>
                <a:cxn ang="0">
                  <a:pos x="115" y="228"/>
                </a:cxn>
                <a:cxn ang="0">
                  <a:pos x="98" y="249"/>
                </a:cxn>
                <a:cxn ang="0">
                  <a:pos x="71" y="237"/>
                </a:cxn>
                <a:cxn ang="0">
                  <a:pos x="0" y="223"/>
                </a:cxn>
                <a:cxn ang="0">
                  <a:pos x="74" y="274"/>
                </a:cxn>
                <a:cxn ang="0">
                  <a:pos x="61" y="373"/>
                </a:cxn>
                <a:cxn ang="0">
                  <a:pos x="35" y="440"/>
                </a:cxn>
                <a:cxn ang="0">
                  <a:pos x="66" y="495"/>
                </a:cxn>
                <a:cxn ang="0">
                  <a:pos x="49" y="544"/>
                </a:cxn>
                <a:cxn ang="0">
                  <a:pos x="216" y="587"/>
                </a:cxn>
                <a:cxn ang="0">
                  <a:pos x="217" y="586"/>
                </a:cxn>
                <a:cxn ang="0">
                  <a:pos x="517" y="593"/>
                </a:cxn>
                <a:cxn ang="0">
                  <a:pos x="482" y="512"/>
                </a:cxn>
                <a:cxn ang="0">
                  <a:pos x="441" y="494"/>
                </a:cxn>
                <a:cxn ang="0">
                  <a:pos x="411" y="485"/>
                </a:cxn>
                <a:cxn ang="0">
                  <a:pos x="377" y="468"/>
                </a:cxn>
                <a:cxn ang="0">
                  <a:pos x="318" y="451"/>
                </a:cxn>
                <a:cxn ang="0">
                  <a:pos x="322" y="377"/>
                </a:cxn>
                <a:cxn ang="0">
                  <a:pos x="301" y="333"/>
                </a:cxn>
                <a:cxn ang="0">
                  <a:pos x="298" y="263"/>
                </a:cxn>
                <a:cxn ang="0">
                  <a:pos x="325" y="268"/>
                </a:cxn>
                <a:cxn ang="0">
                  <a:pos x="364" y="249"/>
                </a:cxn>
                <a:cxn ang="0">
                  <a:pos x="389" y="204"/>
                </a:cxn>
                <a:cxn ang="0">
                  <a:pos x="350" y="162"/>
                </a:cxn>
                <a:cxn ang="0">
                  <a:pos x="349" y="113"/>
                </a:cxn>
                <a:cxn ang="0">
                  <a:pos x="408" y="122"/>
                </a:cxn>
                <a:cxn ang="0">
                  <a:pos x="421" y="69"/>
                </a:cxn>
                <a:cxn ang="0">
                  <a:pos x="375" y="50"/>
                </a:cxn>
                <a:cxn ang="0">
                  <a:pos x="326" y="39"/>
                </a:cxn>
                <a:cxn ang="0">
                  <a:pos x="273" y="25"/>
                </a:cxn>
                <a:cxn ang="0">
                  <a:pos x="207" y="0"/>
                </a:cxn>
              </a:cxnLst>
              <a:rect l="0" t="0" r="r" b="b"/>
              <a:pathLst>
                <a:path w="518" h="594">
                  <a:moveTo>
                    <a:pt x="207" y="0"/>
                  </a:moveTo>
                  <a:cubicBezTo>
                    <a:pt x="200" y="10"/>
                    <a:pt x="200" y="10"/>
                    <a:pt x="200" y="10"/>
                  </a:cubicBezTo>
                  <a:cubicBezTo>
                    <a:pt x="216" y="25"/>
                    <a:pt x="216" y="25"/>
                    <a:pt x="216" y="25"/>
                  </a:cubicBezTo>
                  <a:cubicBezTo>
                    <a:pt x="217" y="33"/>
                    <a:pt x="217" y="33"/>
                    <a:pt x="217" y="33"/>
                  </a:cubicBezTo>
                  <a:cubicBezTo>
                    <a:pt x="226" y="51"/>
                    <a:pt x="226" y="51"/>
                    <a:pt x="226" y="51"/>
                  </a:cubicBezTo>
                  <a:cubicBezTo>
                    <a:pt x="220" y="65"/>
                    <a:pt x="220" y="65"/>
                    <a:pt x="220" y="65"/>
                  </a:cubicBezTo>
                  <a:cubicBezTo>
                    <a:pt x="222" y="94"/>
                    <a:pt x="222" y="94"/>
                    <a:pt x="222" y="94"/>
                  </a:cubicBezTo>
                  <a:cubicBezTo>
                    <a:pt x="206" y="100"/>
                    <a:pt x="206" y="100"/>
                    <a:pt x="206" y="100"/>
                  </a:cubicBezTo>
                  <a:cubicBezTo>
                    <a:pt x="199" y="124"/>
                    <a:pt x="199" y="124"/>
                    <a:pt x="199" y="124"/>
                  </a:cubicBezTo>
                  <a:cubicBezTo>
                    <a:pt x="200" y="140"/>
                    <a:pt x="200" y="140"/>
                    <a:pt x="200" y="140"/>
                  </a:cubicBezTo>
                  <a:cubicBezTo>
                    <a:pt x="194" y="156"/>
                    <a:pt x="194" y="156"/>
                    <a:pt x="194" y="156"/>
                  </a:cubicBezTo>
                  <a:cubicBezTo>
                    <a:pt x="183" y="162"/>
                    <a:pt x="183" y="162"/>
                    <a:pt x="183" y="162"/>
                  </a:cubicBezTo>
                  <a:cubicBezTo>
                    <a:pt x="171" y="154"/>
                    <a:pt x="171" y="154"/>
                    <a:pt x="171" y="154"/>
                  </a:cubicBezTo>
                  <a:cubicBezTo>
                    <a:pt x="170" y="204"/>
                    <a:pt x="170" y="204"/>
                    <a:pt x="170" y="204"/>
                  </a:cubicBezTo>
                  <a:cubicBezTo>
                    <a:pt x="151" y="204"/>
                    <a:pt x="151" y="204"/>
                    <a:pt x="151" y="204"/>
                  </a:cubicBezTo>
                  <a:cubicBezTo>
                    <a:pt x="150" y="212"/>
                    <a:pt x="150" y="212"/>
                    <a:pt x="150" y="212"/>
                  </a:cubicBezTo>
                  <a:cubicBezTo>
                    <a:pt x="132" y="216"/>
                    <a:pt x="132" y="216"/>
                    <a:pt x="132" y="216"/>
                  </a:cubicBezTo>
                  <a:cubicBezTo>
                    <a:pt x="115" y="228"/>
                    <a:pt x="115" y="228"/>
                    <a:pt x="115" y="228"/>
                  </a:cubicBezTo>
                  <a:cubicBezTo>
                    <a:pt x="109" y="244"/>
                    <a:pt x="109" y="244"/>
                    <a:pt x="109" y="244"/>
                  </a:cubicBezTo>
                  <a:cubicBezTo>
                    <a:pt x="98" y="249"/>
                    <a:pt x="98" y="249"/>
                    <a:pt x="98" y="249"/>
                  </a:cubicBezTo>
                  <a:cubicBezTo>
                    <a:pt x="84" y="251"/>
                    <a:pt x="84" y="251"/>
                    <a:pt x="84" y="251"/>
                  </a:cubicBezTo>
                  <a:cubicBezTo>
                    <a:pt x="71" y="237"/>
                    <a:pt x="71" y="237"/>
                    <a:pt x="71" y="237"/>
                  </a:cubicBezTo>
                  <a:cubicBezTo>
                    <a:pt x="72" y="222"/>
                    <a:pt x="72" y="222"/>
                    <a:pt x="72" y="222"/>
                  </a:cubicBezTo>
                  <a:cubicBezTo>
                    <a:pt x="0" y="223"/>
                    <a:pt x="0" y="223"/>
                    <a:pt x="0" y="223"/>
                  </a:cubicBezTo>
                  <a:cubicBezTo>
                    <a:pt x="29" y="276"/>
                    <a:pt x="29" y="276"/>
                    <a:pt x="29" y="276"/>
                  </a:cubicBezTo>
                  <a:cubicBezTo>
                    <a:pt x="74" y="274"/>
                    <a:pt x="74" y="274"/>
                    <a:pt x="74" y="274"/>
                  </a:cubicBezTo>
                  <a:cubicBezTo>
                    <a:pt x="74" y="331"/>
                    <a:pt x="74" y="331"/>
                    <a:pt x="74" y="331"/>
                  </a:cubicBezTo>
                  <a:cubicBezTo>
                    <a:pt x="61" y="373"/>
                    <a:pt x="61" y="373"/>
                    <a:pt x="61" y="373"/>
                  </a:cubicBezTo>
                  <a:cubicBezTo>
                    <a:pt x="39" y="404"/>
                    <a:pt x="39" y="404"/>
                    <a:pt x="39" y="404"/>
                  </a:cubicBezTo>
                  <a:cubicBezTo>
                    <a:pt x="35" y="440"/>
                    <a:pt x="35" y="440"/>
                    <a:pt x="35" y="440"/>
                  </a:cubicBezTo>
                  <a:cubicBezTo>
                    <a:pt x="60" y="470"/>
                    <a:pt x="60" y="470"/>
                    <a:pt x="60" y="470"/>
                  </a:cubicBezTo>
                  <a:cubicBezTo>
                    <a:pt x="66" y="495"/>
                    <a:pt x="66" y="495"/>
                    <a:pt x="66" y="495"/>
                  </a:cubicBezTo>
                  <a:cubicBezTo>
                    <a:pt x="60" y="521"/>
                    <a:pt x="60" y="521"/>
                    <a:pt x="60" y="521"/>
                  </a:cubicBezTo>
                  <a:cubicBezTo>
                    <a:pt x="49" y="544"/>
                    <a:pt x="49" y="544"/>
                    <a:pt x="49" y="544"/>
                  </a:cubicBezTo>
                  <a:cubicBezTo>
                    <a:pt x="74" y="587"/>
                    <a:pt x="74" y="587"/>
                    <a:pt x="74" y="587"/>
                  </a:cubicBezTo>
                  <a:cubicBezTo>
                    <a:pt x="216" y="587"/>
                    <a:pt x="216" y="587"/>
                    <a:pt x="216" y="587"/>
                  </a:cubicBezTo>
                  <a:cubicBezTo>
                    <a:pt x="216" y="587"/>
                    <a:pt x="216" y="587"/>
                    <a:pt x="216" y="587"/>
                  </a:cubicBezTo>
                  <a:cubicBezTo>
                    <a:pt x="217" y="586"/>
                    <a:pt x="217" y="586"/>
                    <a:pt x="217" y="586"/>
                  </a:cubicBezTo>
                  <a:cubicBezTo>
                    <a:pt x="518" y="594"/>
                    <a:pt x="518" y="594"/>
                    <a:pt x="518" y="594"/>
                  </a:cubicBezTo>
                  <a:cubicBezTo>
                    <a:pt x="517" y="593"/>
                    <a:pt x="517" y="593"/>
                    <a:pt x="517" y="593"/>
                  </a:cubicBezTo>
                  <a:cubicBezTo>
                    <a:pt x="494" y="533"/>
                    <a:pt x="494" y="533"/>
                    <a:pt x="494" y="533"/>
                  </a:cubicBezTo>
                  <a:cubicBezTo>
                    <a:pt x="482" y="512"/>
                    <a:pt x="482" y="512"/>
                    <a:pt x="482" y="512"/>
                  </a:cubicBezTo>
                  <a:cubicBezTo>
                    <a:pt x="450" y="488"/>
                    <a:pt x="450" y="488"/>
                    <a:pt x="450" y="488"/>
                  </a:cubicBezTo>
                  <a:cubicBezTo>
                    <a:pt x="441" y="494"/>
                    <a:pt x="441" y="494"/>
                    <a:pt x="441" y="494"/>
                  </a:cubicBezTo>
                  <a:cubicBezTo>
                    <a:pt x="427" y="489"/>
                    <a:pt x="427" y="489"/>
                    <a:pt x="427" y="489"/>
                  </a:cubicBezTo>
                  <a:cubicBezTo>
                    <a:pt x="411" y="485"/>
                    <a:pt x="411" y="485"/>
                    <a:pt x="411" y="485"/>
                  </a:cubicBezTo>
                  <a:cubicBezTo>
                    <a:pt x="401" y="468"/>
                    <a:pt x="401" y="468"/>
                    <a:pt x="401" y="468"/>
                  </a:cubicBezTo>
                  <a:cubicBezTo>
                    <a:pt x="377" y="468"/>
                    <a:pt x="377" y="468"/>
                    <a:pt x="377" y="468"/>
                  </a:cubicBezTo>
                  <a:cubicBezTo>
                    <a:pt x="339" y="461"/>
                    <a:pt x="339" y="461"/>
                    <a:pt x="339" y="461"/>
                  </a:cubicBezTo>
                  <a:cubicBezTo>
                    <a:pt x="339" y="461"/>
                    <a:pt x="323" y="451"/>
                    <a:pt x="318" y="451"/>
                  </a:cubicBezTo>
                  <a:cubicBezTo>
                    <a:pt x="314" y="451"/>
                    <a:pt x="322" y="421"/>
                    <a:pt x="322" y="421"/>
                  </a:cubicBezTo>
                  <a:cubicBezTo>
                    <a:pt x="322" y="377"/>
                    <a:pt x="322" y="377"/>
                    <a:pt x="322" y="377"/>
                  </a:cubicBezTo>
                  <a:cubicBezTo>
                    <a:pt x="317" y="349"/>
                    <a:pt x="317" y="349"/>
                    <a:pt x="317" y="349"/>
                  </a:cubicBezTo>
                  <a:cubicBezTo>
                    <a:pt x="301" y="333"/>
                    <a:pt x="301" y="333"/>
                    <a:pt x="301" y="333"/>
                  </a:cubicBezTo>
                  <a:cubicBezTo>
                    <a:pt x="292" y="290"/>
                    <a:pt x="292" y="290"/>
                    <a:pt x="292" y="290"/>
                  </a:cubicBezTo>
                  <a:cubicBezTo>
                    <a:pt x="298" y="263"/>
                    <a:pt x="298" y="263"/>
                    <a:pt x="298" y="263"/>
                  </a:cubicBezTo>
                  <a:cubicBezTo>
                    <a:pt x="309" y="256"/>
                    <a:pt x="309" y="256"/>
                    <a:pt x="309" y="256"/>
                  </a:cubicBezTo>
                  <a:cubicBezTo>
                    <a:pt x="325" y="268"/>
                    <a:pt x="325" y="268"/>
                    <a:pt x="325" y="268"/>
                  </a:cubicBezTo>
                  <a:cubicBezTo>
                    <a:pt x="348" y="266"/>
                    <a:pt x="348" y="266"/>
                    <a:pt x="348" y="266"/>
                  </a:cubicBezTo>
                  <a:cubicBezTo>
                    <a:pt x="364" y="249"/>
                    <a:pt x="364" y="249"/>
                    <a:pt x="364" y="249"/>
                  </a:cubicBezTo>
                  <a:cubicBezTo>
                    <a:pt x="398" y="233"/>
                    <a:pt x="398" y="233"/>
                    <a:pt x="398" y="233"/>
                  </a:cubicBezTo>
                  <a:cubicBezTo>
                    <a:pt x="389" y="204"/>
                    <a:pt x="389" y="204"/>
                    <a:pt x="389" y="204"/>
                  </a:cubicBezTo>
                  <a:cubicBezTo>
                    <a:pt x="370" y="188"/>
                    <a:pt x="370" y="188"/>
                    <a:pt x="370" y="188"/>
                  </a:cubicBezTo>
                  <a:cubicBezTo>
                    <a:pt x="350" y="162"/>
                    <a:pt x="350" y="162"/>
                    <a:pt x="350" y="162"/>
                  </a:cubicBezTo>
                  <a:cubicBezTo>
                    <a:pt x="346" y="133"/>
                    <a:pt x="346" y="133"/>
                    <a:pt x="346" y="133"/>
                  </a:cubicBezTo>
                  <a:cubicBezTo>
                    <a:pt x="349" y="113"/>
                    <a:pt x="349" y="113"/>
                    <a:pt x="349" y="113"/>
                  </a:cubicBezTo>
                  <a:cubicBezTo>
                    <a:pt x="379" y="105"/>
                    <a:pt x="379" y="105"/>
                    <a:pt x="379" y="105"/>
                  </a:cubicBezTo>
                  <a:cubicBezTo>
                    <a:pt x="408" y="122"/>
                    <a:pt x="408" y="122"/>
                    <a:pt x="408" y="122"/>
                  </a:cubicBezTo>
                  <a:cubicBezTo>
                    <a:pt x="419" y="101"/>
                    <a:pt x="419" y="101"/>
                    <a:pt x="419" y="101"/>
                  </a:cubicBezTo>
                  <a:cubicBezTo>
                    <a:pt x="421" y="69"/>
                    <a:pt x="421" y="69"/>
                    <a:pt x="421" y="69"/>
                  </a:cubicBezTo>
                  <a:cubicBezTo>
                    <a:pt x="394" y="61"/>
                    <a:pt x="394" y="61"/>
                    <a:pt x="394" y="61"/>
                  </a:cubicBezTo>
                  <a:cubicBezTo>
                    <a:pt x="375" y="50"/>
                    <a:pt x="375" y="50"/>
                    <a:pt x="375" y="50"/>
                  </a:cubicBezTo>
                  <a:cubicBezTo>
                    <a:pt x="344" y="50"/>
                    <a:pt x="344" y="50"/>
                    <a:pt x="344" y="50"/>
                  </a:cubicBezTo>
                  <a:cubicBezTo>
                    <a:pt x="326" y="39"/>
                    <a:pt x="326" y="39"/>
                    <a:pt x="326" y="39"/>
                  </a:cubicBezTo>
                  <a:cubicBezTo>
                    <a:pt x="288" y="12"/>
                    <a:pt x="288" y="12"/>
                    <a:pt x="288" y="12"/>
                  </a:cubicBezTo>
                  <a:cubicBezTo>
                    <a:pt x="273" y="25"/>
                    <a:pt x="273" y="25"/>
                    <a:pt x="273" y="25"/>
                  </a:cubicBezTo>
                  <a:cubicBezTo>
                    <a:pt x="242" y="35"/>
                    <a:pt x="242" y="35"/>
                    <a:pt x="242" y="35"/>
                  </a:cubicBezTo>
                  <a:lnTo>
                    <a:pt x="207"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97" name="Freeform 12">
              <a:extLst>
                <a:ext uri="{FF2B5EF4-FFF2-40B4-BE49-F238E27FC236}">
                  <a16:creationId xmlns:a16="http://schemas.microsoft.com/office/drawing/2014/main" id="{08191A86-C5D4-561F-BCB2-82A223D3B196}"/>
                </a:ext>
              </a:extLst>
            </p:cNvPr>
            <p:cNvSpPr>
              <a:spLocks/>
            </p:cNvSpPr>
            <p:nvPr/>
          </p:nvSpPr>
          <p:spPr bwMode="auto">
            <a:xfrm>
              <a:off x="3783013" y="1093788"/>
              <a:ext cx="661988" cy="757237"/>
            </a:xfrm>
            <a:custGeom>
              <a:avLst/>
              <a:gdLst/>
              <a:ahLst/>
              <a:cxnLst>
                <a:cxn ang="0">
                  <a:pos x="285" y="8"/>
                </a:cxn>
                <a:cxn ang="0">
                  <a:pos x="268" y="17"/>
                </a:cxn>
                <a:cxn ang="0">
                  <a:pos x="240" y="23"/>
                </a:cxn>
                <a:cxn ang="0">
                  <a:pos x="247" y="36"/>
                </a:cxn>
                <a:cxn ang="0">
                  <a:pos x="229" y="37"/>
                </a:cxn>
                <a:cxn ang="0">
                  <a:pos x="198" y="41"/>
                </a:cxn>
                <a:cxn ang="0">
                  <a:pos x="143" y="44"/>
                </a:cxn>
                <a:cxn ang="0">
                  <a:pos x="108" y="24"/>
                </a:cxn>
                <a:cxn ang="0">
                  <a:pos x="76" y="30"/>
                </a:cxn>
                <a:cxn ang="0">
                  <a:pos x="46" y="44"/>
                </a:cxn>
                <a:cxn ang="0">
                  <a:pos x="74" y="53"/>
                </a:cxn>
                <a:cxn ang="0">
                  <a:pos x="93" y="101"/>
                </a:cxn>
                <a:cxn ang="0">
                  <a:pos x="71" y="153"/>
                </a:cxn>
                <a:cxn ang="0">
                  <a:pos x="59" y="172"/>
                </a:cxn>
                <a:cxn ang="0">
                  <a:pos x="75" y="192"/>
                </a:cxn>
                <a:cxn ang="0">
                  <a:pos x="62" y="245"/>
                </a:cxn>
                <a:cxn ang="0">
                  <a:pos x="3" y="236"/>
                </a:cxn>
                <a:cxn ang="0">
                  <a:pos x="4" y="285"/>
                </a:cxn>
                <a:cxn ang="0">
                  <a:pos x="43" y="327"/>
                </a:cxn>
                <a:cxn ang="0">
                  <a:pos x="63" y="360"/>
                </a:cxn>
                <a:cxn ang="0">
                  <a:pos x="126" y="358"/>
                </a:cxn>
                <a:cxn ang="0">
                  <a:pos x="146" y="347"/>
                </a:cxn>
                <a:cxn ang="0">
                  <a:pos x="169" y="329"/>
                </a:cxn>
                <a:cxn ang="0">
                  <a:pos x="207" y="314"/>
                </a:cxn>
                <a:cxn ang="0">
                  <a:pos x="241" y="301"/>
                </a:cxn>
                <a:cxn ang="0">
                  <a:pos x="273" y="284"/>
                </a:cxn>
                <a:cxn ang="0">
                  <a:pos x="269" y="239"/>
                </a:cxn>
                <a:cxn ang="0">
                  <a:pos x="276" y="205"/>
                </a:cxn>
                <a:cxn ang="0">
                  <a:pos x="279" y="174"/>
                </a:cxn>
                <a:cxn ang="0">
                  <a:pos x="286" y="118"/>
                </a:cxn>
                <a:cxn ang="0">
                  <a:pos x="297" y="97"/>
                </a:cxn>
                <a:cxn ang="0">
                  <a:pos x="317" y="59"/>
                </a:cxn>
                <a:cxn ang="0">
                  <a:pos x="315" y="22"/>
                </a:cxn>
                <a:cxn ang="0">
                  <a:pos x="298" y="20"/>
                </a:cxn>
                <a:cxn ang="0">
                  <a:pos x="296" y="0"/>
                </a:cxn>
              </a:cxnLst>
              <a:rect l="0" t="0" r="r" b="b"/>
              <a:pathLst>
                <a:path w="317" h="363">
                  <a:moveTo>
                    <a:pt x="296" y="0"/>
                  </a:moveTo>
                  <a:cubicBezTo>
                    <a:pt x="285" y="8"/>
                    <a:pt x="285" y="8"/>
                    <a:pt x="285" y="8"/>
                  </a:cubicBezTo>
                  <a:cubicBezTo>
                    <a:pt x="264" y="9"/>
                    <a:pt x="264" y="9"/>
                    <a:pt x="264" y="9"/>
                  </a:cubicBezTo>
                  <a:cubicBezTo>
                    <a:pt x="268" y="17"/>
                    <a:pt x="268" y="17"/>
                    <a:pt x="268" y="17"/>
                  </a:cubicBezTo>
                  <a:cubicBezTo>
                    <a:pt x="246" y="12"/>
                    <a:pt x="246" y="12"/>
                    <a:pt x="246" y="12"/>
                  </a:cubicBezTo>
                  <a:cubicBezTo>
                    <a:pt x="240" y="23"/>
                    <a:pt x="240" y="23"/>
                    <a:pt x="240" y="23"/>
                  </a:cubicBezTo>
                  <a:cubicBezTo>
                    <a:pt x="252" y="31"/>
                    <a:pt x="252" y="31"/>
                    <a:pt x="252" y="31"/>
                  </a:cubicBezTo>
                  <a:cubicBezTo>
                    <a:pt x="247" y="36"/>
                    <a:pt x="247" y="36"/>
                    <a:pt x="247" y="36"/>
                  </a:cubicBezTo>
                  <a:cubicBezTo>
                    <a:pt x="235" y="34"/>
                    <a:pt x="235" y="34"/>
                    <a:pt x="235" y="34"/>
                  </a:cubicBezTo>
                  <a:cubicBezTo>
                    <a:pt x="229" y="37"/>
                    <a:pt x="229" y="37"/>
                    <a:pt x="229" y="37"/>
                  </a:cubicBezTo>
                  <a:cubicBezTo>
                    <a:pt x="209" y="35"/>
                    <a:pt x="209" y="35"/>
                    <a:pt x="209" y="35"/>
                  </a:cubicBezTo>
                  <a:cubicBezTo>
                    <a:pt x="198" y="41"/>
                    <a:pt x="198" y="41"/>
                    <a:pt x="198" y="41"/>
                  </a:cubicBezTo>
                  <a:cubicBezTo>
                    <a:pt x="180" y="36"/>
                    <a:pt x="180" y="36"/>
                    <a:pt x="180" y="36"/>
                  </a:cubicBezTo>
                  <a:cubicBezTo>
                    <a:pt x="143" y="44"/>
                    <a:pt x="143" y="44"/>
                    <a:pt x="143" y="44"/>
                  </a:cubicBezTo>
                  <a:cubicBezTo>
                    <a:pt x="121" y="25"/>
                    <a:pt x="121" y="25"/>
                    <a:pt x="121" y="25"/>
                  </a:cubicBezTo>
                  <a:cubicBezTo>
                    <a:pt x="108" y="24"/>
                    <a:pt x="108" y="24"/>
                    <a:pt x="108" y="24"/>
                  </a:cubicBezTo>
                  <a:cubicBezTo>
                    <a:pt x="93" y="29"/>
                    <a:pt x="93" y="29"/>
                    <a:pt x="93" y="29"/>
                  </a:cubicBezTo>
                  <a:cubicBezTo>
                    <a:pt x="76" y="30"/>
                    <a:pt x="76" y="30"/>
                    <a:pt x="76" y="30"/>
                  </a:cubicBezTo>
                  <a:cubicBezTo>
                    <a:pt x="65" y="39"/>
                    <a:pt x="65" y="39"/>
                    <a:pt x="65" y="39"/>
                  </a:cubicBezTo>
                  <a:cubicBezTo>
                    <a:pt x="46" y="44"/>
                    <a:pt x="46" y="44"/>
                    <a:pt x="46" y="44"/>
                  </a:cubicBezTo>
                  <a:cubicBezTo>
                    <a:pt x="51" y="56"/>
                    <a:pt x="51" y="56"/>
                    <a:pt x="51" y="56"/>
                  </a:cubicBezTo>
                  <a:cubicBezTo>
                    <a:pt x="74" y="53"/>
                    <a:pt x="74" y="53"/>
                    <a:pt x="74" y="53"/>
                  </a:cubicBezTo>
                  <a:cubicBezTo>
                    <a:pt x="82" y="75"/>
                    <a:pt x="82" y="75"/>
                    <a:pt x="82" y="75"/>
                  </a:cubicBezTo>
                  <a:cubicBezTo>
                    <a:pt x="93" y="101"/>
                    <a:pt x="93" y="101"/>
                    <a:pt x="93" y="101"/>
                  </a:cubicBezTo>
                  <a:cubicBezTo>
                    <a:pt x="91" y="141"/>
                    <a:pt x="91" y="141"/>
                    <a:pt x="91" y="141"/>
                  </a:cubicBezTo>
                  <a:cubicBezTo>
                    <a:pt x="71" y="153"/>
                    <a:pt x="71" y="153"/>
                    <a:pt x="71" y="153"/>
                  </a:cubicBezTo>
                  <a:cubicBezTo>
                    <a:pt x="70" y="168"/>
                    <a:pt x="70" y="168"/>
                    <a:pt x="70" y="168"/>
                  </a:cubicBezTo>
                  <a:cubicBezTo>
                    <a:pt x="59" y="172"/>
                    <a:pt x="59" y="172"/>
                    <a:pt x="59" y="172"/>
                  </a:cubicBezTo>
                  <a:cubicBezTo>
                    <a:pt x="49" y="184"/>
                    <a:pt x="49" y="184"/>
                    <a:pt x="49" y="184"/>
                  </a:cubicBezTo>
                  <a:cubicBezTo>
                    <a:pt x="75" y="192"/>
                    <a:pt x="75" y="192"/>
                    <a:pt x="75" y="192"/>
                  </a:cubicBezTo>
                  <a:cubicBezTo>
                    <a:pt x="73" y="224"/>
                    <a:pt x="73" y="224"/>
                    <a:pt x="73" y="224"/>
                  </a:cubicBezTo>
                  <a:cubicBezTo>
                    <a:pt x="62" y="245"/>
                    <a:pt x="62" y="245"/>
                    <a:pt x="62" y="245"/>
                  </a:cubicBezTo>
                  <a:cubicBezTo>
                    <a:pt x="33" y="228"/>
                    <a:pt x="33" y="228"/>
                    <a:pt x="33" y="228"/>
                  </a:cubicBezTo>
                  <a:cubicBezTo>
                    <a:pt x="3" y="236"/>
                    <a:pt x="3" y="236"/>
                    <a:pt x="3" y="236"/>
                  </a:cubicBezTo>
                  <a:cubicBezTo>
                    <a:pt x="0" y="256"/>
                    <a:pt x="0" y="256"/>
                    <a:pt x="0" y="256"/>
                  </a:cubicBezTo>
                  <a:cubicBezTo>
                    <a:pt x="4" y="285"/>
                    <a:pt x="4" y="285"/>
                    <a:pt x="4" y="285"/>
                  </a:cubicBezTo>
                  <a:cubicBezTo>
                    <a:pt x="24" y="311"/>
                    <a:pt x="24" y="311"/>
                    <a:pt x="24" y="311"/>
                  </a:cubicBezTo>
                  <a:cubicBezTo>
                    <a:pt x="43" y="327"/>
                    <a:pt x="43" y="327"/>
                    <a:pt x="43" y="327"/>
                  </a:cubicBezTo>
                  <a:cubicBezTo>
                    <a:pt x="50" y="350"/>
                    <a:pt x="50" y="350"/>
                    <a:pt x="50" y="350"/>
                  </a:cubicBezTo>
                  <a:cubicBezTo>
                    <a:pt x="56" y="355"/>
                    <a:pt x="63" y="360"/>
                    <a:pt x="63" y="360"/>
                  </a:cubicBezTo>
                  <a:cubicBezTo>
                    <a:pt x="107" y="363"/>
                    <a:pt x="107" y="363"/>
                    <a:pt x="107" y="363"/>
                  </a:cubicBezTo>
                  <a:cubicBezTo>
                    <a:pt x="126" y="358"/>
                    <a:pt x="126" y="358"/>
                    <a:pt x="126" y="358"/>
                  </a:cubicBezTo>
                  <a:cubicBezTo>
                    <a:pt x="131" y="334"/>
                    <a:pt x="131" y="334"/>
                    <a:pt x="131" y="334"/>
                  </a:cubicBezTo>
                  <a:cubicBezTo>
                    <a:pt x="146" y="347"/>
                    <a:pt x="146" y="347"/>
                    <a:pt x="146" y="347"/>
                  </a:cubicBezTo>
                  <a:cubicBezTo>
                    <a:pt x="163" y="341"/>
                    <a:pt x="163" y="341"/>
                    <a:pt x="163" y="341"/>
                  </a:cubicBezTo>
                  <a:cubicBezTo>
                    <a:pt x="169" y="329"/>
                    <a:pt x="169" y="329"/>
                    <a:pt x="169" y="329"/>
                  </a:cubicBezTo>
                  <a:cubicBezTo>
                    <a:pt x="199" y="324"/>
                    <a:pt x="199" y="324"/>
                    <a:pt x="199" y="324"/>
                  </a:cubicBezTo>
                  <a:cubicBezTo>
                    <a:pt x="207" y="314"/>
                    <a:pt x="207" y="314"/>
                    <a:pt x="207" y="314"/>
                  </a:cubicBezTo>
                  <a:cubicBezTo>
                    <a:pt x="221" y="324"/>
                    <a:pt x="221" y="324"/>
                    <a:pt x="221" y="324"/>
                  </a:cubicBezTo>
                  <a:cubicBezTo>
                    <a:pt x="241" y="301"/>
                    <a:pt x="241" y="301"/>
                    <a:pt x="241" y="301"/>
                  </a:cubicBezTo>
                  <a:cubicBezTo>
                    <a:pt x="257" y="294"/>
                    <a:pt x="257" y="294"/>
                    <a:pt x="257" y="294"/>
                  </a:cubicBezTo>
                  <a:cubicBezTo>
                    <a:pt x="273" y="284"/>
                    <a:pt x="273" y="284"/>
                    <a:pt x="273" y="284"/>
                  </a:cubicBezTo>
                  <a:cubicBezTo>
                    <a:pt x="271" y="261"/>
                    <a:pt x="271" y="261"/>
                    <a:pt x="271" y="261"/>
                  </a:cubicBezTo>
                  <a:cubicBezTo>
                    <a:pt x="269" y="239"/>
                    <a:pt x="269" y="239"/>
                    <a:pt x="269" y="239"/>
                  </a:cubicBezTo>
                  <a:cubicBezTo>
                    <a:pt x="274" y="224"/>
                    <a:pt x="274" y="224"/>
                    <a:pt x="274" y="224"/>
                  </a:cubicBezTo>
                  <a:cubicBezTo>
                    <a:pt x="276" y="205"/>
                    <a:pt x="276" y="205"/>
                    <a:pt x="276" y="205"/>
                  </a:cubicBezTo>
                  <a:cubicBezTo>
                    <a:pt x="280" y="188"/>
                    <a:pt x="280" y="188"/>
                    <a:pt x="280" y="188"/>
                  </a:cubicBezTo>
                  <a:cubicBezTo>
                    <a:pt x="279" y="174"/>
                    <a:pt x="279" y="174"/>
                    <a:pt x="279" y="174"/>
                  </a:cubicBezTo>
                  <a:cubicBezTo>
                    <a:pt x="286" y="142"/>
                    <a:pt x="286" y="142"/>
                    <a:pt x="286" y="142"/>
                  </a:cubicBezTo>
                  <a:cubicBezTo>
                    <a:pt x="286" y="118"/>
                    <a:pt x="286" y="118"/>
                    <a:pt x="286" y="118"/>
                  </a:cubicBezTo>
                  <a:cubicBezTo>
                    <a:pt x="286" y="106"/>
                    <a:pt x="286" y="106"/>
                    <a:pt x="286" y="106"/>
                  </a:cubicBezTo>
                  <a:cubicBezTo>
                    <a:pt x="297" y="97"/>
                    <a:pt x="297" y="97"/>
                    <a:pt x="297" y="97"/>
                  </a:cubicBezTo>
                  <a:cubicBezTo>
                    <a:pt x="303" y="77"/>
                    <a:pt x="303" y="77"/>
                    <a:pt x="303" y="77"/>
                  </a:cubicBezTo>
                  <a:cubicBezTo>
                    <a:pt x="317" y="59"/>
                    <a:pt x="317" y="59"/>
                    <a:pt x="317" y="59"/>
                  </a:cubicBezTo>
                  <a:cubicBezTo>
                    <a:pt x="317" y="46"/>
                    <a:pt x="317" y="46"/>
                    <a:pt x="317" y="46"/>
                  </a:cubicBezTo>
                  <a:cubicBezTo>
                    <a:pt x="315" y="22"/>
                    <a:pt x="315" y="22"/>
                    <a:pt x="315" y="22"/>
                  </a:cubicBezTo>
                  <a:cubicBezTo>
                    <a:pt x="313" y="20"/>
                    <a:pt x="313" y="20"/>
                    <a:pt x="313" y="20"/>
                  </a:cubicBezTo>
                  <a:cubicBezTo>
                    <a:pt x="298" y="20"/>
                    <a:pt x="298" y="20"/>
                    <a:pt x="298" y="20"/>
                  </a:cubicBezTo>
                  <a:cubicBezTo>
                    <a:pt x="304" y="4"/>
                    <a:pt x="304" y="4"/>
                    <a:pt x="304" y="4"/>
                  </a:cubicBezTo>
                  <a:lnTo>
                    <a:pt x="296" y="0"/>
                  </a:lnTo>
                  <a:close/>
                </a:path>
              </a:pathLst>
            </a:custGeom>
            <a:solidFill>
              <a:srgbClr val="4496AE"/>
            </a:solidFill>
            <a:ln w="3175" cmpd="sng">
              <a:solidFill>
                <a:schemeClr val="bg2">
                  <a:lumMod val="90000"/>
                </a:schemeClr>
              </a:solidFill>
              <a:prstDash val="solid"/>
              <a:round/>
              <a:headEnd/>
              <a:tailEnd/>
            </a:ln>
            <a:effectLst/>
          </p:spPr>
          <p:txBody>
            <a:bodyPr/>
            <a:lstStyle/>
            <a:p>
              <a:pPr defTabSz="986912">
                <a:defRPr/>
              </a:pPr>
              <a:endParaRPr lang="en-US" sz="1943" kern="0" dirty="0">
                <a:solidFill>
                  <a:sysClr val="windowText" lastClr="000000"/>
                </a:solidFill>
              </a:endParaRPr>
            </a:p>
          </p:txBody>
        </p:sp>
        <p:sp>
          <p:nvSpPr>
            <p:cNvPr id="98" name="Freeform 13">
              <a:extLst>
                <a:ext uri="{FF2B5EF4-FFF2-40B4-BE49-F238E27FC236}">
                  <a16:creationId xmlns:a16="http://schemas.microsoft.com/office/drawing/2014/main" id="{A4C13AF0-E0B5-4C2B-FDD3-9CDD9A0636AB}"/>
                </a:ext>
              </a:extLst>
            </p:cNvPr>
            <p:cNvSpPr>
              <a:spLocks/>
            </p:cNvSpPr>
            <p:nvPr/>
          </p:nvSpPr>
          <p:spPr bwMode="auto">
            <a:xfrm>
              <a:off x="3797300" y="414338"/>
              <a:ext cx="973138" cy="771525"/>
            </a:xfrm>
            <a:custGeom>
              <a:avLst/>
              <a:gdLst/>
              <a:ahLst/>
              <a:cxnLst>
                <a:cxn ang="0">
                  <a:pos x="368" y="1"/>
                </a:cxn>
                <a:cxn ang="0">
                  <a:pos x="346" y="23"/>
                </a:cxn>
                <a:cxn ang="0">
                  <a:pos x="341" y="61"/>
                </a:cxn>
                <a:cxn ang="0">
                  <a:pos x="320" y="67"/>
                </a:cxn>
                <a:cxn ang="0">
                  <a:pos x="319" y="100"/>
                </a:cxn>
                <a:cxn ang="0">
                  <a:pos x="317" y="143"/>
                </a:cxn>
                <a:cxn ang="0">
                  <a:pos x="294" y="165"/>
                </a:cxn>
                <a:cxn ang="0">
                  <a:pos x="270" y="176"/>
                </a:cxn>
                <a:cxn ang="0">
                  <a:pos x="249" y="176"/>
                </a:cxn>
                <a:cxn ang="0">
                  <a:pos x="255" y="144"/>
                </a:cxn>
                <a:cxn ang="0">
                  <a:pos x="234" y="149"/>
                </a:cxn>
                <a:cxn ang="0">
                  <a:pos x="189" y="159"/>
                </a:cxn>
                <a:cxn ang="0">
                  <a:pos x="152" y="160"/>
                </a:cxn>
                <a:cxn ang="0">
                  <a:pos x="112" y="154"/>
                </a:cxn>
                <a:cxn ang="0">
                  <a:pos x="106" y="216"/>
                </a:cxn>
                <a:cxn ang="0">
                  <a:pos x="66" y="227"/>
                </a:cxn>
                <a:cxn ang="0">
                  <a:pos x="48" y="223"/>
                </a:cxn>
                <a:cxn ang="0">
                  <a:pos x="20" y="229"/>
                </a:cxn>
                <a:cxn ang="0">
                  <a:pos x="25" y="260"/>
                </a:cxn>
                <a:cxn ang="0">
                  <a:pos x="0" y="255"/>
                </a:cxn>
                <a:cxn ang="0">
                  <a:pos x="33" y="290"/>
                </a:cxn>
                <a:cxn ang="0">
                  <a:pos x="58" y="332"/>
                </a:cxn>
                <a:cxn ang="0">
                  <a:pos x="66" y="357"/>
                </a:cxn>
                <a:cxn ang="0">
                  <a:pos x="86" y="354"/>
                </a:cxn>
                <a:cxn ang="0">
                  <a:pos x="114" y="350"/>
                </a:cxn>
                <a:cxn ang="0">
                  <a:pos x="173" y="361"/>
                </a:cxn>
                <a:cxn ang="0">
                  <a:pos x="202" y="360"/>
                </a:cxn>
                <a:cxn ang="0">
                  <a:pos x="228" y="359"/>
                </a:cxn>
                <a:cxn ang="0">
                  <a:pos x="245" y="356"/>
                </a:cxn>
                <a:cxn ang="0">
                  <a:pos x="239" y="337"/>
                </a:cxn>
                <a:cxn ang="0">
                  <a:pos x="257" y="334"/>
                </a:cxn>
                <a:cxn ang="0">
                  <a:pos x="289" y="325"/>
                </a:cxn>
                <a:cxn ang="0">
                  <a:pos x="291" y="345"/>
                </a:cxn>
                <a:cxn ang="0">
                  <a:pos x="308" y="347"/>
                </a:cxn>
                <a:cxn ang="0">
                  <a:pos x="330" y="337"/>
                </a:cxn>
                <a:cxn ang="0">
                  <a:pos x="351" y="304"/>
                </a:cxn>
                <a:cxn ang="0">
                  <a:pos x="370" y="300"/>
                </a:cxn>
                <a:cxn ang="0">
                  <a:pos x="360" y="293"/>
                </a:cxn>
                <a:cxn ang="0">
                  <a:pos x="370" y="275"/>
                </a:cxn>
                <a:cxn ang="0">
                  <a:pos x="384" y="254"/>
                </a:cxn>
                <a:cxn ang="0">
                  <a:pos x="427" y="212"/>
                </a:cxn>
                <a:cxn ang="0">
                  <a:pos x="446" y="202"/>
                </a:cxn>
                <a:cxn ang="0">
                  <a:pos x="466" y="183"/>
                </a:cxn>
                <a:cxn ang="0">
                  <a:pos x="458" y="170"/>
                </a:cxn>
                <a:cxn ang="0">
                  <a:pos x="429" y="154"/>
                </a:cxn>
                <a:cxn ang="0">
                  <a:pos x="413" y="157"/>
                </a:cxn>
                <a:cxn ang="0">
                  <a:pos x="410" y="126"/>
                </a:cxn>
                <a:cxn ang="0">
                  <a:pos x="406" y="84"/>
                </a:cxn>
                <a:cxn ang="0">
                  <a:pos x="421" y="45"/>
                </a:cxn>
                <a:cxn ang="0">
                  <a:pos x="416" y="26"/>
                </a:cxn>
                <a:cxn ang="0">
                  <a:pos x="400" y="7"/>
                </a:cxn>
                <a:cxn ang="0">
                  <a:pos x="382" y="0"/>
                </a:cxn>
              </a:cxnLst>
              <a:rect l="0" t="0" r="r" b="b"/>
              <a:pathLst>
                <a:path w="466" h="369">
                  <a:moveTo>
                    <a:pt x="382" y="0"/>
                  </a:moveTo>
                  <a:cubicBezTo>
                    <a:pt x="368" y="1"/>
                    <a:pt x="368" y="1"/>
                    <a:pt x="368" y="1"/>
                  </a:cubicBezTo>
                  <a:cubicBezTo>
                    <a:pt x="349" y="7"/>
                    <a:pt x="349" y="7"/>
                    <a:pt x="349" y="7"/>
                  </a:cubicBezTo>
                  <a:cubicBezTo>
                    <a:pt x="346" y="23"/>
                    <a:pt x="346" y="23"/>
                    <a:pt x="346" y="23"/>
                  </a:cubicBezTo>
                  <a:cubicBezTo>
                    <a:pt x="341" y="45"/>
                    <a:pt x="341" y="45"/>
                    <a:pt x="341" y="45"/>
                  </a:cubicBezTo>
                  <a:cubicBezTo>
                    <a:pt x="341" y="61"/>
                    <a:pt x="341" y="61"/>
                    <a:pt x="341" y="61"/>
                  </a:cubicBezTo>
                  <a:cubicBezTo>
                    <a:pt x="338" y="66"/>
                    <a:pt x="338" y="66"/>
                    <a:pt x="338" y="66"/>
                  </a:cubicBezTo>
                  <a:cubicBezTo>
                    <a:pt x="320" y="67"/>
                    <a:pt x="320" y="67"/>
                    <a:pt x="320" y="67"/>
                  </a:cubicBezTo>
                  <a:cubicBezTo>
                    <a:pt x="313" y="76"/>
                    <a:pt x="313" y="76"/>
                    <a:pt x="313" y="76"/>
                  </a:cubicBezTo>
                  <a:cubicBezTo>
                    <a:pt x="319" y="100"/>
                    <a:pt x="319" y="100"/>
                    <a:pt x="319" y="100"/>
                  </a:cubicBezTo>
                  <a:cubicBezTo>
                    <a:pt x="317" y="136"/>
                    <a:pt x="317" y="136"/>
                    <a:pt x="317" y="136"/>
                  </a:cubicBezTo>
                  <a:cubicBezTo>
                    <a:pt x="317" y="143"/>
                    <a:pt x="317" y="143"/>
                    <a:pt x="317" y="143"/>
                  </a:cubicBezTo>
                  <a:cubicBezTo>
                    <a:pt x="318" y="155"/>
                    <a:pt x="318" y="155"/>
                    <a:pt x="318" y="155"/>
                  </a:cubicBezTo>
                  <a:cubicBezTo>
                    <a:pt x="294" y="165"/>
                    <a:pt x="294" y="165"/>
                    <a:pt x="294" y="165"/>
                  </a:cubicBezTo>
                  <a:cubicBezTo>
                    <a:pt x="284" y="184"/>
                    <a:pt x="284" y="184"/>
                    <a:pt x="284" y="184"/>
                  </a:cubicBezTo>
                  <a:cubicBezTo>
                    <a:pt x="270" y="176"/>
                    <a:pt x="270" y="176"/>
                    <a:pt x="270" y="176"/>
                  </a:cubicBezTo>
                  <a:cubicBezTo>
                    <a:pt x="262" y="178"/>
                    <a:pt x="262" y="178"/>
                    <a:pt x="262" y="178"/>
                  </a:cubicBezTo>
                  <a:cubicBezTo>
                    <a:pt x="249" y="176"/>
                    <a:pt x="249" y="176"/>
                    <a:pt x="249" y="176"/>
                  </a:cubicBezTo>
                  <a:cubicBezTo>
                    <a:pt x="244" y="164"/>
                    <a:pt x="244" y="164"/>
                    <a:pt x="244" y="164"/>
                  </a:cubicBezTo>
                  <a:cubicBezTo>
                    <a:pt x="255" y="144"/>
                    <a:pt x="255" y="144"/>
                    <a:pt x="255" y="144"/>
                  </a:cubicBezTo>
                  <a:cubicBezTo>
                    <a:pt x="249" y="134"/>
                    <a:pt x="249" y="134"/>
                    <a:pt x="249" y="134"/>
                  </a:cubicBezTo>
                  <a:cubicBezTo>
                    <a:pt x="234" y="149"/>
                    <a:pt x="234" y="149"/>
                    <a:pt x="234" y="149"/>
                  </a:cubicBezTo>
                  <a:cubicBezTo>
                    <a:pt x="218" y="143"/>
                    <a:pt x="218" y="143"/>
                    <a:pt x="218" y="143"/>
                  </a:cubicBezTo>
                  <a:cubicBezTo>
                    <a:pt x="189" y="159"/>
                    <a:pt x="189" y="159"/>
                    <a:pt x="189" y="159"/>
                  </a:cubicBezTo>
                  <a:cubicBezTo>
                    <a:pt x="157" y="155"/>
                    <a:pt x="157" y="155"/>
                    <a:pt x="157" y="155"/>
                  </a:cubicBezTo>
                  <a:cubicBezTo>
                    <a:pt x="152" y="160"/>
                    <a:pt x="152" y="160"/>
                    <a:pt x="152" y="160"/>
                  </a:cubicBezTo>
                  <a:cubicBezTo>
                    <a:pt x="125" y="157"/>
                    <a:pt x="125" y="157"/>
                    <a:pt x="125" y="157"/>
                  </a:cubicBezTo>
                  <a:cubicBezTo>
                    <a:pt x="112" y="154"/>
                    <a:pt x="112" y="154"/>
                    <a:pt x="112" y="154"/>
                  </a:cubicBezTo>
                  <a:cubicBezTo>
                    <a:pt x="103" y="190"/>
                    <a:pt x="103" y="190"/>
                    <a:pt x="103" y="190"/>
                  </a:cubicBezTo>
                  <a:cubicBezTo>
                    <a:pt x="106" y="216"/>
                    <a:pt x="106" y="216"/>
                    <a:pt x="106" y="216"/>
                  </a:cubicBezTo>
                  <a:cubicBezTo>
                    <a:pt x="96" y="226"/>
                    <a:pt x="96" y="226"/>
                    <a:pt x="96" y="226"/>
                  </a:cubicBezTo>
                  <a:cubicBezTo>
                    <a:pt x="66" y="227"/>
                    <a:pt x="66" y="227"/>
                    <a:pt x="66" y="227"/>
                  </a:cubicBezTo>
                  <a:cubicBezTo>
                    <a:pt x="59" y="234"/>
                    <a:pt x="59" y="234"/>
                    <a:pt x="59" y="234"/>
                  </a:cubicBezTo>
                  <a:cubicBezTo>
                    <a:pt x="48" y="223"/>
                    <a:pt x="48" y="223"/>
                    <a:pt x="48" y="223"/>
                  </a:cubicBezTo>
                  <a:cubicBezTo>
                    <a:pt x="25" y="225"/>
                    <a:pt x="25" y="225"/>
                    <a:pt x="25" y="225"/>
                  </a:cubicBezTo>
                  <a:cubicBezTo>
                    <a:pt x="20" y="229"/>
                    <a:pt x="20" y="229"/>
                    <a:pt x="20" y="229"/>
                  </a:cubicBezTo>
                  <a:cubicBezTo>
                    <a:pt x="33" y="255"/>
                    <a:pt x="33" y="255"/>
                    <a:pt x="33" y="255"/>
                  </a:cubicBezTo>
                  <a:cubicBezTo>
                    <a:pt x="25" y="260"/>
                    <a:pt x="25" y="260"/>
                    <a:pt x="25" y="260"/>
                  </a:cubicBezTo>
                  <a:cubicBezTo>
                    <a:pt x="2" y="254"/>
                    <a:pt x="2" y="254"/>
                    <a:pt x="2" y="254"/>
                  </a:cubicBezTo>
                  <a:cubicBezTo>
                    <a:pt x="2" y="254"/>
                    <a:pt x="0" y="255"/>
                    <a:pt x="0" y="255"/>
                  </a:cubicBezTo>
                  <a:cubicBezTo>
                    <a:pt x="6" y="275"/>
                    <a:pt x="6" y="275"/>
                    <a:pt x="6" y="275"/>
                  </a:cubicBezTo>
                  <a:cubicBezTo>
                    <a:pt x="33" y="290"/>
                    <a:pt x="33" y="290"/>
                    <a:pt x="33" y="290"/>
                  </a:cubicBezTo>
                  <a:cubicBezTo>
                    <a:pt x="35" y="312"/>
                    <a:pt x="35" y="312"/>
                    <a:pt x="35" y="312"/>
                  </a:cubicBezTo>
                  <a:cubicBezTo>
                    <a:pt x="58" y="332"/>
                    <a:pt x="58" y="332"/>
                    <a:pt x="58" y="332"/>
                  </a:cubicBezTo>
                  <a:cubicBezTo>
                    <a:pt x="66" y="356"/>
                    <a:pt x="66" y="356"/>
                    <a:pt x="66" y="356"/>
                  </a:cubicBezTo>
                  <a:cubicBezTo>
                    <a:pt x="66" y="357"/>
                    <a:pt x="66" y="357"/>
                    <a:pt x="66" y="357"/>
                  </a:cubicBezTo>
                  <a:cubicBezTo>
                    <a:pt x="69" y="355"/>
                    <a:pt x="69" y="355"/>
                    <a:pt x="69" y="355"/>
                  </a:cubicBezTo>
                  <a:cubicBezTo>
                    <a:pt x="86" y="354"/>
                    <a:pt x="86" y="354"/>
                    <a:pt x="86" y="354"/>
                  </a:cubicBezTo>
                  <a:cubicBezTo>
                    <a:pt x="101" y="349"/>
                    <a:pt x="101" y="349"/>
                    <a:pt x="101" y="349"/>
                  </a:cubicBezTo>
                  <a:cubicBezTo>
                    <a:pt x="114" y="350"/>
                    <a:pt x="114" y="350"/>
                    <a:pt x="114" y="350"/>
                  </a:cubicBezTo>
                  <a:cubicBezTo>
                    <a:pt x="136" y="369"/>
                    <a:pt x="136" y="369"/>
                    <a:pt x="136" y="369"/>
                  </a:cubicBezTo>
                  <a:cubicBezTo>
                    <a:pt x="173" y="361"/>
                    <a:pt x="173" y="361"/>
                    <a:pt x="173" y="361"/>
                  </a:cubicBezTo>
                  <a:cubicBezTo>
                    <a:pt x="191" y="366"/>
                    <a:pt x="191" y="366"/>
                    <a:pt x="191" y="366"/>
                  </a:cubicBezTo>
                  <a:cubicBezTo>
                    <a:pt x="202" y="360"/>
                    <a:pt x="202" y="360"/>
                    <a:pt x="202" y="360"/>
                  </a:cubicBezTo>
                  <a:cubicBezTo>
                    <a:pt x="222" y="362"/>
                    <a:pt x="222" y="362"/>
                    <a:pt x="222" y="362"/>
                  </a:cubicBezTo>
                  <a:cubicBezTo>
                    <a:pt x="228" y="359"/>
                    <a:pt x="228" y="359"/>
                    <a:pt x="228" y="359"/>
                  </a:cubicBezTo>
                  <a:cubicBezTo>
                    <a:pt x="240" y="361"/>
                    <a:pt x="240" y="361"/>
                    <a:pt x="240" y="361"/>
                  </a:cubicBezTo>
                  <a:cubicBezTo>
                    <a:pt x="245" y="356"/>
                    <a:pt x="245" y="356"/>
                    <a:pt x="245" y="356"/>
                  </a:cubicBezTo>
                  <a:cubicBezTo>
                    <a:pt x="233" y="348"/>
                    <a:pt x="233" y="348"/>
                    <a:pt x="233" y="348"/>
                  </a:cubicBezTo>
                  <a:cubicBezTo>
                    <a:pt x="239" y="337"/>
                    <a:pt x="239" y="337"/>
                    <a:pt x="239" y="337"/>
                  </a:cubicBezTo>
                  <a:cubicBezTo>
                    <a:pt x="261" y="342"/>
                    <a:pt x="261" y="342"/>
                    <a:pt x="261" y="342"/>
                  </a:cubicBezTo>
                  <a:cubicBezTo>
                    <a:pt x="257" y="334"/>
                    <a:pt x="257" y="334"/>
                    <a:pt x="257" y="334"/>
                  </a:cubicBezTo>
                  <a:cubicBezTo>
                    <a:pt x="278" y="333"/>
                    <a:pt x="278" y="333"/>
                    <a:pt x="278" y="333"/>
                  </a:cubicBezTo>
                  <a:cubicBezTo>
                    <a:pt x="289" y="325"/>
                    <a:pt x="289" y="325"/>
                    <a:pt x="289" y="325"/>
                  </a:cubicBezTo>
                  <a:cubicBezTo>
                    <a:pt x="297" y="329"/>
                    <a:pt x="297" y="329"/>
                    <a:pt x="297" y="329"/>
                  </a:cubicBezTo>
                  <a:cubicBezTo>
                    <a:pt x="291" y="345"/>
                    <a:pt x="291" y="345"/>
                    <a:pt x="291" y="345"/>
                  </a:cubicBezTo>
                  <a:cubicBezTo>
                    <a:pt x="306" y="345"/>
                    <a:pt x="306" y="345"/>
                    <a:pt x="306" y="345"/>
                  </a:cubicBezTo>
                  <a:cubicBezTo>
                    <a:pt x="308" y="347"/>
                    <a:pt x="308" y="347"/>
                    <a:pt x="308" y="347"/>
                  </a:cubicBezTo>
                  <a:cubicBezTo>
                    <a:pt x="308" y="347"/>
                    <a:pt x="308" y="347"/>
                    <a:pt x="308" y="347"/>
                  </a:cubicBezTo>
                  <a:cubicBezTo>
                    <a:pt x="330" y="337"/>
                    <a:pt x="330" y="337"/>
                    <a:pt x="330" y="337"/>
                  </a:cubicBezTo>
                  <a:cubicBezTo>
                    <a:pt x="341" y="315"/>
                    <a:pt x="341" y="315"/>
                    <a:pt x="341" y="315"/>
                  </a:cubicBezTo>
                  <a:cubicBezTo>
                    <a:pt x="351" y="304"/>
                    <a:pt x="351" y="304"/>
                    <a:pt x="351" y="304"/>
                  </a:cubicBezTo>
                  <a:cubicBezTo>
                    <a:pt x="369" y="300"/>
                    <a:pt x="369" y="300"/>
                    <a:pt x="369" y="300"/>
                  </a:cubicBezTo>
                  <a:cubicBezTo>
                    <a:pt x="370" y="300"/>
                    <a:pt x="370" y="300"/>
                    <a:pt x="370" y="300"/>
                  </a:cubicBezTo>
                  <a:cubicBezTo>
                    <a:pt x="364" y="294"/>
                    <a:pt x="364" y="294"/>
                    <a:pt x="364" y="294"/>
                  </a:cubicBezTo>
                  <a:cubicBezTo>
                    <a:pt x="360" y="293"/>
                    <a:pt x="360" y="293"/>
                    <a:pt x="360" y="293"/>
                  </a:cubicBezTo>
                  <a:cubicBezTo>
                    <a:pt x="361" y="286"/>
                    <a:pt x="361" y="286"/>
                    <a:pt x="361" y="286"/>
                  </a:cubicBezTo>
                  <a:cubicBezTo>
                    <a:pt x="370" y="275"/>
                    <a:pt x="370" y="275"/>
                    <a:pt x="370" y="275"/>
                  </a:cubicBezTo>
                  <a:cubicBezTo>
                    <a:pt x="373" y="264"/>
                    <a:pt x="373" y="264"/>
                    <a:pt x="373" y="264"/>
                  </a:cubicBezTo>
                  <a:cubicBezTo>
                    <a:pt x="384" y="254"/>
                    <a:pt x="384" y="254"/>
                    <a:pt x="384" y="254"/>
                  </a:cubicBezTo>
                  <a:cubicBezTo>
                    <a:pt x="411" y="229"/>
                    <a:pt x="411" y="229"/>
                    <a:pt x="411" y="229"/>
                  </a:cubicBezTo>
                  <a:cubicBezTo>
                    <a:pt x="427" y="212"/>
                    <a:pt x="427" y="212"/>
                    <a:pt x="427" y="212"/>
                  </a:cubicBezTo>
                  <a:cubicBezTo>
                    <a:pt x="432" y="212"/>
                    <a:pt x="432" y="212"/>
                    <a:pt x="432" y="212"/>
                  </a:cubicBezTo>
                  <a:cubicBezTo>
                    <a:pt x="446" y="202"/>
                    <a:pt x="446" y="202"/>
                    <a:pt x="446" y="202"/>
                  </a:cubicBezTo>
                  <a:cubicBezTo>
                    <a:pt x="460" y="190"/>
                    <a:pt x="460" y="190"/>
                    <a:pt x="460" y="190"/>
                  </a:cubicBezTo>
                  <a:cubicBezTo>
                    <a:pt x="466" y="183"/>
                    <a:pt x="466" y="183"/>
                    <a:pt x="466" y="183"/>
                  </a:cubicBezTo>
                  <a:cubicBezTo>
                    <a:pt x="466" y="183"/>
                    <a:pt x="466" y="183"/>
                    <a:pt x="466" y="183"/>
                  </a:cubicBezTo>
                  <a:cubicBezTo>
                    <a:pt x="458" y="170"/>
                    <a:pt x="458" y="170"/>
                    <a:pt x="458" y="170"/>
                  </a:cubicBezTo>
                  <a:cubicBezTo>
                    <a:pt x="446" y="170"/>
                    <a:pt x="446" y="170"/>
                    <a:pt x="446" y="170"/>
                  </a:cubicBezTo>
                  <a:cubicBezTo>
                    <a:pt x="429" y="154"/>
                    <a:pt x="429" y="154"/>
                    <a:pt x="429" y="154"/>
                  </a:cubicBezTo>
                  <a:cubicBezTo>
                    <a:pt x="423" y="166"/>
                    <a:pt x="423" y="166"/>
                    <a:pt x="423" y="166"/>
                  </a:cubicBezTo>
                  <a:cubicBezTo>
                    <a:pt x="413" y="157"/>
                    <a:pt x="413" y="157"/>
                    <a:pt x="413" y="157"/>
                  </a:cubicBezTo>
                  <a:cubicBezTo>
                    <a:pt x="402" y="147"/>
                    <a:pt x="402" y="147"/>
                    <a:pt x="402" y="147"/>
                  </a:cubicBezTo>
                  <a:cubicBezTo>
                    <a:pt x="410" y="126"/>
                    <a:pt x="410" y="126"/>
                    <a:pt x="410" y="126"/>
                  </a:cubicBezTo>
                  <a:cubicBezTo>
                    <a:pt x="419" y="103"/>
                    <a:pt x="419" y="103"/>
                    <a:pt x="419" y="103"/>
                  </a:cubicBezTo>
                  <a:cubicBezTo>
                    <a:pt x="406" y="84"/>
                    <a:pt x="406" y="84"/>
                    <a:pt x="406" y="84"/>
                  </a:cubicBezTo>
                  <a:cubicBezTo>
                    <a:pt x="407" y="62"/>
                    <a:pt x="407" y="62"/>
                    <a:pt x="407" y="62"/>
                  </a:cubicBezTo>
                  <a:cubicBezTo>
                    <a:pt x="421" y="45"/>
                    <a:pt x="421" y="45"/>
                    <a:pt x="421" y="45"/>
                  </a:cubicBezTo>
                  <a:cubicBezTo>
                    <a:pt x="424" y="31"/>
                    <a:pt x="424" y="31"/>
                    <a:pt x="424" y="31"/>
                  </a:cubicBezTo>
                  <a:cubicBezTo>
                    <a:pt x="416" y="26"/>
                    <a:pt x="416" y="26"/>
                    <a:pt x="416" y="26"/>
                  </a:cubicBezTo>
                  <a:cubicBezTo>
                    <a:pt x="408" y="7"/>
                    <a:pt x="408" y="7"/>
                    <a:pt x="408" y="7"/>
                  </a:cubicBezTo>
                  <a:cubicBezTo>
                    <a:pt x="400" y="7"/>
                    <a:pt x="400" y="7"/>
                    <a:pt x="400" y="7"/>
                  </a:cubicBezTo>
                  <a:cubicBezTo>
                    <a:pt x="384" y="12"/>
                    <a:pt x="384" y="12"/>
                    <a:pt x="384" y="12"/>
                  </a:cubicBezTo>
                  <a:lnTo>
                    <a:pt x="382" y="0"/>
                  </a:lnTo>
                  <a:close/>
                </a:path>
              </a:pathLst>
            </a:custGeom>
            <a:solidFill>
              <a:srgbClr val="4496AE"/>
            </a:solid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99" name="Freeform 14">
              <a:extLst>
                <a:ext uri="{FF2B5EF4-FFF2-40B4-BE49-F238E27FC236}">
                  <a16:creationId xmlns:a16="http://schemas.microsoft.com/office/drawing/2014/main" id="{2C0CFFF2-9D77-84F8-B273-369E04D93185}"/>
                </a:ext>
              </a:extLst>
            </p:cNvPr>
            <p:cNvSpPr>
              <a:spLocks/>
            </p:cNvSpPr>
            <p:nvPr/>
          </p:nvSpPr>
          <p:spPr bwMode="auto">
            <a:xfrm>
              <a:off x="3659188" y="38100"/>
              <a:ext cx="936625" cy="919162"/>
            </a:xfrm>
            <a:custGeom>
              <a:avLst/>
              <a:gdLst/>
              <a:ahLst/>
              <a:cxnLst>
                <a:cxn ang="0">
                  <a:pos x="12" y="11"/>
                </a:cxn>
                <a:cxn ang="0">
                  <a:pos x="3" y="21"/>
                </a:cxn>
                <a:cxn ang="0">
                  <a:pos x="7" y="56"/>
                </a:cxn>
                <a:cxn ang="0">
                  <a:pos x="41" y="87"/>
                </a:cxn>
                <a:cxn ang="0">
                  <a:pos x="40" y="140"/>
                </a:cxn>
                <a:cxn ang="0">
                  <a:pos x="49" y="169"/>
                </a:cxn>
                <a:cxn ang="0">
                  <a:pos x="41" y="222"/>
                </a:cxn>
                <a:cxn ang="0">
                  <a:pos x="78" y="226"/>
                </a:cxn>
                <a:cxn ang="0">
                  <a:pos x="77" y="255"/>
                </a:cxn>
                <a:cxn ang="0">
                  <a:pos x="62" y="284"/>
                </a:cxn>
                <a:cxn ang="0">
                  <a:pos x="45" y="274"/>
                </a:cxn>
                <a:cxn ang="0">
                  <a:pos x="8" y="262"/>
                </a:cxn>
                <a:cxn ang="0">
                  <a:pos x="1" y="286"/>
                </a:cxn>
                <a:cxn ang="0">
                  <a:pos x="17" y="309"/>
                </a:cxn>
                <a:cxn ang="0">
                  <a:pos x="22" y="357"/>
                </a:cxn>
                <a:cxn ang="0">
                  <a:pos x="31" y="373"/>
                </a:cxn>
                <a:cxn ang="0">
                  <a:pos x="53" y="408"/>
                </a:cxn>
                <a:cxn ang="0">
                  <a:pos x="57" y="437"/>
                </a:cxn>
                <a:cxn ang="0">
                  <a:pos x="66" y="435"/>
                </a:cxn>
                <a:cxn ang="0">
                  <a:pos x="91" y="440"/>
                </a:cxn>
                <a:cxn ang="0">
                  <a:pos x="86" y="409"/>
                </a:cxn>
                <a:cxn ang="0">
                  <a:pos x="114" y="403"/>
                </a:cxn>
                <a:cxn ang="0">
                  <a:pos x="132" y="407"/>
                </a:cxn>
                <a:cxn ang="0">
                  <a:pos x="172" y="396"/>
                </a:cxn>
                <a:cxn ang="0">
                  <a:pos x="178" y="334"/>
                </a:cxn>
                <a:cxn ang="0">
                  <a:pos x="218" y="340"/>
                </a:cxn>
                <a:cxn ang="0">
                  <a:pos x="255" y="339"/>
                </a:cxn>
                <a:cxn ang="0">
                  <a:pos x="300" y="329"/>
                </a:cxn>
                <a:cxn ang="0">
                  <a:pos x="321" y="324"/>
                </a:cxn>
                <a:cxn ang="0">
                  <a:pos x="315" y="356"/>
                </a:cxn>
                <a:cxn ang="0">
                  <a:pos x="336" y="356"/>
                </a:cxn>
                <a:cxn ang="0">
                  <a:pos x="360" y="345"/>
                </a:cxn>
                <a:cxn ang="0">
                  <a:pos x="383" y="323"/>
                </a:cxn>
                <a:cxn ang="0">
                  <a:pos x="385" y="280"/>
                </a:cxn>
                <a:cxn ang="0">
                  <a:pos x="386" y="247"/>
                </a:cxn>
                <a:cxn ang="0">
                  <a:pos x="407" y="241"/>
                </a:cxn>
                <a:cxn ang="0">
                  <a:pos x="412" y="203"/>
                </a:cxn>
                <a:cxn ang="0">
                  <a:pos x="434" y="181"/>
                </a:cxn>
                <a:cxn ang="0">
                  <a:pos x="445" y="164"/>
                </a:cxn>
                <a:cxn ang="0">
                  <a:pos x="406" y="148"/>
                </a:cxn>
                <a:cxn ang="0">
                  <a:pos x="379" y="123"/>
                </a:cxn>
                <a:cxn ang="0">
                  <a:pos x="356" y="107"/>
                </a:cxn>
                <a:cxn ang="0">
                  <a:pos x="317" y="65"/>
                </a:cxn>
                <a:cxn ang="0">
                  <a:pos x="302" y="93"/>
                </a:cxn>
                <a:cxn ang="0">
                  <a:pos x="279" y="102"/>
                </a:cxn>
                <a:cxn ang="0">
                  <a:pos x="239" y="87"/>
                </a:cxn>
                <a:cxn ang="0">
                  <a:pos x="217" y="95"/>
                </a:cxn>
                <a:cxn ang="0">
                  <a:pos x="188" y="113"/>
                </a:cxn>
                <a:cxn ang="0">
                  <a:pos x="168" y="107"/>
                </a:cxn>
                <a:cxn ang="0">
                  <a:pos x="146" y="92"/>
                </a:cxn>
                <a:cxn ang="0">
                  <a:pos x="129" y="82"/>
                </a:cxn>
                <a:cxn ang="0">
                  <a:pos x="113" y="56"/>
                </a:cxn>
                <a:cxn ang="0">
                  <a:pos x="89" y="39"/>
                </a:cxn>
                <a:cxn ang="0">
                  <a:pos x="72" y="21"/>
                </a:cxn>
              </a:cxnLst>
              <a:rect l="0" t="0" r="r" b="b"/>
              <a:pathLst>
                <a:path w="448" h="440">
                  <a:moveTo>
                    <a:pt x="34" y="0"/>
                  </a:moveTo>
                  <a:cubicBezTo>
                    <a:pt x="12" y="11"/>
                    <a:pt x="12" y="11"/>
                    <a:pt x="12" y="11"/>
                  </a:cubicBezTo>
                  <a:cubicBezTo>
                    <a:pt x="8" y="21"/>
                    <a:pt x="8" y="21"/>
                    <a:pt x="8" y="21"/>
                  </a:cubicBezTo>
                  <a:cubicBezTo>
                    <a:pt x="3" y="21"/>
                    <a:pt x="3" y="21"/>
                    <a:pt x="3" y="21"/>
                  </a:cubicBezTo>
                  <a:cubicBezTo>
                    <a:pt x="3" y="21"/>
                    <a:pt x="3" y="21"/>
                    <a:pt x="3" y="21"/>
                  </a:cubicBezTo>
                  <a:cubicBezTo>
                    <a:pt x="7" y="56"/>
                    <a:pt x="7" y="56"/>
                    <a:pt x="7" y="56"/>
                  </a:cubicBezTo>
                  <a:cubicBezTo>
                    <a:pt x="27" y="73"/>
                    <a:pt x="27" y="73"/>
                    <a:pt x="27" y="73"/>
                  </a:cubicBezTo>
                  <a:cubicBezTo>
                    <a:pt x="41" y="87"/>
                    <a:pt x="41" y="87"/>
                    <a:pt x="41" y="87"/>
                  </a:cubicBezTo>
                  <a:cubicBezTo>
                    <a:pt x="36" y="121"/>
                    <a:pt x="36" y="121"/>
                    <a:pt x="36" y="121"/>
                  </a:cubicBezTo>
                  <a:cubicBezTo>
                    <a:pt x="40" y="140"/>
                    <a:pt x="40" y="140"/>
                    <a:pt x="40" y="140"/>
                  </a:cubicBezTo>
                  <a:cubicBezTo>
                    <a:pt x="39" y="147"/>
                    <a:pt x="39" y="147"/>
                    <a:pt x="39" y="147"/>
                  </a:cubicBezTo>
                  <a:cubicBezTo>
                    <a:pt x="49" y="169"/>
                    <a:pt x="49" y="169"/>
                    <a:pt x="49" y="169"/>
                  </a:cubicBezTo>
                  <a:cubicBezTo>
                    <a:pt x="39" y="213"/>
                    <a:pt x="39" y="213"/>
                    <a:pt x="39" y="213"/>
                  </a:cubicBezTo>
                  <a:cubicBezTo>
                    <a:pt x="41" y="222"/>
                    <a:pt x="41" y="222"/>
                    <a:pt x="41" y="222"/>
                  </a:cubicBezTo>
                  <a:cubicBezTo>
                    <a:pt x="62" y="220"/>
                    <a:pt x="62" y="220"/>
                    <a:pt x="62" y="220"/>
                  </a:cubicBezTo>
                  <a:cubicBezTo>
                    <a:pt x="78" y="226"/>
                    <a:pt x="78" y="226"/>
                    <a:pt x="78" y="226"/>
                  </a:cubicBezTo>
                  <a:cubicBezTo>
                    <a:pt x="84" y="246"/>
                    <a:pt x="84" y="246"/>
                    <a:pt x="84" y="246"/>
                  </a:cubicBezTo>
                  <a:cubicBezTo>
                    <a:pt x="77" y="255"/>
                    <a:pt x="77" y="255"/>
                    <a:pt x="77" y="255"/>
                  </a:cubicBezTo>
                  <a:cubicBezTo>
                    <a:pt x="74" y="267"/>
                    <a:pt x="74" y="267"/>
                    <a:pt x="74" y="267"/>
                  </a:cubicBezTo>
                  <a:cubicBezTo>
                    <a:pt x="62" y="284"/>
                    <a:pt x="62" y="284"/>
                    <a:pt x="62" y="284"/>
                  </a:cubicBezTo>
                  <a:cubicBezTo>
                    <a:pt x="55" y="286"/>
                    <a:pt x="55" y="286"/>
                    <a:pt x="55" y="286"/>
                  </a:cubicBezTo>
                  <a:cubicBezTo>
                    <a:pt x="45" y="274"/>
                    <a:pt x="45" y="274"/>
                    <a:pt x="45" y="274"/>
                  </a:cubicBezTo>
                  <a:cubicBezTo>
                    <a:pt x="19" y="266"/>
                    <a:pt x="19" y="266"/>
                    <a:pt x="19" y="266"/>
                  </a:cubicBezTo>
                  <a:cubicBezTo>
                    <a:pt x="8" y="262"/>
                    <a:pt x="8" y="262"/>
                    <a:pt x="8" y="262"/>
                  </a:cubicBezTo>
                  <a:cubicBezTo>
                    <a:pt x="11" y="281"/>
                    <a:pt x="11" y="281"/>
                    <a:pt x="11" y="281"/>
                  </a:cubicBezTo>
                  <a:cubicBezTo>
                    <a:pt x="1" y="286"/>
                    <a:pt x="1" y="286"/>
                    <a:pt x="1" y="286"/>
                  </a:cubicBezTo>
                  <a:cubicBezTo>
                    <a:pt x="0" y="296"/>
                    <a:pt x="0" y="296"/>
                    <a:pt x="0" y="296"/>
                  </a:cubicBezTo>
                  <a:cubicBezTo>
                    <a:pt x="17" y="309"/>
                    <a:pt x="17" y="309"/>
                    <a:pt x="17" y="309"/>
                  </a:cubicBezTo>
                  <a:cubicBezTo>
                    <a:pt x="29" y="342"/>
                    <a:pt x="29" y="342"/>
                    <a:pt x="29" y="342"/>
                  </a:cubicBezTo>
                  <a:cubicBezTo>
                    <a:pt x="22" y="357"/>
                    <a:pt x="22" y="357"/>
                    <a:pt x="22" y="357"/>
                  </a:cubicBezTo>
                  <a:cubicBezTo>
                    <a:pt x="22" y="357"/>
                    <a:pt x="20" y="362"/>
                    <a:pt x="19" y="364"/>
                  </a:cubicBezTo>
                  <a:cubicBezTo>
                    <a:pt x="31" y="373"/>
                    <a:pt x="31" y="373"/>
                    <a:pt x="31" y="373"/>
                  </a:cubicBezTo>
                  <a:cubicBezTo>
                    <a:pt x="47" y="378"/>
                    <a:pt x="47" y="378"/>
                    <a:pt x="47" y="378"/>
                  </a:cubicBezTo>
                  <a:cubicBezTo>
                    <a:pt x="53" y="408"/>
                    <a:pt x="53" y="408"/>
                    <a:pt x="53" y="408"/>
                  </a:cubicBezTo>
                  <a:cubicBezTo>
                    <a:pt x="39" y="431"/>
                    <a:pt x="39" y="431"/>
                    <a:pt x="39" y="431"/>
                  </a:cubicBezTo>
                  <a:cubicBezTo>
                    <a:pt x="57" y="437"/>
                    <a:pt x="57" y="437"/>
                    <a:pt x="57" y="437"/>
                  </a:cubicBezTo>
                  <a:cubicBezTo>
                    <a:pt x="66" y="434"/>
                    <a:pt x="66" y="434"/>
                    <a:pt x="66" y="434"/>
                  </a:cubicBezTo>
                  <a:cubicBezTo>
                    <a:pt x="66" y="435"/>
                    <a:pt x="66" y="435"/>
                    <a:pt x="66" y="435"/>
                  </a:cubicBezTo>
                  <a:cubicBezTo>
                    <a:pt x="66" y="435"/>
                    <a:pt x="68" y="434"/>
                    <a:pt x="68" y="434"/>
                  </a:cubicBezTo>
                  <a:cubicBezTo>
                    <a:pt x="91" y="440"/>
                    <a:pt x="91" y="440"/>
                    <a:pt x="91" y="440"/>
                  </a:cubicBezTo>
                  <a:cubicBezTo>
                    <a:pt x="99" y="435"/>
                    <a:pt x="99" y="435"/>
                    <a:pt x="99" y="435"/>
                  </a:cubicBezTo>
                  <a:cubicBezTo>
                    <a:pt x="86" y="409"/>
                    <a:pt x="86" y="409"/>
                    <a:pt x="86" y="409"/>
                  </a:cubicBezTo>
                  <a:cubicBezTo>
                    <a:pt x="91" y="405"/>
                    <a:pt x="91" y="405"/>
                    <a:pt x="91" y="405"/>
                  </a:cubicBezTo>
                  <a:cubicBezTo>
                    <a:pt x="114" y="403"/>
                    <a:pt x="114" y="403"/>
                    <a:pt x="114" y="403"/>
                  </a:cubicBezTo>
                  <a:cubicBezTo>
                    <a:pt x="125" y="414"/>
                    <a:pt x="125" y="414"/>
                    <a:pt x="125" y="414"/>
                  </a:cubicBezTo>
                  <a:cubicBezTo>
                    <a:pt x="132" y="407"/>
                    <a:pt x="132" y="407"/>
                    <a:pt x="132" y="407"/>
                  </a:cubicBezTo>
                  <a:cubicBezTo>
                    <a:pt x="162" y="406"/>
                    <a:pt x="162" y="406"/>
                    <a:pt x="162" y="406"/>
                  </a:cubicBezTo>
                  <a:cubicBezTo>
                    <a:pt x="172" y="396"/>
                    <a:pt x="172" y="396"/>
                    <a:pt x="172" y="396"/>
                  </a:cubicBezTo>
                  <a:cubicBezTo>
                    <a:pt x="169" y="370"/>
                    <a:pt x="169" y="370"/>
                    <a:pt x="169" y="370"/>
                  </a:cubicBezTo>
                  <a:cubicBezTo>
                    <a:pt x="178" y="334"/>
                    <a:pt x="178" y="334"/>
                    <a:pt x="178" y="334"/>
                  </a:cubicBezTo>
                  <a:cubicBezTo>
                    <a:pt x="191" y="337"/>
                    <a:pt x="191" y="337"/>
                    <a:pt x="191" y="337"/>
                  </a:cubicBezTo>
                  <a:cubicBezTo>
                    <a:pt x="218" y="340"/>
                    <a:pt x="218" y="340"/>
                    <a:pt x="218" y="340"/>
                  </a:cubicBezTo>
                  <a:cubicBezTo>
                    <a:pt x="223" y="335"/>
                    <a:pt x="223" y="335"/>
                    <a:pt x="223" y="335"/>
                  </a:cubicBezTo>
                  <a:cubicBezTo>
                    <a:pt x="255" y="339"/>
                    <a:pt x="255" y="339"/>
                    <a:pt x="255" y="339"/>
                  </a:cubicBezTo>
                  <a:cubicBezTo>
                    <a:pt x="284" y="323"/>
                    <a:pt x="284" y="323"/>
                    <a:pt x="284" y="323"/>
                  </a:cubicBezTo>
                  <a:cubicBezTo>
                    <a:pt x="300" y="329"/>
                    <a:pt x="300" y="329"/>
                    <a:pt x="300" y="329"/>
                  </a:cubicBezTo>
                  <a:cubicBezTo>
                    <a:pt x="315" y="314"/>
                    <a:pt x="315" y="314"/>
                    <a:pt x="315" y="314"/>
                  </a:cubicBezTo>
                  <a:cubicBezTo>
                    <a:pt x="321" y="324"/>
                    <a:pt x="321" y="324"/>
                    <a:pt x="321" y="324"/>
                  </a:cubicBezTo>
                  <a:cubicBezTo>
                    <a:pt x="310" y="344"/>
                    <a:pt x="310" y="344"/>
                    <a:pt x="310" y="344"/>
                  </a:cubicBezTo>
                  <a:cubicBezTo>
                    <a:pt x="315" y="356"/>
                    <a:pt x="315" y="356"/>
                    <a:pt x="315" y="356"/>
                  </a:cubicBezTo>
                  <a:cubicBezTo>
                    <a:pt x="328" y="358"/>
                    <a:pt x="328" y="358"/>
                    <a:pt x="328" y="358"/>
                  </a:cubicBezTo>
                  <a:cubicBezTo>
                    <a:pt x="336" y="356"/>
                    <a:pt x="336" y="356"/>
                    <a:pt x="336" y="356"/>
                  </a:cubicBezTo>
                  <a:cubicBezTo>
                    <a:pt x="350" y="364"/>
                    <a:pt x="350" y="364"/>
                    <a:pt x="350" y="364"/>
                  </a:cubicBezTo>
                  <a:cubicBezTo>
                    <a:pt x="360" y="345"/>
                    <a:pt x="360" y="345"/>
                    <a:pt x="360" y="345"/>
                  </a:cubicBezTo>
                  <a:cubicBezTo>
                    <a:pt x="384" y="335"/>
                    <a:pt x="384" y="335"/>
                    <a:pt x="384" y="335"/>
                  </a:cubicBezTo>
                  <a:cubicBezTo>
                    <a:pt x="383" y="323"/>
                    <a:pt x="383" y="323"/>
                    <a:pt x="383" y="323"/>
                  </a:cubicBezTo>
                  <a:cubicBezTo>
                    <a:pt x="383" y="316"/>
                    <a:pt x="383" y="316"/>
                    <a:pt x="383" y="316"/>
                  </a:cubicBezTo>
                  <a:cubicBezTo>
                    <a:pt x="385" y="280"/>
                    <a:pt x="385" y="280"/>
                    <a:pt x="385" y="280"/>
                  </a:cubicBezTo>
                  <a:cubicBezTo>
                    <a:pt x="379" y="256"/>
                    <a:pt x="379" y="256"/>
                    <a:pt x="379" y="256"/>
                  </a:cubicBezTo>
                  <a:cubicBezTo>
                    <a:pt x="386" y="247"/>
                    <a:pt x="386" y="247"/>
                    <a:pt x="386" y="247"/>
                  </a:cubicBezTo>
                  <a:cubicBezTo>
                    <a:pt x="404" y="246"/>
                    <a:pt x="404" y="246"/>
                    <a:pt x="404" y="246"/>
                  </a:cubicBezTo>
                  <a:cubicBezTo>
                    <a:pt x="407" y="241"/>
                    <a:pt x="407" y="241"/>
                    <a:pt x="407" y="241"/>
                  </a:cubicBezTo>
                  <a:cubicBezTo>
                    <a:pt x="407" y="225"/>
                    <a:pt x="407" y="225"/>
                    <a:pt x="407" y="225"/>
                  </a:cubicBezTo>
                  <a:cubicBezTo>
                    <a:pt x="412" y="203"/>
                    <a:pt x="412" y="203"/>
                    <a:pt x="412" y="203"/>
                  </a:cubicBezTo>
                  <a:cubicBezTo>
                    <a:pt x="415" y="187"/>
                    <a:pt x="415" y="187"/>
                    <a:pt x="415" y="187"/>
                  </a:cubicBezTo>
                  <a:cubicBezTo>
                    <a:pt x="434" y="181"/>
                    <a:pt x="434" y="181"/>
                    <a:pt x="434" y="181"/>
                  </a:cubicBezTo>
                  <a:cubicBezTo>
                    <a:pt x="448" y="180"/>
                    <a:pt x="448" y="180"/>
                    <a:pt x="448" y="180"/>
                  </a:cubicBezTo>
                  <a:cubicBezTo>
                    <a:pt x="445" y="164"/>
                    <a:pt x="445" y="164"/>
                    <a:pt x="445" y="164"/>
                  </a:cubicBezTo>
                  <a:cubicBezTo>
                    <a:pt x="429" y="158"/>
                    <a:pt x="429" y="158"/>
                    <a:pt x="429" y="158"/>
                  </a:cubicBezTo>
                  <a:cubicBezTo>
                    <a:pt x="406" y="148"/>
                    <a:pt x="406" y="148"/>
                    <a:pt x="406" y="148"/>
                  </a:cubicBezTo>
                  <a:cubicBezTo>
                    <a:pt x="396" y="135"/>
                    <a:pt x="396" y="135"/>
                    <a:pt x="396" y="135"/>
                  </a:cubicBezTo>
                  <a:cubicBezTo>
                    <a:pt x="379" y="123"/>
                    <a:pt x="379" y="123"/>
                    <a:pt x="379" y="123"/>
                  </a:cubicBezTo>
                  <a:cubicBezTo>
                    <a:pt x="372" y="109"/>
                    <a:pt x="372" y="109"/>
                    <a:pt x="372" y="109"/>
                  </a:cubicBezTo>
                  <a:cubicBezTo>
                    <a:pt x="356" y="107"/>
                    <a:pt x="356" y="107"/>
                    <a:pt x="356" y="107"/>
                  </a:cubicBezTo>
                  <a:cubicBezTo>
                    <a:pt x="356" y="80"/>
                    <a:pt x="356" y="80"/>
                    <a:pt x="356" y="80"/>
                  </a:cubicBezTo>
                  <a:cubicBezTo>
                    <a:pt x="317" y="65"/>
                    <a:pt x="317" y="65"/>
                    <a:pt x="317" y="65"/>
                  </a:cubicBezTo>
                  <a:cubicBezTo>
                    <a:pt x="315" y="75"/>
                    <a:pt x="315" y="75"/>
                    <a:pt x="315" y="75"/>
                  </a:cubicBezTo>
                  <a:cubicBezTo>
                    <a:pt x="302" y="93"/>
                    <a:pt x="302" y="93"/>
                    <a:pt x="302" y="93"/>
                  </a:cubicBezTo>
                  <a:cubicBezTo>
                    <a:pt x="290" y="106"/>
                    <a:pt x="290" y="106"/>
                    <a:pt x="290" y="106"/>
                  </a:cubicBezTo>
                  <a:cubicBezTo>
                    <a:pt x="279" y="102"/>
                    <a:pt x="279" y="102"/>
                    <a:pt x="279" y="102"/>
                  </a:cubicBezTo>
                  <a:cubicBezTo>
                    <a:pt x="261" y="87"/>
                    <a:pt x="261" y="87"/>
                    <a:pt x="261" y="87"/>
                  </a:cubicBezTo>
                  <a:cubicBezTo>
                    <a:pt x="239" y="87"/>
                    <a:pt x="239" y="87"/>
                    <a:pt x="239" y="87"/>
                  </a:cubicBezTo>
                  <a:cubicBezTo>
                    <a:pt x="228" y="79"/>
                    <a:pt x="228" y="79"/>
                    <a:pt x="228" y="79"/>
                  </a:cubicBezTo>
                  <a:cubicBezTo>
                    <a:pt x="217" y="95"/>
                    <a:pt x="217" y="95"/>
                    <a:pt x="217" y="95"/>
                  </a:cubicBezTo>
                  <a:cubicBezTo>
                    <a:pt x="201" y="108"/>
                    <a:pt x="201" y="108"/>
                    <a:pt x="201" y="108"/>
                  </a:cubicBezTo>
                  <a:cubicBezTo>
                    <a:pt x="188" y="113"/>
                    <a:pt x="188" y="113"/>
                    <a:pt x="188" y="113"/>
                  </a:cubicBezTo>
                  <a:cubicBezTo>
                    <a:pt x="183" y="104"/>
                    <a:pt x="183" y="104"/>
                    <a:pt x="183" y="104"/>
                  </a:cubicBezTo>
                  <a:cubicBezTo>
                    <a:pt x="168" y="107"/>
                    <a:pt x="168" y="107"/>
                    <a:pt x="168" y="107"/>
                  </a:cubicBezTo>
                  <a:cubicBezTo>
                    <a:pt x="161" y="95"/>
                    <a:pt x="161" y="95"/>
                    <a:pt x="161" y="95"/>
                  </a:cubicBezTo>
                  <a:cubicBezTo>
                    <a:pt x="146" y="92"/>
                    <a:pt x="146" y="92"/>
                    <a:pt x="146" y="92"/>
                  </a:cubicBezTo>
                  <a:cubicBezTo>
                    <a:pt x="145" y="82"/>
                    <a:pt x="145" y="82"/>
                    <a:pt x="145" y="82"/>
                  </a:cubicBezTo>
                  <a:cubicBezTo>
                    <a:pt x="129" y="82"/>
                    <a:pt x="129" y="82"/>
                    <a:pt x="129" y="82"/>
                  </a:cubicBezTo>
                  <a:cubicBezTo>
                    <a:pt x="113" y="73"/>
                    <a:pt x="113" y="73"/>
                    <a:pt x="113" y="73"/>
                  </a:cubicBezTo>
                  <a:cubicBezTo>
                    <a:pt x="113" y="56"/>
                    <a:pt x="113" y="56"/>
                    <a:pt x="113" y="56"/>
                  </a:cubicBezTo>
                  <a:cubicBezTo>
                    <a:pt x="102" y="42"/>
                    <a:pt x="102" y="42"/>
                    <a:pt x="102" y="42"/>
                  </a:cubicBezTo>
                  <a:cubicBezTo>
                    <a:pt x="89" y="39"/>
                    <a:pt x="89" y="39"/>
                    <a:pt x="89" y="39"/>
                  </a:cubicBezTo>
                  <a:cubicBezTo>
                    <a:pt x="84" y="30"/>
                    <a:pt x="84" y="30"/>
                    <a:pt x="84" y="30"/>
                  </a:cubicBezTo>
                  <a:cubicBezTo>
                    <a:pt x="72" y="21"/>
                    <a:pt x="72" y="21"/>
                    <a:pt x="72" y="21"/>
                  </a:cubicBezTo>
                  <a:lnTo>
                    <a:pt x="34"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106" name="Freeform 15">
              <a:extLst>
                <a:ext uri="{FF2B5EF4-FFF2-40B4-BE49-F238E27FC236}">
                  <a16:creationId xmlns:a16="http://schemas.microsoft.com/office/drawing/2014/main" id="{53F5E37F-DD89-018B-A383-A3E5C7529A39}"/>
                </a:ext>
              </a:extLst>
            </p:cNvPr>
            <p:cNvSpPr>
              <a:spLocks/>
            </p:cNvSpPr>
            <p:nvPr/>
          </p:nvSpPr>
          <p:spPr bwMode="auto">
            <a:xfrm>
              <a:off x="2571750" y="0"/>
              <a:ext cx="1263650" cy="815975"/>
            </a:xfrm>
            <a:custGeom>
              <a:avLst/>
              <a:gdLst/>
              <a:ahLst/>
              <a:cxnLst>
                <a:cxn ang="0">
                  <a:pos x="350" y="7"/>
                </a:cxn>
                <a:cxn ang="0">
                  <a:pos x="345" y="27"/>
                </a:cxn>
                <a:cxn ang="0">
                  <a:pos x="319" y="41"/>
                </a:cxn>
                <a:cxn ang="0">
                  <a:pos x="297" y="43"/>
                </a:cxn>
                <a:cxn ang="0">
                  <a:pos x="261" y="54"/>
                </a:cxn>
                <a:cxn ang="0">
                  <a:pos x="229" y="32"/>
                </a:cxn>
                <a:cxn ang="0">
                  <a:pos x="111" y="85"/>
                </a:cxn>
                <a:cxn ang="0">
                  <a:pos x="82" y="77"/>
                </a:cxn>
                <a:cxn ang="0">
                  <a:pos x="56" y="66"/>
                </a:cxn>
                <a:cxn ang="0">
                  <a:pos x="22" y="109"/>
                </a:cxn>
                <a:cxn ang="0">
                  <a:pos x="10" y="122"/>
                </a:cxn>
                <a:cxn ang="0">
                  <a:pos x="32" y="160"/>
                </a:cxn>
                <a:cxn ang="0">
                  <a:pos x="69" y="187"/>
                </a:cxn>
                <a:cxn ang="0">
                  <a:pos x="128" y="185"/>
                </a:cxn>
                <a:cxn ang="0">
                  <a:pos x="112" y="209"/>
                </a:cxn>
                <a:cxn ang="0">
                  <a:pos x="93" y="204"/>
                </a:cxn>
                <a:cxn ang="0">
                  <a:pos x="72" y="213"/>
                </a:cxn>
                <a:cxn ang="0">
                  <a:pos x="46" y="220"/>
                </a:cxn>
                <a:cxn ang="0">
                  <a:pos x="11" y="240"/>
                </a:cxn>
                <a:cxn ang="0">
                  <a:pos x="36" y="252"/>
                </a:cxn>
                <a:cxn ang="0">
                  <a:pos x="50" y="270"/>
                </a:cxn>
                <a:cxn ang="0">
                  <a:pos x="66" y="251"/>
                </a:cxn>
                <a:cxn ang="0">
                  <a:pos x="61" y="279"/>
                </a:cxn>
                <a:cxn ang="0">
                  <a:pos x="56" y="299"/>
                </a:cxn>
                <a:cxn ang="0">
                  <a:pos x="52" y="319"/>
                </a:cxn>
                <a:cxn ang="0">
                  <a:pos x="102" y="336"/>
                </a:cxn>
                <a:cxn ang="0">
                  <a:pos x="136" y="365"/>
                </a:cxn>
                <a:cxn ang="0">
                  <a:pos x="161" y="375"/>
                </a:cxn>
                <a:cxn ang="0">
                  <a:pos x="195" y="384"/>
                </a:cxn>
                <a:cxn ang="0">
                  <a:pos x="266" y="353"/>
                </a:cxn>
                <a:cxn ang="0">
                  <a:pos x="305" y="368"/>
                </a:cxn>
                <a:cxn ang="0">
                  <a:pos x="373" y="373"/>
                </a:cxn>
                <a:cxn ang="0">
                  <a:pos x="433" y="345"/>
                </a:cxn>
                <a:cxn ang="0">
                  <a:pos x="455" y="387"/>
                </a:cxn>
                <a:cxn ang="0">
                  <a:pos x="483" y="381"/>
                </a:cxn>
                <a:cxn ang="0">
                  <a:pos x="516" y="366"/>
                </a:cxn>
                <a:cxn ang="0">
                  <a:pos x="540" y="382"/>
                </a:cxn>
                <a:cxn ang="0">
                  <a:pos x="550" y="360"/>
                </a:cxn>
                <a:cxn ang="0">
                  <a:pos x="521" y="314"/>
                </a:cxn>
                <a:cxn ang="0">
                  <a:pos x="532" y="299"/>
                </a:cxn>
                <a:cxn ang="0">
                  <a:pos x="540" y="284"/>
                </a:cxn>
                <a:cxn ang="0">
                  <a:pos x="576" y="304"/>
                </a:cxn>
                <a:cxn ang="0">
                  <a:pos x="595" y="285"/>
                </a:cxn>
                <a:cxn ang="0">
                  <a:pos x="605" y="264"/>
                </a:cxn>
                <a:cxn ang="0">
                  <a:pos x="583" y="238"/>
                </a:cxn>
                <a:cxn ang="0">
                  <a:pos x="560" y="231"/>
                </a:cxn>
                <a:cxn ang="0">
                  <a:pos x="560" y="165"/>
                </a:cxn>
                <a:cxn ang="0">
                  <a:pos x="557" y="139"/>
                </a:cxn>
                <a:cxn ang="0">
                  <a:pos x="548" y="91"/>
                </a:cxn>
                <a:cxn ang="0">
                  <a:pos x="524" y="39"/>
                </a:cxn>
                <a:cxn ang="0">
                  <a:pos x="482" y="38"/>
                </a:cxn>
                <a:cxn ang="0">
                  <a:pos x="439" y="14"/>
                </a:cxn>
                <a:cxn ang="0">
                  <a:pos x="390" y="14"/>
                </a:cxn>
              </a:cxnLst>
              <a:rect l="0" t="0" r="r" b="b"/>
              <a:pathLst>
                <a:path w="605" h="390">
                  <a:moveTo>
                    <a:pt x="374" y="0"/>
                  </a:moveTo>
                  <a:cubicBezTo>
                    <a:pt x="350" y="7"/>
                    <a:pt x="350" y="7"/>
                    <a:pt x="350" y="7"/>
                  </a:cubicBezTo>
                  <a:cubicBezTo>
                    <a:pt x="340" y="20"/>
                    <a:pt x="340" y="20"/>
                    <a:pt x="340" y="20"/>
                  </a:cubicBezTo>
                  <a:cubicBezTo>
                    <a:pt x="345" y="27"/>
                    <a:pt x="345" y="27"/>
                    <a:pt x="345" y="27"/>
                  </a:cubicBezTo>
                  <a:cubicBezTo>
                    <a:pt x="338" y="39"/>
                    <a:pt x="338" y="39"/>
                    <a:pt x="338" y="39"/>
                  </a:cubicBezTo>
                  <a:cubicBezTo>
                    <a:pt x="319" y="41"/>
                    <a:pt x="319" y="41"/>
                    <a:pt x="319" y="41"/>
                  </a:cubicBezTo>
                  <a:cubicBezTo>
                    <a:pt x="311" y="52"/>
                    <a:pt x="311" y="52"/>
                    <a:pt x="311" y="52"/>
                  </a:cubicBezTo>
                  <a:cubicBezTo>
                    <a:pt x="297" y="43"/>
                    <a:pt x="297" y="43"/>
                    <a:pt x="297" y="43"/>
                  </a:cubicBezTo>
                  <a:cubicBezTo>
                    <a:pt x="285" y="52"/>
                    <a:pt x="285" y="52"/>
                    <a:pt x="285" y="52"/>
                  </a:cubicBezTo>
                  <a:cubicBezTo>
                    <a:pt x="261" y="54"/>
                    <a:pt x="261" y="54"/>
                    <a:pt x="261" y="54"/>
                  </a:cubicBezTo>
                  <a:cubicBezTo>
                    <a:pt x="246" y="37"/>
                    <a:pt x="246" y="37"/>
                    <a:pt x="246" y="37"/>
                  </a:cubicBezTo>
                  <a:cubicBezTo>
                    <a:pt x="246" y="37"/>
                    <a:pt x="234" y="33"/>
                    <a:pt x="229" y="32"/>
                  </a:cubicBezTo>
                  <a:cubicBezTo>
                    <a:pt x="224" y="31"/>
                    <a:pt x="222" y="44"/>
                    <a:pt x="222" y="44"/>
                  </a:cubicBezTo>
                  <a:cubicBezTo>
                    <a:pt x="111" y="85"/>
                    <a:pt x="111" y="85"/>
                    <a:pt x="111" y="85"/>
                  </a:cubicBezTo>
                  <a:cubicBezTo>
                    <a:pt x="110" y="94"/>
                    <a:pt x="110" y="94"/>
                    <a:pt x="110" y="94"/>
                  </a:cubicBezTo>
                  <a:cubicBezTo>
                    <a:pt x="82" y="77"/>
                    <a:pt x="82" y="77"/>
                    <a:pt x="82" y="77"/>
                  </a:cubicBezTo>
                  <a:cubicBezTo>
                    <a:pt x="66" y="76"/>
                    <a:pt x="66" y="76"/>
                    <a:pt x="66" y="76"/>
                  </a:cubicBezTo>
                  <a:cubicBezTo>
                    <a:pt x="56" y="66"/>
                    <a:pt x="56" y="66"/>
                    <a:pt x="56" y="66"/>
                  </a:cubicBezTo>
                  <a:cubicBezTo>
                    <a:pt x="36" y="76"/>
                    <a:pt x="36" y="76"/>
                    <a:pt x="36" y="76"/>
                  </a:cubicBezTo>
                  <a:cubicBezTo>
                    <a:pt x="22" y="109"/>
                    <a:pt x="22" y="109"/>
                    <a:pt x="22" y="109"/>
                  </a:cubicBezTo>
                  <a:cubicBezTo>
                    <a:pt x="13" y="107"/>
                    <a:pt x="13" y="107"/>
                    <a:pt x="13" y="107"/>
                  </a:cubicBezTo>
                  <a:cubicBezTo>
                    <a:pt x="10" y="122"/>
                    <a:pt x="10" y="122"/>
                    <a:pt x="10" y="122"/>
                  </a:cubicBezTo>
                  <a:cubicBezTo>
                    <a:pt x="0" y="144"/>
                    <a:pt x="0" y="144"/>
                    <a:pt x="0" y="144"/>
                  </a:cubicBezTo>
                  <a:cubicBezTo>
                    <a:pt x="32" y="160"/>
                    <a:pt x="32" y="160"/>
                    <a:pt x="32" y="160"/>
                  </a:cubicBezTo>
                  <a:cubicBezTo>
                    <a:pt x="41" y="188"/>
                    <a:pt x="41" y="188"/>
                    <a:pt x="41" y="188"/>
                  </a:cubicBezTo>
                  <a:cubicBezTo>
                    <a:pt x="69" y="187"/>
                    <a:pt x="69" y="187"/>
                    <a:pt x="69" y="187"/>
                  </a:cubicBezTo>
                  <a:cubicBezTo>
                    <a:pt x="101" y="186"/>
                    <a:pt x="101" y="186"/>
                    <a:pt x="101" y="186"/>
                  </a:cubicBezTo>
                  <a:cubicBezTo>
                    <a:pt x="128" y="185"/>
                    <a:pt x="128" y="185"/>
                    <a:pt x="128" y="185"/>
                  </a:cubicBezTo>
                  <a:cubicBezTo>
                    <a:pt x="124" y="191"/>
                    <a:pt x="124" y="191"/>
                    <a:pt x="124" y="191"/>
                  </a:cubicBezTo>
                  <a:cubicBezTo>
                    <a:pt x="112" y="209"/>
                    <a:pt x="112" y="209"/>
                    <a:pt x="112" y="209"/>
                  </a:cubicBezTo>
                  <a:cubicBezTo>
                    <a:pt x="110" y="203"/>
                    <a:pt x="110" y="203"/>
                    <a:pt x="110" y="203"/>
                  </a:cubicBezTo>
                  <a:cubicBezTo>
                    <a:pt x="93" y="204"/>
                    <a:pt x="93" y="204"/>
                    <a:pt x="93" y="204"/>
                  </a:cubicBezTo>
                  <a:cubicBezTo>
                    <a:pt x="83" y="200"/>
                    <a:pt x="83" y="200"/>
                    <a:pt x="83" y="200"/>
                  </a:cubicBezTo>
                  <a:cubicBezTo>
                    <a:pt x="72" y="213"/>
                    <a:pt x="72" y="213"/>
                    <a:pt x="72" y="213"/>
                  </a:cubicBezTo>
                  <a:cubicBezTo>
                    <a:pt x="60" y="213"/>
                    <a:pt x="60" y="213"/>
                    <a:pt x="60" y="213"/>
                  </a:cubicBezTo>
                  <a:cubicBezTo>
                    <a:pt x="46" y="220"/>
                    <a:pt x="46" y="220"/>
                    <a:pt x="46" y="220"/>
                  </a:cubicBezTo>
                  <a:cubicBezTo>
                    <a:pt x="19" y="229"/>
                    <a:pt x="19" y="229"/>
                    <a:pt x="19" y="229"/>
                  </a:cubicBezTo>
                  <a:cubicBezTo>
                    <a:pt x="11" y="240"/>
                    <a:pt x="11" y="240"/>
                    <a:pt x="11" y="240"/>
                  </a:cubicBezTo>
                  <a:cubicBezTo>
                    <a:pt x="17" y="251"/>
                    <a:pt x="17" y="251"/>
                    <a:pt x="17" y="251"/>
                  </a:cubicBezTo>
                  <a:cubicBezTo>
                    <a:pt x="36" y="252"/>
                    <a:pt x="36" y="252"/>
                    <a:pt x="36" y="252"/>
                  </a:cubicBezTo>
                  <a:cubicBezTo>
                    <a:pt x="33" y="274"/>
                    <a:pt x="33" y="274"/>
                    <a:pt x="33" y="274"/>
                  </a:cubicBezTo>
                  <a:cubicBezTo>
                    <a:pt x="50" y="270"/>
                    <a:pt x="50" y="270"/>
                    <a:pt x="50" y="270"/>
                  </a:cubicBezTo>
                  <a:cubicBezTo>
                    <a:pt x="55" y="260"/>
                    <a:pt x="55" y="260"/>
                    <a:pt x="55" y="260"/>
                  </a:cubicBezTo>
                  <a:cubicBezTo>
                    <a:pt x="66" y="251"/>
                    <a:pt x="66" y="251"/>
                    <a:pt x="66" y="251"/>
                  </a:cubicBezTo>
                  <a:cubicBezTo>
                    <a:pt x="68" y="265"/>
                    <a:pt x="68" y="265"/>
                    <a:pt x="68" y="265"/>
                  </a:cubicBezTo>
                  <a:cubicBezTo>
                    <a:pt x="61" y="279"/>
                    <a:pt x="61" y="279"/>
                    <a:pt x="61" y="279"/>
                  </a:cubicBezTo>
                  <a:cubicBezTo>
                    <a:pt x="62" y="290"/>
                    <a:pt x="62" y="290"/>
                    <a:pt x="62" y="290"/>
                  </a:cubicBezTo>
                  <a:cubicBezTo>
                    <a:pt x="56" y="299"/>
                    <a:pt x="56" y="299"/>
                    <a:pt x="56" y="299"/>
                  </a:cubicBezTo>
                  <a:cubicBezTo>
                    <a:pt x="61" y="310"/>
                    <a:pt x="61" y="310"/>
                    <a:pt x="61" y="310"/>
                  </a:cubicBezTo>
                  <a:cubicBezTo>
                    <a:pt x="52" y="319"/>
                    <a:pt x="52" y="319"/>
                    <a:pt x="52" y="319"/>
                  </a:cubicBezTo>
                  <a:cubicBezTo>
                    <a:pt x="78" y="336"/>
                    <a:pt x="78" y="336"/>
                    <a:pt x="78" y="336"/>
                  </a:cubicBezTo>
                  <a:cubicBezTo>
                    <a:pt x="102" y="336"/>
                    <a:pt x="102" y="336"/>
                    <a:pt x="102" y="336"/>
                  </a:cubicBezTo>
                  <a:cubicBezTo>
                    <a:pt x="134" y="355"/>
                    <a:pt x="134" y="355"/>
                    <a:pt x="134" y="355"/>
                  </a:cubicBezTo>
                  <a:cubicBezTo>
                    <a:pt x="136" y="365"/>
                    <a:pt x="136" y="365"/>
                    <a:pt x="136" y="365"/>
                  </a:cubicBezTo>
                  <a:cubicBezTo>
                    <a:pt x="144" y="368"/>
                    <a:pt x="144" y="368"/>
                    <a:pt x="144" y="368"/>
                  </a:cubicBezTo>
                  <a:cubicBezTo>
                    <a:pt x="161" y="375"/>
                    <a:pt x="161" y="375"/>
                    <a:pt x="161" y="375"/>
                  </a:cubicBezTo>
                  <a:cubicBezTo>
                    <a:pt x="177" y="371"/>
                    <a:pt x="177" y="371"/>
                    <a:pt x="177" y="371"/>
                  </a:cubicBezTo>
                  <a:cubicBezTo>
                    <a:pt x="195" y="384"/>
                    <a:pt x="195" y="384"/>
                    <a:pt x="195" y="384"/>
                  </a:cubicBezTo>
                  <a:cubicBezTo>
                    <a:pt x="223" y="360"/>
                    <a:pt x="223" y="360"/>
                    <a:pt x="223" y="360"/>
                  </a:cubicBezTo>
                  <a:cubicBezTo>
                    <a:pt x="266" y="353"/>
                    <a:pt x="266" y="353"/>
                    <a:pt x="266" y="353"/>
                  </a:cubicBezTo>
                  <a:cubicBezTo>
                    <a:pt x="289" y="357"/>
                    <a:pt x="289" y="357"/>
                    <a:pt x="289" y="357"/>
                  </a:cubicBezTo>
                  <a:cubicBezTo>
                    <a:pt x="305" y="368"/>
                    <a:pt x="305" y="368"/>
                    <a:pt x="305" y="368"/>
                  </a:cubicBezTo>
                  <a:cubicBezTo>
                    <a:pt x="330" y="359"/>
                    <a:pt x="330" y="359"/>
                    <a:pt x="330" y="359"/>
                  </a:cubicBezTo>
                  <a:cubicBezTo>
                    <a:pt x="373" y="373"/>
                    <a:pt x="373" y="373"/>
                    <a:pt x="373" y="373"/>
                  </a:cubicBezTo>
                  <a:cubicBezTo>
                    <a:pt x="395" y="355"/>
                    <a:pt x="395" y="355"/>
                    <a:pt x="395" y="355"/>
                  </a:cubicBezTo>
                  <a:cubicBezTo>
                    <a:pt x="433" y="345"/>
                    <a:pt x="433" y="345"/>
                    <a:pt x="433" y="345"/>
                  </a:cubicBezTo>
                  <a:cubicBezTo>
                    <a:pt x="450" y="362"/>
                    <a:pt x="450" y="362"/>
                    <a:pt x="450" y="362"/>
                  </a:cubicBezTo>
                  <a:cubicBezTo>
                    <a:pt x="455" y="387"/>
                    <a:pt x="455" y="387"/>
                    <a:pt x="455" y="387"/>
                  </a:cubicBezTo>
                  <a:cubicBezTo>
                    <a:pt x="468" y="390"/>
                    <a:pt x="468" y="390"/>
                    <a:pt x="468" y="390"/>
                  </a:cubicBezTo>
                  <a:cubicBezTo>
                    <a:pt x="483" y="381"/>
                    <a:pt x="483" y="381"/>
                    <a:pt x="483" y="381"/>
                  </a:cubicBezTo>
                  <a:cubicBezTo>
                    <a:pt x="496" y="366"/>
                    <a:pt x="496" y="366"/>
                    <a:pt x="496" y="366"/>
                  </a:cubicBezTo>
                  <a:cubicBezTo>
                    <a:pt x="516" y="366"/>
                    <a:pt x="516" y="366"/>
                    <a:pt x="516" y="366"/>
                  </a:cubicBezTo>
                  <a:cubicBezTo>
                    <a:pt x="535" y="379"/>
                    <a:pt x="535" y="379"/>
                    <a:pt x="535" y="379"/>
                  </a:cubicBezTo>
                  <a:cubicBezTo>
                    <a:pt x="540" y="382"/>
                    <a:pt x="540" y="382"/>
                    <a:pt x="540" y="382"/>
                  </a:cubicBezTo>
                  <a:cubicBezTo>
                    <a:pt x="541" y="380"/>
                    <a:pt x="543" y="375"/>
                    <a:pt x="543" y="375"/>
                  </a:cubicBezTo>
                  <a:cubicBezTo>
                    <a:pt x="550" y="360"/>
                    <a:pt x="550" y="360"/>
                    <a:pt x="550" y="360"/>
                  </a:cubicBezTo>
                  <a:cubicBezTo>
                    <a:pt x="538" y="327"/>
                    <a:pt x="538" y="327"/>
                    <a:pt x="538" y="327"/>
                  </a:cubicBezTo>
                  <a:cubicBezTo>
                    <a:pt x="521" y="314"/>
                    <a:pt x="521" y="314"/>
                    <a:pt x="521" y="314"/>
                  </a:cubicBezTo>
                  <a:cubicBezTo>
                    <a:pt x="522" y="304"/>
                    <a:pt x="522" y="304"/>
                    <a:pt x="522" y="304"/>
                  </a:cubicBezTo>
                  <a:cubicBezTo>
                    <a:pt x="532" y="299"/>
                    <a:pt x="532" y="299"/>
                    <a:pt x="532" y="299"/>
                  </a:cubicBezTo>
                  <a:cubicBezTo>
                    <a:pt x="529" y="280"/>
                    <a:pt x="529" y="280"/>
                    <a:pt x="529" y="280"/>
                  </a:cubicBezTo>
                  <a:cubicBezTo>
                    <a:pt x="540" y="284"/>
                    <a:pt x="540" y="284"/>
                    <a:pt x="540" y="284"/>
                  </a:cubicBezTo>
                  <a:cubicBezTo>
                    <a:pt x="566" y="292"/>
                    <a:pt x="566" y="292"/>
                    <a:pt x="566" y="292"/>
                  </a:cubicBezTo>
                  <a:cubicBezTo>
                    <a:pt x="576" y="304"/>
                    <a:pt x="576" y="304"/>
                    <a:pt x="576" y="304"/>
                  </a:cubicBezTo>
                  <a:cubicBezTo>
                    <a:pt x="583" y="302"/>
                    <a:pt x="583" y="302"/>
                    <a:pt x="583" y="302"/>
                  </a:cubicBezTo>
                  <a:cubicBezTo>
                    <a:pt x="595" y="285"/>
                    <a:pt x="595" y="285"/>
                    <a:pt x="595" y="285"/>
                  </a:cubicBezTo>
                  <a:cubicBezTo>
                    <a:pt x="598" y="273"/>
                    <a:pt x="598" y="273"/>
                    <a:pt x="598" y="273"/>
                  </a:cubicBezTo>
                  <a:cubicBezTo>
                    <a:pt x="605" y="264"/>
                    <a:pt x="605" y="264"/>
                    <a:pt x="605" y="264"/>
                  </a:cubicBezTo>
                  <a:cubicBezTo>
                    <a:pt x="599" y="244"/>
                    <a:pt x="599" y="244"/>
                    <a:pt x="599" y="244"/>
                  </a:cubicBezTo>
                  <a:cubicBezTo>
                    <a:pt x="583" y="238"/>
                    <a:pt x="583" y="238"/>
                    <a:pt x="583" y="238"/>
                  </a:cubicBezTo>
                  <a:cubicBezTo>
                    <a:pt x="562" y="240"/>
                    <a:pt x="562" y="240"/>
                    <a:pt x="562" y="240"/>
                  </a:cubicBezTo>
                  <a:cubicBezTo>
                    <a:pt x="560" y="231"/>
                    <a:pt x="560" y="231"/>
                    <a:pt x="560" y="231"/>
                  </a:cubicBezTo>
                  <a:cubicBezTo>
                    <a:pt x="570" y="187"/>
                    <a:pt x="570" y="187"/>
                    <a:pt x="570" y="187"/>
                  </a:cubicBezTo>
                  <a:cubicBezTo>
                    <a:pt x="560" y="165"/>
                    <a:pt x="560" y="165"/>
                    <a:pt x="560" y="165"/>
                  </a:cubicBezTo>
                  <a:cubicBezTo>
                    <a:pt x="561" y="158"/>
                    <a:pt x="561" y="158"/>
                    <a:pt x="561" y="158"/>
                  </a:cubicBezTo>
                  <a:cubicBezTo>
                    <a:pt x="557" y="139"/>
                    <a:pt x="557" y="139"/>
                    <a:pt x="557" y="139"/>
                  </a:cubicBezTo>
                  <a:cubicBezTo>
                    <a:pt x="562" y="105"/>
                    <a:pt x="562" y="105"/>
                    <a:pt x="562" y="105"/>
                  </a:cubicBezTo>
                  <a:cubicBezTo>
                    <a:pt x="548" y="91"/>
                    <a:pt x="548" y="91"/>
                    <a:pt x="548" y="91"/>
                  </a:cubicBezTo>
                  <a:cubicBezTo>
                    <a:pt x="528" y="74"/>
                    <a:pt x="528" y="74"/>
                    <a:pt x="528" y="74"/>
                  </a:cubicBezTo>
                  <a:cubicBezTo>
                    <a:pt x="524" y="39"/>
                    <a:pt x="524" y="39"/>
                    <a:pt x="524" y="39"/>
                  </a:cubicBezTo>
                  <a:cubicBezTo>
                    <a:pt x="515" y="33"/>
                    <a:pt x="515" y="33"/>
                    <a:pt x="515" y="33"/>
                  </a:cubicBezTo>
                  <a:cubicBezTo>
                    <a:pt x="482" y="38"/>
                    <a:pt x="482" y="38"/>
                    <a:pt x="482" y="38"/>
                  </a:cubicBezTo>
                  <a:cubicBezTo>
                    <a:pt x="466" y="27"/>
                    <a:pt x="466" y="27"/>
                    <a:pt x="466" y="27"/>
                  </a:cubicBezTo>
                  <a:cubicBezTo>
                    <a:pt x="439" y="14"/>
                    <a:pt x="439" y="14"/>
                    <a:pt x="439" y="14"/>
                  </a:cubicBezTo>
                  <a:cubicBezTo>
                    <a:pt x="411" y="19"/>
                    <a:pt x="411" y="19"/>
                    <a:pt x="411" y="19"/>
                  </a:cubicBezTo>
                  <a:cubicBezTo>
                    <a:pt x="390" y="14"/>
                    <a:pt x="390" y="14"/>
                    <a:pt x="390" y="14"/>
                  </a:cubicBezTo>
                  <a:lnTo>
                    <a:pt x="374"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107" name="Freeform 16">
              <a:extLst>
                <a:ext uri="{FF2B5EF4-FFF2-40B4-BE49-F238E27FC236}">
                  <a16:creationId xmlns:a16="http://schemas.microsoft.com/office/drawing/2014/main" id="{7AF1B9CF-C943-EE08-ED80-DB0671A0D966}"/>
                </a:ext>
              </a:extLst>
            </p:cNvPr>
            <p:cNvSpPr>
              <a:spLocks/>
            </p:cNvSpPr>
            <p:nvPr/>
          </p:nvSpPr>
          <p:spPr bwMode="auto">
            <a:xfrm>
              <a:off x="2525713" y="720725"/>
              <a:ext cx="1450975" cy="1154112"/>
            </a:xfrm>
            <a:custGeom>
              <a:avLst/>
              <a:gdLst/>
              <a:ahLst/>
              <a:cxnLst>
                <a:cxn ang="0">
                  <a:pos x="548" y="14"/>
                </a:cxn>
                <a:cxn ang="0">
                  <a:pos x="463" y="19"/>
                </a:cxn>
                <a:cxn ang="0">
                  <a:pos x="409" y="16"/>
                </a:cxn>
                <a:cxn ang="0">
                  <a:pos x="322" y="20"/>
                </a:cxn>
                <a:cxn ang="0">
                  <a:pos x="262" y="35"/>
                </a:cxn>
                <a:cxn ang="0">
                  <a:pos x="218" y="31"/>
                </a:cxn>
                <a:cxn ang="0">
                  <a:pos x="210" y="40"/>
                </a:cxn>
                <a:cxn ang="0">
                  <a:pos x="125" y="52"/>
                </a:cxn>
                <a:cxn ang="0">
                  <a:pos x="93" y="64"/>
                </a:cxn>
                <a:cxn ang="0">
                  <a:pos x="50" y="57"/>
                </a:cxn>
                <a:cxn ang="0">
                  <a:pos x="16" y="67"/>
                </a:cxn>
                <a:cxn ang="0">
                  <a:pos x="31" y="107"/>
                </a:cxn>
                <a:cxn ang="0">
                  <a:pos x="1" y="133"/>
                </a:cxn>
                <a:cxn ang="0">
                  <a:pos x="39" y="179"/>
                </a:cxn>
                <a:cxn ang="0">
                  <a:pos x="91" y="293"/>
                </a:cxn>
                <a:cxn ang="0">
                  <a:pos x="109" y="327"/>
                </a:cxn>
                <a:cxn ang="0">
                  <a:pos x="154" y="399"/>
                </a:cxn>
                <a:cxn ang="0">
                  <a:pos x="168" y="418"/>
                </a:cxn>
                <a:cxn ang="0">
                  <a:pos x="130" y="427"/>
                </a:cxn>
                <a:cxn ang="0">
                  <a:pos x="141" y="447"/>
                </a:cxn>
                <a:cxn ang="0">
                  <a:pos x="177" y="450"/>
                </a:cxn>
                <a:cxn ang="0">
                  <a:pos x="179" y="491"/>
                </a:cxn>
                <a:cxn ang="0">
                  <a:pos x="188" y="537"/>
                </a:cxn>
                <a:cxn ang="0">
                  <a:pos x="227" y="564"/>
                </a:cxn>
                <a:cxn ang="0">
                  <a:pos x="313" y="593"/>
                </a:cxn>
                <a:cxn ang="0">
                  <a:pos x="342" y="690"/>
                </a:cxn>
                <a:cxn ang="0">
                  <a:pos x="430" y="708"/>
                </a:cxn>
                <a:cxn ang="0">
                  <a:pos x="466" y="724"/>
                </a:cxn>
                <a:cxn ang="0">
                  <a:pos x="488" y="697"/>
                </a:cxn>
                <a:cxn ang="0">
                  <a:pos x="534" y="675"/>
                </a:cxn>
                <a:cxn ang="0">
                  <a:pos x="560" y="665"/>
                </a:cxn>
                <a:cxn ang="0">
                  <a:pos x="577" y="610"/>
                </a:cxn>
                <a:cxn ang="0">
                  <a:pos x="600" y="581"/>
                </a:cxn>
                <a:cxn ang="0">
                  <a:pos x="608" y="528"/>
                </a:cxn>
                <a:cxn ang="0">
                  <a:pos x="626" y="482"/>
                </a:cxn>
                <a:cxn ang="0">
                  <a:pos x="622" y="440"/>
                </a:cxn>
                <a:cxn ang="0">
                  <a:pos x="600" y="410"/>
                </a:cxn>
                <a:cxn ang="0">
                  <a:pos x="655" y="443"/>
                </a:cxn>
                <a:cxn ang="0">
                  <a:pos x="716" y="412"/>
                </a:cxn>
                <a:cxn ang="0">
                  <a:pos x="789" y="462"/>
                </a:cxn>
                <a:cxn ang="0">
                  <a:pos x="855" y="477"/>
                </a:cxn>
                <a:cxn ang="0">
                  <a:pos x="870" y="461"/>
                </a:cxn>
                <a:cxn ang="0">
                  <a:pos x="885" y="436"/>
                </a:cxn>
                <a:cxn ang="0">
                  <a:pos x="914" y="368"/>
                </a:cxn>
                <a:cxn ang="0">
                  <a:pos x="889" y="304"/>
                </a:cxn>
                <a:cxn ang="0">
                  <a:pos x="852" y="293"/>
                </a:cxn>
                <a:cxn ang="0">
                  <a:pos x="888" y="277"/>
                </a:cxn>
                <a:cxn ang="0">
                  <a:pos x="877" y="244"/>
                </a:cxn>
                <a:cxn ang="0">
                  <a:pos x="845" y="189"/>
                </a:cxn>
                <a:cxn ang="0">
                  <a:pos x="801" y="141"/>
                </a:cxn>
                <a:cxn ang="0">
                  <a:pos x="766" y="137"/>
                </a:cxn>
                <a:cxn ang="0">
                  <a:pos x="776" y="67"/>
                </a:cxn>
                <a:cxn ang="0">
                  <a:pos x="733" y="45"/>
                </a:cxn>
                <a:cxn ang="0">
                  <a:pos x="681" y="28"/>
                </a:cxn>
                <a:cxn ang="0">
                  <a:pos x="645" y="60"/>
                </a:cxn>
                <a:cxn ang="0">
                  <a:pos x="621" y="23"/>
                </a:cxn>
              </a:cxnLst>
              <a:rect l="0" t="0" r="r" b="b"/>
              <a:pathLst>
                <a:path w="914" h="727">
                  <a:moveTo>
                    <a:pt x="598" y="0"/>
                  </a:moveTo>
                  <a:lnTo>
                    <a:pt x="548" y="14"/>
                  </a:lnTo>
                  <a:lnTo>
                    <a:pt x="520" y="37"/>
                  </a:lnTo>
                  <a:lnTo>
                    <a:pt x="463" y="19"/>
                  </a:lnTo>
                  <a:lnTo>
                    <a:pt x="430" y="31"/>
                  </a:lnTo>
                  <a:lnTo>
                    <a:pt x="409" y="16"/>
                  </a:lnTo>
                  <a:lnTo>
                    <a:pt x="379" y="11"/>
                  </a:lnTo>
                  <a:lnTo>
                    <a:pt x="322" y="20"/>
                  </a:lnTo>
                  <a:lnTo>
                    <a:pt x="285" y="52"/>
                  </a:lnTo>
                  <a:lnTo>
                    <a:pt x="262" y="35"/>
                  </a:lnTo>
                  <a:lnTo>
                    <a:pt x="241" y="40"/>
                  </a:lnTo>
                  <a:lnTo>
                    <a:pt x="218" y="31"/>
                  </a:lnTo>
                  <a:lnTo>
                    <a:pt x="208" y="27"/>
                  </a:lnTo>
                  <a:lnTo>
                    <a:pt x="210" y="40"/>
                  </a:lnTo>
                  <a:lnTo>
                    <a:pt x="167" y="28"/>
                  </a:lnTo>
                  <a:lnTo>
                    <a:pt x="125" y="52"/>
                  </a:lnTo>
                  <a:lnTo>
                    <a:pt x="108" y="46"/>
                  </a:lnTo>
                  <a:lnTo>
                    <a:pt x="93" y="64"/>
                  </a:lnTo>
                  <a:lnTo>
                    <a:pt x="71" y="71"/>
                  </a:lnTo>
                  <a:lnTo>
                    <a:pt x="50" y="57"/>
                  </a:lnTo>
                  <a:lnTo>
                    <a:pt x="18" y="41"/>
                  </a:lnTo>
                  <a:lnTo>
                    <a:pt x="16" y="67"/>
                  </a:lnTo>
                  <a:lnTo>
                    <a:pt x="25" y="85"/>
                  </a:lnTo>
                  <a:lnTo>
                    <a:pt x="31" y="107"/>
                  </a:lnTo>
                  <a:lnTo>
                    <a:pt x="17" y="128"/>
                  </a:lnTo>
                  <a:lnTo>
                    <a:pt x="1" y="133"/>
                  </a:lnTo>
                  <a:lnTo>
                    <a:pt x="0" y="156"/>
                  </a:lnTo>
                  <a:lnTo>
                    <a:pt x="39" y="179"/>
                  </a:lnTo>
                  <a:lnTo>
                    <a:pt x="67" y="218"/>
                  </a:lnTo>
                  <a:lnTo>
                    <a:pt x="91" y="293"/>
                  </a:lnTo>
                  <a:lnTo>
                    <a:pt x="100" y="321"/>
                  </a:lnTo>
                  <a:lnTo>
                    <a:pt x="109" y="327"/>
                  </a:lnTo>
                  <a:lnTo>
                    <a:pt x="123" y="350"/>
                  </a:lnTo>
                  <a:lnTo>
                    <a:pt x="154" y="399"/>
                  </a:lnTo>
                  <a:lnTo>
                    <a:pt x="167" y="410"/>
                  </a:lnTo>
                  <a:lnTo>
                    <a:pt x="168" y="418"/>
                  </a:lnTo>
                  <a:lnTo>
                    <a:pt x="151" y="427"/>
                  </a:lnTo>
                  <a:lnTo>
                    <a:pt x="130" y="427"/>
                  </a:lnTo>
                  <a:lnTo>
                    <a:pt x="108" y="444"/>
                  </a:lnTo>
                  <a:lnTo>
                    <a:pt x="141" y="447"/>
                  </a:lnTo>
                  <a:lnTo>
                    <a:pt x="139" y="461"/>
                  </a:lnTo>
                  <a:lnTo>
                    <a:pt x="177" y="450"/>
                  </a:lnTo>
                  <a:lnTo>
                    <a:pt x="202" y="482"/>
                  </a:lnTo>
                  <a:lnTo>
                    <a:pt x="179" y="491"/>
                  </a:lnTo>
                  <a:lnTo>
                    <a:pt x="156" y="507"/>
                  </a:lnTo>
                  <a:lnTo>
                    <a:pt x="188" y="537"/>
                  </a:lnTo>
                  <a:lnTo>
                    <a:pt x="218" y="548"/>
                  </a:lnTo>
                  <a:lnTo>
                    <a:pt x="227" y="564"/>
                  </a:lnTo>
                  <a:lnTo>
                    <a:pt x="276" y="595"/>
                  </a:lnTo>
                  <a:lnTo>
                    <a:pt x="313" y="593"/>
                  </a:lnTo>
                  <a:lnTo>
                    <a:pt x="329" y="648"/>
                  </a:lnTo>
                  <a:lnTo>
                    <a:pt x="342" y="690"/>
                  </a:lnTo>
                  <a:lnTo>
                    <a:pt x="431" y="689"/>
                  </a:lnTo>
                  <a:lnTo>
                    <a:pt x="430" y="708"/>
                  </a:lnTo>
                  <a:lnTo>
                    <a:pt x="447" y="727"/>
                  </a:lnTo>
                  <a:lnTo>
                    <a:pt x="466" y="724"/>
                  </a:lnTo>
                  <a:lnTo>
                    <a:pt x="480" y="718"/>
                  </a:lnTo>
                  <a:lnTo>
                    <a:pt x="488" y="697"/>
                  </a:lnTo>
                  <a:lnTo>
                    <a:pt x="510" y="681"/>
                  </a:lnTo>
                  <a:lnTo>
                    <a:pt x="534" y="675"/>
                  </a:lnTo>
                  <a:lnTo>
                    <a:pt x="535" y="665"/>
                  </a:lnTo>
                  <a:lnTo>
                    <a:pt x="560" y="665"/>
                  </a:lnTo>
                  <a:lnTo>
                    <a:pt x="562" y="599"/>
                  </a:lnTo>
                  <a:lnTo>
                    <a:pt x="577" y="610"/>
                  </a:lnTo>
                  <a:lnTo>
                    <a:pt x="592" y="602"/>
                  </a:lnTo>
                  <a:lnTo>
                    <a:pt x="600" y="581"/>
                  </a:lnTo>
                  <a:lnTo>
                    <a:pt x="598" y="560"/>
                  </a:lnTo>
                  <a:lnTo>
                    <a:pt x="608" y="528"/>
                  </a:lnTo>
                  <a:lnTo>
                    <a:pt x="629" y="520"/>
                  </a:lnTo>
                  <a:lnTo>
                    <a:pt x="626" y="482"/>
                  </a:lnTo>
                  <a:lnTo>
                    <a:pt x="634" y="464"/>
                  </a:lnTo>
                  <a:lnTo>
                    <a:pt x="622" y="440"/>
                  </a:lnTo>
                  <a:lnTo>
                    <a:pt x="621" y="429"/>
                  </a:lnTo>
                  <a:lnTo>
                    <a:pt x="600" y="410"/>
                  </a:lnTo>
                  <a:lnTo>
                    <a:pt x="609" y="396"/>
                  </a:lnTo>
                  <a:lnTo>
                    <a:pt x="655" y="443"/>
                  </a:lnTo>
                  <a:lnTo>
                    <a:pt x="696" y="429"/>
                  </a:lnTo>
                  <a:lnTo>
                    <a:pt x="716" y="412"/>
                  </a:lnTo>
                  <a:lnTo>
                    <a:pt x="766" y="448"/>
                  </a:lnTo>
                  <a:lnTo>
                    <a:pt x="789" y="462"/>
                  </a:lnTo>
                  <a:lnTo>
                    <a:pt x="830" y="462"/>
                  </a:lnTo>
                  <a:lnTo>
                    <a:pt x="855" y="477"/>
                  </a:lnTo>
                  <a:lnTo>
                    <a:pt x="856" y="477"/>
                  </a:lnTo>
                  <a:lnTo>
                    <a:pt x="870" y="461"/>
                  </a:lnTo>
                  <a:lnTo>
                    <a:pt x="884" y="456"/>
                  </a:lnTo>
                  <a:lnTo>
                    <a:pt x="885" y="436"/>
                  </a:lnTo>
                  <a:lnTo>
                    <a:pt x="912" y="420"/>
                  </a:lnTo>
                  <a:lnTo>
                    <a:pt x="914" y="368"/>
                  </a:lnTo>
                  <a:lnTo>
                    <a:pt x="900" y="333"/>
                  </a:lnTo>
                  <a:lnTo>
                    <a:pt x="889" y="304"/>
                  </a:lnTo>
                  <a:lnTo>
                    <a:pt x="859" y="308"/>
                  </a:lnTo>
                  <a:lnTo>
                    <a:pt x="852" y="293"/>
                  </a:lnTo>
                  <a:lnTo>
                    <a:pt x="877" y="286"/>
                  </a:lnTo>
                  <a:lnTo>
                    <a:pt x="888" y="277"/>
                  </a:lnTo>
                  <a:lnTo>
                    <a:pt x="888" y="275"/>
                  </a:lnTo>
                  <a:lnTo>
                    <a:pt x="877" y="244"/>
                  </a:lnTo>
                  <a:lnTo>
                    <a:pt x="847" y="218"/>
                  </a:lnTo>
                  <a:lnTo>
                    <a:pt x="845" y="189"/>
                  </a:lnTo>
                  <a:lnTo>
                    <a:pt x="809" y="169"/>
                  </a:lnTo>
                  <a:lnTo>
                    <a:pt x="801" y="141"/>
                  </a:lnTo>
                  <a:lnTo>
                    <a:pt x="789" y="145"/>
                  </a:lnTo>
                  <a:lnTo>
                    <a:pt x="766" y="137"/>
                  </a:lnTo>
                  <a:lnTo>
                    <a:pt x="784" y="107"/>
                  </a:lnTo>
                  <a:lnTo>
                    <a:pt x="776" y="67"/>
                  </a:lnTo>
                  <a:lnTo>
                    <a:pt x="755" y="61"/>
                  </a:lnTo>
                  <a:lnTo>
                    <a:pt x="733" y="45"/>
                  </a:lnTo>
                  <a:lnTo>
                    <a:pt x="708" y="28"/>
                  </a:lnTo>
                  <a:lnTo>
                    <a:pt x="681" y="28"/>
                  </a:lnTo>
                  <a:lnTo>
                    <a:pt x="664" y="48"/>
                  </a:lnTo>
                  <a:lnTo>
                    <a:pt x="645" y="60"/>
                  </a:lnTo>
                  <a:lnTo>
                    <a:pt x="627" y="56"/>
                  </a:lnTo>
                  <a:lnTo>
                    <a:pt x="621" y="23"/>
                  </a:lnTo>
                  <a:lnTo>
                    <a:pt x="598"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112" name="Freeform 17">
              <a:extLst>
                <a:ext uri="{FF2B5EF4-FFF2-40B4-BE49-F238E27FC236}">
                  <a16:creationId xmlns:a16="http://schemas.microsoft.com/office/drawing/2014/main" id="{A71E17DC-7F27-03BA-9ED5-FE0C3D57B1F1}"/>
                </a:ext>
              </a:extLst>
            </p:cNvPr>
            <p:cNvSpPr>
              <a:spLocks/>
            </p:cNvSpPr>
            <p:nvPr/>
          </p:nvSpPr>
          <p:spPr bwMode="auto">
            <a:xfrm>
              <a:off x="1784350" y="525463"/>
              <a:ext cx="1074738" cy="660400"/>
            </a:xfrm>
            <a:custGeom>
              <a:avLst/>
              <a:gdLst/>
              <a:ahLst/>
              <a:cxnLst>
                <a:cxn ang="0">
                  <a:pos x="568" y="12"/>
                </a:cxn>
                <a:cxn ang="0">
                  <a:pos x="539" y="30"/>
                </a:cxn>
                <a:cxn ang="0">
                  <a:pos x="535" y="31"/>
                </a:cxn>
                <a:cxn ang="0">
                  <a:pos x="500" y="38"/>
                </a:cxn>
                <a:cxn ang="0">
                  <a:pos x="451" y="67"/>
                </a:cxn>
                <a:cxn ang="0">
                  <a:pos x="411" y="73"/>
                </a:cxn>
                <a:cxn ang="0">
                  <a:pos x="331" y="55"/>
                </a:cxn>
                <a:cxn ang="0">
                  <a:pos x="272" y="52"/>
                </a:cxn>
                <a:cxn ang="0">
                  <a:pos x="217" y="40"/>
                </a:cxn>
                <a:cxn ang="0">
                  <a:pos x="239" y="113"/>
                </a:cxn>
                <a:cxn ang="0">
                  <a:pos x="205" y="155"/>
                </a:cxn>
                <a:cxn ang="0">
                  <a:pos x="134" y="169"/>
                </a:cxn>
                <a:cxn ang="0">
                  <a:pos x="83" y="234"/>
                </a:cxn>
                <a:cxn ang="0">
                  <a:pos x="25" y="263"/>
                </a:cxn>
                <a:cxn ang="0">
                  <a:pos x="0" y="316"/>
                </a:cxn>
                <a:cxn ang="0">
                  <a:pos x="83" y="296"/>
                </a:cxn>
                <a:cxn ang="0">
                  <a:pos x="127" y="267"/>
                </a:cxn>
                <a:cxn ang="0">
                  <a:pos x="197" y="271"/>
                </a:cxn>
                <a:cxn ang="0">
                  <a:pos x="217" y="314"/>
                </a:cxn>
                <a:cxn ang="0">
                  <a:pos x="259" y="346"/>
                </a:cxn>
                <a:cxn ang="0">
                  <a:pos x="272" y="369"/>
                </a:cxn>
                <a:cxn ang="0">
                  <a:pos x="361" y="416"/>
                </a:cxn>
                <a:cxn ang="0">
                  <a:pos x="405" y="381"/>
                </a:cxn>
                <a:cxn ang="0">
                  <a:pos x="430" y="387"/>
                </a:cxn>
                <a:cxn ang="0">
                  <a:pos x="427" y="334"/>
                </a:cxn>
                <a:cxn ang="0">
                  <a:pos x="418" y="306"/>
                </a:cxn>
                <a:cxn ang="0">
                  <a:pos x="410" y="260"/>
                </a:cxn>
                <a:cxn ang="0">
                  <a:pos x="447" y="252"/>
                </a:cxn>
                <a:cxn ang="0">
                  <a:pos x="493" y="238"/>
                </a:cxn>
                <a:cxn ang="0">
                  <a:pos x="492" y="208"/>
                </a:cxn>
                <a:cxn ang="0">
                  <a:pos x="485" y="164"/>
                </a:cxn>
                <a:cxn ang="0">
                  <a:pos x="538" y="194"/>
                </a:cxn>
                <a:cxn ang="0">
                  <a:pos x="575" y="169"/>
                </a:cxn>
                <a:cxn ang="0">
                  <a:pos x="634" y="151"/>
                </a:cxn>
                <a:cxn ang="0">
                  <a:pos x="672" y="137"/>
                </a:cxn>
                <a:cxn ang="0">
                  <a:pos x="598" y="112"/>
                </a:cxn>
                <a:cxn ang="0">
                  <a:pos x="576" y="77"/>
                </a:cxn>
                <a:cxn ang="0">
                  <a:pos x="577" y="51"/>
                </a:cxn>
                <a:cxn ang="0">
                  <a:pos x="585" y="18"/>
                </a:cxn>
              </a:cxnLst>
              <a:rect l="0" t="0" r="r" b="b"/>
              <a:pathLst>
                <a:path w="677" h="416">
                  <a:moveTo>
                    <a:pt x="583" y="0"/>
                  </a:moveTo>
                  <a:lnTo>
                    <a:pt x="568" y="12"/>
                  </a:lnTo>
                  <a:lnTo>
                    <a:pt x="561" y="25"/>
                  </a:lnTo>
                  <a:lnTo>
                    <a:pt x="539" y="30"/>
                  </a:lnTo>
                  <a:lnTo>
                    <a:pt x="539" y="26"/>
                  </a:lnTo>
                  <a:lnTo>
                    <a:pt x="535" y="31"/>
                  </a:lnTo>
                  <a:lnTo>
                    <a:pt x="517" y="39"/>
                  </a:lnTo>
                  <a:lnTo>
                    <a:pt x="500" y="38"/>
                  </a:lnTo>
                  <a:lnTo>
                    <a:pt x="467" y="67"/>
                  </a:lnTo>
                  <a:lnTo>
                    <a:pt x="451" y="67"/>
                  </a:lnTo>
                  <a:lnTo>
                    <a:pt x="436" y="60"/>
                  </a:lnTo>
                  <a:lnTo>
                    <a:pt x="411" y="73"/>
                  </a:lnTo>
                  <a:lnTo>
                    <a:pt x="383" y="76"/>
                  </a:lnTo>
                  <a:lnTo>
                    <a:pt x="331" y="55"/>
                  </a:lnTo>
                  <a:lnTo>
                    <a:pt x="309" y="43"/>
                  </a:lnTo>
                  <a:lnTo>
                    <a:pt x="272" y="52"/>
                  </a:lnTo>
                  <a:lnTo>
                    <a:pt x="225" y="37"/>
                  </a:lnTo>
                  <a:lnTo>
                    <a:pt x="217" y="40"/>
                  </a:lnTo>
                  <a:lnTo>
                    <a:pt x="230" y="80"/>
                  </a:lnTo>
                  <a:lnTo>
                    <a:pt x="239" y="113"/>
                  </a:lnTo>
                  <a:lnTo>
                    <a:pt x="233" y="143"/>
                  </a:lnTo>
                  <a:lnTo>
                    <a:pt x="205" y="155"/>
                  </a:lnTo>
                  <a:lnTo>
                    <a:pt x="161" y="154"/>
                  </a:lnTo>
                  <a:lnTo>
                    <a:pt x="134" y="169"/>
                  </a:lnTo>
                  <a:lnTo>
                    <a:pt x="96" y="221"/>
                  </a:lnTo>
                  <a:lnTo>
                    <a:pt x="83" y="234"/>
                  </a:lnTo>
                  <a:lnTo>
                    <a:pt x="47" y="251"/>
                  </a:lnTo>
                  <a:lnTo>
                    <a:pt x="25" y="263"/>
                  </a:lnTo>
                  <a:lnTo>
                    <a:pt x="1" y="287"/>
                  </a:lnTo>
                  <a:lnTo>
                    <a:pt x="0" y="316"/>
                  </a:lnTo>
                  <a:lnTo>
                    <a:pt x="25" y="306"/>
                  </a:lnTo>
                  <a:lnTo>
                    <a:pt x="83" y="296"/>
                  </a:lnTo>
                  <a:lnTo>
                    <a:pt x="113" y="281"/>
                  </a:lnTo>
                  <a:lnTo>
                    <a:pt x="127" y="267"/>
                  </a:lnTo>
                  <a:lnTo>
                    <a:pt x="152" y="264"/>
                  </a:lnTo>
                  <a:lnTo>
                    <a:pt x="197" y="271"/>
                  </a:lnTo>
                  <a:lnTo>
                    <a:pt x="217" y="281"/>
                  </a:lnTo>
                  <a:lnTo>
                    <a:pt x="217" y="314"/>
                  </a:lnTo>
                  <a:lnTo>
                    <a:pt x="225" y="343"/>
                  </a:lnTo>
                  <a:lnTo>
                    <a:pt x="259" y="346"/>
                  </a:lnTo>
                  <a:lnTo>
                    <a:pt x="269" y="358"/>
                  </a:lnTo>
                  <a:lnTo>
                    <a:pt x="272" y="369"/>
                  </a:lnTo>
                  <a:lnTo>
                    <a:pt x="286" y="375"/>
                  </a:lnTo>
                  <a:lnTo>
                    <a:pt x="361" y="416"/>
                  </a:lnTo>
                  <a:lnTo>
                    <a:pt x="375" y="392"/>
                  </a:lnTo>
                  <a:lnTo>
                    <a:pt x="405" y="381"/>
                  </a:lnTo>
                  <a:lnTo>
                    <a:pt x="419" y="383"/>
                  </a:lnTo>
                  <a:lnTo>
                    <a:pt x="430" y="387"/>
                  </a:lnTo>
                  <a:lnTo>
                    <a:pt x="440" y="376"/>
                  </a:lnTo>
                  <a:lnTo>
                    <a:pt x="427" y="334"/>
                  </a:lnTo>
                  <a:lnTo>
                    <a:pt x="419" y="323"/>
                  </a:lnTo>
                  <a:lnTo>
                    <a:pt x="418" y="306"/>
                  </a:lnTo>
                  <a:lnTo>
                    <a:pt x="419" y="289"/>
                  </a:lnTo>
                  <a:lnTo>
                    <a:pt x="410" y="260"/>
                  </a:lnTo>
                  <a:lnTo>
                    <a:pt x="419" y="255"/>
                  </a:lnTo>
                  <a:lnTo>
                    <a:pt x="447" y="252"/>
                  </a:lnTo>
                  <a:lnTo>
                    <a:pt x="476" y="242"/>
                  </a:lnTo>
                  <a:lnTo>
                    <a:pt x="493" y="238"/>
                  </a:lnTo>
                  <a:lnTo>
                    <a:pt x="498" y="230"/>
                  </a:lnTo>
                  <a:lnTo>
                    <a:pt x="492" y="208"/>
                  </a:lnTo>
                  <a:lnTo>
                    <a:pt x="483" y="190"/>
                  </a:lnTo>
                  <a:lnTo>
                    <a:pt x="485" y="164"/>
                  </a:lnTo>
                  <a:lnTo>
                    <a:pt x="517" y="180"/>
                  </a:lnTo>
                  <a:lnTo>
                    <a:pt x="538" y="194"/>
                  </a:lnTo>
                  <a:lnTo>
                    <a:pt x="560" y="187"/>
                  </a:lnTo>
                  <a:lnTo>
                    <a:pt x="575" y="169"/>
                  </a:lnTo>
                  <a:lnTo>
                    <a:pt x="592" y="175"/>
                  </a:lnTo>
                  <a:lnTo>
                    <a:pt x="634" y="151"/>
                  </a:lnTo>
                  <a:lnTo>
                    <a:pt x="677" y="163"/>
                  </a:lnTo>
                  <a:lnTo>
                    <a:pt x="672" y="137"/>
                  </a:lnTo>
                  <a:lnTo>
                    <a:pt x="630" y="112"/>
                  </a:lnTo>
                  <a:lnTo>
                    <a:pt x="598" y="112"/>
                  </a:lnTo>
                  <a:lnTo>
                    <a:pt x="564" y="89"/>
                  </a:lnTo>
                  <a:lnTo>
                    <a:pt x="576" y="77"/>
                  </a:lnTo>
                  <a:lnTo>
                    <a:pt x="569" y="63"/>
                  </a:lnTo>
                  <a:lnTo>
                    <a:pt x="577" y="51"/>
                  </a:lnTo>
                  <a:lnTo>
                    <a:pt x="576" y="37"/>
                  </a:lnTo>
                  <a:lnTo>
                    <a:pt x="585" y="18"/>
                  </a:lnTo>
                  <a:lnTo>
                    <a:pt x="583"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114" name="Freeform 18">
              <a:extLst>
                <a:ext uri="{FF2B5EF4-FFF2-40B4-BE49-F238E27FC236}">
                  <a16:creationId xmlns:a16="http://schemas.microsoft.com/office/drawing/2014/main" id="{99AA2005-D196-1AD2-265D-E3DCF992A99B}"/>
                </a:ext>
              </a:extLst>
            </p:cNvPr>
            <p:cNvSpPr>
              <a:spLocks/>
            </p:cNvSpPr>
            <p:nvPr/>
          </p:nvSpPr>
          <p:spPr bwMode="auto">
            <a:xfrm>
              <a:off x="1695450" y="57150"/>
              <a:ext cx="1143000" cy="588962"/>
            </a:xfrm>
            <a:custGeom>
              <a:avLst/>
              <a:gdLst/>
              <a:ahLst/>
              <a:cxnLst>
                <a:cxn ang="0">
                  <a:pos x="47" y="5"/>
                </a:cxn>
                <a:cxn ang="0">
                  <a:pos x="9" y="27"/>
                </a:cxn>
                <a:cxn ang="0">
                  <a:pos x="26" y="62"/>
                </a:cxn>
                <a:cxn ang="0">
                  <a:pos x="64" y="72"/>
                </a:cxn>
                <a:cxn ang="0">
                  <a:pos x="60" y="100"/>
                </a:cxn>
                <a:cxn ang="0">
                  <a:pos x="42" y="143"/>
                </a:cxn>
                <a:cxn ang="0">
                  <a:pos x="80" y="134"/>
                </a:cxn>
                <a:cxn ang="0">
                  <a:pos x="121" y="139"/>
                </a:cxn>
                <a:cxn ang="0">
                  <a:pos x="148" y="189"/>
                </a:cxn>
                <a:cxn ang="0">
                  <a:pos x="154" y="242"/>
                </a:cxn>
                <a:cxn ang="0">
                  <a:pos x="161" y="271"/>
                </a:cxn>
                <a:cxn ang="0">
                  <a:pos x="208" y="254"/>
                </a:cxn>
                <a:cxn ang="0">
                  <a:pos x="213" y="252"/>
                </a:cxn>
                <a:cxn ang="0">
                  <a:pos x="277" y="257"/>
                </a:cxn>
                <a:cxn ang="0">
                  <a:pos x="333" y="282"/>
                </a:cxn>
                <a:cxn ang="0">
                  <a:pos x="374" y="270"/>
                </a:cxn>
                <a:cxn ang="0">
                  <a:pos x="397" y="275"/>
                </a:cxn>
                <a:cxn ang="0">
                  <a:pos x="435" y="254"/>
                </a:cxn>
                <a:cxn ang="0">
                  <a:pos x="452" y="244"/>
                </a:cxn>
                <a:cxn ang="0">
                  <a:pos x="436" y="224"/>
                </a:cxn>
                <a:cxn ang="0">
                  <a:pos x="438" y="202"/>
                </a:cxn>
                <a:cxn ang="0">
                  <a:pos x="479" y="186"/>
                </a:cxn>
                <a:cxn ang="0">
                  <a:pos x="502" y="173"/>
                </a:cxn>
                <a:cxn ang="0">
                  <a:pos x="529" y="176"/>
                </a:cxn>
                <a:cxn ang="0">
                  <a:pos x="543" y="164"/>
                </a:cxn>
                <a:cxn ang="0">
                  <a:pos x="520" y="159"/>
                </a:cxn>
                <a:cxn ang="0">
                  <a:pos x="460" y="161"/>
                </a:cxn>
                <a:cxn ang="0">
                  <a:pos x="420" y="118"/>
                </a:cxn>
                <a:cxn ang="0">
                  <a:pos x="383" y="120"/>
                </a:cxn>
                <a:cxn ang="0">
                  <a:pos x="349" y="109"/>
                </a:cxn>
                <a:cxn ang="0">
                  <a:pos x="307" y="108"/>
                </a:cxn>
                <a:cxn ang="0">
                  <a:pos x="266" y="102"/>
                </a:cxn>
                <a:cxn ang="0">
                  <a:pos x="221" y="83"/>
                </a:cxn>
                <a:cxn ang="0">
                  <a:pos x="176" y="77"/>
                </a:cxn>
                <a:cxn ang="0">
                  <a:pos x="160" y="45"/>
                </a:cxn>
                <a:cxn ang="0">
                  <a:pos x="120" y="20"/>
                </a:cxn>
                <a:cxn ang="0">
                  <a:pos x="99" y="8"/>
                </a:cxn>
              </a:cxnLst>
              <a:rect l="0" t="0" r="r" b="b"/>
              <a:pathLst>
                <a:path w="547" h="282">
                  <a:moveTo>
                    <a:pt x="65" y="0"/>
                  </a:moveTo>
                  <a:cubicBezTo>
                    <a:pt x="47" y="5"/>
                    <a:pt x="47" y="5"/>
                    <a:pt x="47" y="5"/>
                  </a:cubicBezTo>
                  <a:cubicBezTo>
                    <a:pt x="27" y="22"/>
                    <a:pt x="27" y="22"/>
                    <a:pt x="27" y="22"/>
                  </a:cubicBezTo>
                  <a:cubicBezTo>
                    <a:pt x="9" y="27"/>
                    <a:pt x="9" y="27"/>
                    <a:pt x="9" y="27"/>
                  </a:cubicBezTo>
                  <a:cubicBezTo>
                    <a:pt x="0" y="43"/>
                    <a:pt x="0" y="43"/>
                    <a:pt x="0" y="43"/>
                  </a:cubicBezTo>
                  <a:cubicBezTo>
                    <a:pt x="26" y="62"/>
                    <a:pt x="26" y="62"/>
                    <a:pt x="26" y="62"/>
                  </a:cubicBezTo>
                  <a:cubicBezTo>
                    <a:pt x="42" y="71"/>
                    <a:pt x="42" y="71"/>
                    <a:pt x="42" y="71"/>
                  </a:cubicBezTo>
                  <a:cubicBezTo>
                    <a:pt x="64" y="72"/>
                    <a:pt x="64" y="72"/>
                    <a:pt x="64" y="72"/>
                  </a:cubicBezTo>
                  <a:cubicBezTo>
                    <a:pt x="65" y="83"/>
                    <a:pt x="65" y="83"/>
                    <a:pt x="65" y="83"/>
                  </a:cubicBezTo>
                  <a:cubicBezTo>
                    <a:pt x="60" y="100"/>
                    <a:pt x="60" y="100"/>
                    <a:pt x="60" y="100"/>
                  </a:cubicBezTo>
                  <a:cubicBezTo>
                    <a:pt x="44" y="130"/>
                    <a:pt x="44" y="130"/>
                    <a:pt x="44" y="130"/>
                  </a:cubicBezTo>
                  <a:cubicBezTo>
                    <a:pt x="42" y="143"/>
                    <a:pt x="42" y="143"/>
                    <a:pt x="42" y="143"/>
                  </a:cubicBezTo>
                  <a:cubicBezTo>
                    <a:pt x="65" y="155"/>
                    <a:pt x="65" y="155"/>
                    <a:pt x="65" y="155"/>
                  </a:cubicBezTo>
                  <a:cubicBezTo>
                    <a:pt x="80" y="134"/>
                    <a:pt x="80" y="134"/>
                    <a:pt x="80" y="134"/>
                  </a:cubicBezTo>
                  <a:cubicBezTo>
                    <a:pt x="92" y="132"/>
                    <a:pt x="92" y="132"/>
                    <a:pt x="92" y="132"/>
                  </a:cubicBezTo>
                  <a:cubicBezTo>
                    <a:pt x="121" y="139"/>
                    <a:pt x="121" y="139"/>
                    <a:pt x="121" y="139"/>
                  </a:cubicBezTo>
                  <a:cubicBezTo>
                    <a:pt x="144" y="167"/>
                    <a:pt x="144" y="167"/>
                    <a:pt x="144" y="167"/>
                  </a:cubicBezTo>
                  <a:cubicBezTo>
                    <a:pt x="148" y="189"/>
                    <a:pt x="148" y="189"/>
                    <a:pt x="148" y="189"/>
                  </a:cubicBezTo>
                  <a:cubicBezTo>
                    <a:pt x="152" y="204"/>
                    <a:pt x="152" y="204"/>
                    <a:pt x="152" y="204"/>
                  </a:cubicBezTo>
                  <a:cubicBezTo>
                    <a:pt x="154" y="242"/>
                    <a:pt x="154" y="242"/>
                    <a:pt x="154" y="242"/>
                  </a:cubicBezTo>
                  <a:cubicBezTo>
                    <a:pt x="150" y="257"/>
                    <a:pt x="150" y="257"/>
                    <a:pt x="150" y="257"/>
                  </a:cubicBezTo>
                  <a:cubicBezTo>
                    <a:pt x="161" y="271"/>
                    <a:pt x="161" y="271"/>
                    <a:pt x="161" y="271"/>
                  </a:cubicBezTo>
                  <a:cubicBezTo>
                    <a:pt x="188" y="265"/>
                    <a:pt x="188" y="265"/>
                    <a:pt x="188" y="265"/>
                  </a:cubicBezTo>
                  <a:cubicBezTo>
                    <a:pt x="208" y="254"/>
                    <a:pt x="208" y="254"/>
                    <a:pt x="208" y="254"/>
                  </a:cubicBezTo>
                  <a:cubicBezTo>
                    <a:pt x="208" y="254"/>
                    <a:pt x="208" y="254"/>
                    <a:pt x="208" y="254"/>
                  </a:cubicBezTo>
                  <a:cubicBezTo>
                    <a:pt x="213" y="252"/>
                    <a:pt x="213" y="252"/>
                    <a:pt x="213" y="252"/>
                  </a:cubicBezTo>
                  <a:cubicBezTo>
                    <a:pt x="249" y="264"/>
                    <a:pt x="249" y="264"/>
                    <a:pt x="249" y="264"/>
                  </a:cubicBezTo>
                  <a:cubicBezTo>
                    <a:pt x="277" y="257"/>
                    <a:pt x="277" y="257"/>
                    <a:pt x="277" y="257"/>
                  </a:cubicBezTo>
                  <a:cubicBezTo>
                    <a:pt x="294" y="266"/>
                    <a:pt x="294" y="266"/>
                    <a:pt x="294" y="266"/>
                  </a:cubicBezTo>
                  <a:cubicBezTo>
                    <a:pt x="333" y="282"/>
                    <a:pt x="333" y="282"/>
                    <a:pt x="333" y="282"/>
                  </a:cubicBezTo>
                  <a:cubicBezTo>
                    <a:pt x="355" y="280"/>
                    <a:pt x="355" y="280"/>
                    <a:pt x="355" y="280"/>
                  </a:cubicBezTo>
                  <a:cubicBezTo>
                    <a:pt x="374" y="270"/>
                    <a:pt x="374" y="270"/>
                    <a:pt x="374" y="270"/>
                  </a:cubicBezTo>
                  <a:cubicBezTo>
                    <a:pt x="385" y="275"/>
                    <a:pt x="385" y="275"/>
                    <a:pt x="385" y="275"/>
                  </a:cubicBezTo>
                  <a:cubicBezTo>
                    <a:pt x="397" y="275"/>
                    <a:pt x="397" y="275"/>
                    <a:pt x="397" y="275"/>
                  </a:cubicBezTo>
                  <a:cubicBezTo>
                    <a:pt x="422" y="253"/>
                    <a:pt x="422" y="253"/>
                    <a:pt x="422" y="253"/>
                  </a:cubicBezTo>
                  <a:cubicBezTo>
                    <a:pt x="435" y="254"/>
                    <a:pt x="435" y="254"/>
                    <a:pt x="435" y="254"/>
                  </a:cubicBezTo>
                  <a:cubicBezTo>
                    <a:pt x="449" y="248"/>
                    <a:pt x="449" y="248"/>
                    <a:pt x="449" y="248"/>
                  </a:cubicBezTo>
                  <a:cubicBezTo>
                    <a:pt x="452" y="244"/>
                    <a:pt x="452" y="244"/>
                    <a:pt x="452" y="244"/>
                  </a:cubicBezTo>
                  <a:cubicBezTo>
                    <a:pt x="455" y="225"/>
                    <a:pt x="455" y="225"/>
                    <a:pt x="455" y="225"/>
                  </a:cubicBezTo>
                  <a:cubicBezTo>
                    <a:pt x="436" y="224"/>
                    <a:pt x="436" y="224"/>
                    <a:pt x="436" y="224"/>
                  </a:cubicBezTo>
                  <a:cubicBezTo>
                    <a:pt x="430" y="213"/>
                    <a:pt x="430" y="213"/>
                    <a:pt x="430" y="213"/>
                  </a:cubicBezTo>
                  <a:cubicBezTo>
                    <a:pt x="438" y="202"/>
                    <a:pt x="438" y="202"/>
                    <a:pt x="438" y="202"/>
                  </a:cubicBezTo>
                  <a:cubicBezTo>
                    <a:pt x="465" y="193"/>
                    <a:pt x="465" y="193"/>
                    <a:pt x="465" y="193"/>
                  </a:cubicBezTo>
                  <a:cubicBezTo>
                    <a:pt x="479" y="186"/>
                    <a:pt x="479" y="186"/>
                    <a:pt x="479" y="186"/>
                  </a:cubicBezTo>
                  <a:cubicBezTo>
                    <a:pt x="491" y="186"/>
                    <a:pt x="491" y="186"/>
                    <a:pt x="491" y="186"/>
                  </a:cubicBezTo>
                  <a:cubicBezTo>
                    <a:pt x="502" y="173"/>
                    <a:pt x="502" y="173"/>
                    <a:pt x="502" y="173"/>
                  </a:cubicBezTo>
                  <a:cubicBezTo>
                    <a:pt x="512" y="177"/>
                    <a:pt x="512" y="177"/>
                    <a:pt x="512" y="177"/>
                  </a:cubicBezTo>
                  <a:cubicBezTo>
                    <a:pt x="529" y="176"/>
                    <a:pt x="529" y="176"/>
                    <a:pt x="529" y="176"/>
                  </a:cubicBezTo>
                  <a:cubicBezTo>
                    <a:pt x="531" y="182"/>
                    <a:pt x="531" y="182"/>
                    <a:pt x="531" y="182"/>
                  </a:cubicBezTo>
                  <a:cubicBezTo>
                    <a:pt x="543" y="164"/>
                    <a:pt x="543" y="164"/>
                    <a:pt x="543" y="164"/>
                  </a:cubicBezTo>
                  <a:cubicBezTo>
                    <a:pt x="547" y="158"/>
                    <a:pt x="547" y="158"/>
                    <a:pt x="547" y="158"/>
                  </a:cubicBezTo>
                  <a:cubicBezTo>
                    <a:pt x="520" y="159"/>
                    <a:pt x="520" y="159"/>
                    <a:pt x="520" y="159"/>
                  </a:cubicBezTo>
                  <a:cubicBezTo>
                    <a:pt x="488" y="160"/>
                    <a:pt x="488" y="160"/>
                    <a:pt x="488" y="160"/>
                  </a:cubicBezTo>
                  <a:cubicBezTo>
                    <a:pt x="460" y="161"/>
                    <a:pt x="460" y="161"/>
                    <a:pt x="460" y="161"/>
                  </a:cubicBezTo>
                  <a:cubicBezTo>
                    <a:pt x="451" y="133"/>
                    <a:pt x="451" y="133"/>
                    <a:pt x="451" y="133"/>
                  </a:cubicBezTo>
                  <a:cubicBezTo>
                    <a:pt x="420" y="118"/>
                    <a:pt x="420" y="118"/>
                    <a:pt x="420" y="118"/>
                  </a:cubicBezTo>
                  <a:cubicBezTo>
                    <a:pt x="417" y="120"/>
                    <a:pt x="411" y="122"/>
                    <a:pt x="411" y="122"/>
                  </a:cubicBezTo>
                  <a:cubicBezTo>
                    <a:pt x="383" y="120"/>
                    <a:pt x="383" y="120"/>
                    <a:pt x="383" y="120"/>
                  </a:cubicBezTo>
                  <a:cubicBezTo>
                    <a:pt x="360" y="106"/>
                    <a:pt x="360" y="106"/>
                    <a:pt x="360" y="106"/>
                  </a:cubicBezTo>
                  <a:cubicBezTo>
                    <a:pt x="349" y="109"/>
                    <a:pt x="349" y="109"/>
                    <a:pt x="349" y="109"/>
                  </a:cubicBezTo>
                  <a:cubicBezTo>
                    <a:pt x="321" y="99"/>
                    <a:pt x="321" y="99"/>
                    <a:pt x="321" y="99"/>
                  </a:cubicBezTo>
                  <a:cubicBezTo>
                    <a:pt x="307" y="108"/>
                    <a:pt x="307" y="108"/>
                    <a:pt x="307" y="108"/>
                  </a:cubicBezTo>
                  <a:cubicBezTo>
                    <a:pt x="274" y="95"/>
                    <a:pt x="274" y="95"/>
                    <a:pt x="274" y="95"/>
                  </a:cubicBezTo>
                  <a:cubicBezTo>
                    <a:pt x="266" y="102"/>
                    <a:pt x="266" y="102"/>
                    <a:pt x="266" y="102"/>
                  </a:cubicBezTo>
                  <a:cubicBezTo>
                    <a:pt x="246" y="87"/>
                    <a:pt x="246" y="87"/>
                    <a:pt x="246" y="87"/>
                  </a:cubicBezTo>
                  <a:cubicBezTo>
                    <a:pt x="221" y="83"/>
                    <a:pt x="221" y="83"/>
                    <a:pt x="221" y="83"/>
                  </a:cubicBezTo>
                  <a:cubicBezTo>
                    <a:pt x="191" y="88"/>
                    <a:pt x="191" y="88"/>
                    <a:pt x="191" y="88"/>
                  </a:cubicBezTo>
                  <a:cubicBezTo>
                    <a:pt x="176" y="77"/>
                    <a:pt x="176" y="77"/>
                    <a:pt x="176" y="77"/>
                  </a:cubicBezTo>
                  <a:cubicBezTo>
                    <a:pt x="175" y="64"/>
                    <a:pt x="175" y="64"/>
                    <a:pt x="175" y="64"/>
                  </a:cubicBezTo>
                  <a:cubicBezTo>
                    <a:pt x="160" y="45"/>
                    <a:pt x="160" y="45"/>
                    <a:pt x="160" y="45"/>
                  </a:cubicBezTo>
                  <a:cubicBezTo>
                    <a:pt x="150" y="44"/>
                    <a:pt x="150" y="44"/>
                    <a:pt x="150" y="44"/>
                  </a:cubicBezTo>
                  <a:cubicBezTo>
                    <a:pt x="120" y="20"/>
                    <a:pt x="120" y="20"/>
                    <a:pt x="120" y="20"/>
                  </a:cubicBezTo>
                  <a:cubicBezTo>
                    <a:pt x="109" y="22"/>
                    <a:pt x="109" y="22"/>
                    <a:pt x="109" y="22"/>
                  </a:cubicBezTo>
                  <a:cubicBezTo>
                    <a:pt x="99" y="8"/>
                    <a:pt x="99" y="8"/>
                    <a:pt x="99" y="8"/>
                  </a:cubicBezTo>
                  <a:lnTo>
                    <a:pt x="65"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115" name="Freeform 19">
              <a:extLst>
                <a:ext uri="{FF2B5EF4-FFF2-40B4-BE49-F238E27FC236}">
                  <a16:creationId xmlns:a16="http://schemas.microsoft.com/office/drawing/2014/main" id="{5CCA6F4E-B4B1-A90F-67E7-E1539EA180FE}"/>
                </a:ext>
              </a:extLst>
            </p:cNvPr>
            <p:cNvSpPr>
              <a:spLocks/>
            </p:cNvSpPr>
            <p:nvPr/>
          </p:nvSpPr>
          <p:spPr bwMode="auto">
            <a:xfrm>
              <a:off x="1463675" y="146050"/>
              <a:ext cx="700088" cy="765175"/>
            </a:xfrm>
            <a:custGeom>
              <a:avLst/>
              <a:gdLst/>
              <a:ahLst/>
              <a:cxnLst>
                <a:cxn ang="0">
                  <a:pos x="146" y="0"/>
                </a:cxn>
                <a:cxn ang="0">
                  <a:pos x="137" y="16"/>
                </a:cxn>
                <a:cxn ang="0">
                  <a:pos x="121" y="37"/>
                </a:cxn>
                <a:cxn ang="0">
                  <a:pos x="115" y="57"/>
                </a:cxn>
                <a:cxn ang="0">
                  <a:pos x="100" y="66"/>
                </a:cxn>
                <a:cxn ang="0">
                  <a:pos x="77" y="66"/>
                </a:cxn>
                <a:cxn ang="0">
                  <a:pos x="77" y="78"/>
                </a:cxn>
                <a:cxn ang="0">
                  <a:pos x="91" y="118"/>
                </a:cxn>
                <a:cxn ang="0">
                  <a:pos x="85" y="140"/>
                </a:cxn>
                <a:cxn ang="0">
                  <a:pos x="87" y="174"/>
                </a:cxn>
                <a:cxn ang="0">
                  <a:pos x="94" y="228"/>
                </a:cxn>
                <a:cxn ang="0">
                  <a:pos x="87" y="257"/>
                </a:cxn>
                <a:cxn ang="0">
                  <a:pos x="70" y="276"/>
                </a:cxn>
                <a:cxn ang="0">
                  <a:pos x="58" y="304"/>
                </a:cxn>
                <a:cxn ang="0">
                  <a:pos x="57" y="323"/>
                </a:cxn>
                <a:cxn ang="0">
                  <a:pos x="27" y="364"/>
                </a:cxn>
                <a:cxn ang="0">
                  <a:pos x="15" y="390"/>
                </a:cxn>
                <a:cxn ang="0">
                  <a:pos x="6" y="402"/>
                </a:cxn>
                <a:cxn ang="0">
                  <a:pos x="3" y="437"/>
                </a:cxn>
                <a:cxn ang="0">
                  <a:pos x="0" y="468"/>
                </a:cxn>
                <a:cxn ang="0">
                  <a:pos x="0" y="477"/>
                </a:cxn>
                <a:cxn ang="0">
                  <a:pos x="13" y="477"/>
                </a:cxn>
                <a:cxn ang="0">
                  <a:pos x="56" y="482"/>
                </a:cxn>
                <a:cxn ang="0">
                  <a:pos x="69" y="473"/>
                </a:cxn>
                <a:cxn ang="0">
                  <a:pos x="88" y="476"/>
                </a:cxn>
                <a:cxn ang="0">
                  <a:pos x="99" y="482"/>
                </a:cxn>
                <a:cxn ang="0">
                  <a:pos x="145" y="468"/>
                </a:cxn>
                <a:cxn ang="0">
                  <a:pos x="174" y="444"/>
                </a:cxn>
                <a:cxn ang="0">
                  <a:pos x="194" y="441"/>
                </a:cxn>
                <a:cxn ang="0">
                  <a:pos x="223" y="452"/>
                </a:cxn>
                <a:cxn ang="0">
                  <a:pos x="248" y="462"/>
                </a:cxn>
                <a:cxn ang="0">
                  <a:pos x="285" y="462"/>
                </a:cxn>
                <a:cxn ang="0">
                  <a:pos x="291" y="466"/>
                </a:cxn>
                <a:cxn ang="0">
                  <a:pos x="298" y="460"/>
                </a:cxn>
                <a:cxn ang="0">
                  <a:pos x="336" y="408"/>
                </a:cxn>
                <a:cxn ang="0">
                  <a:pos x="363" y="393"/>
                </a:cxn>
                <a:cxn ang="0">
                  <a:pos x="407" y="394"/>
                </a:cxn>
                <a:cxn ang="0">
                  <a:pos x="435" y="382"/>
                </a:cxn>
                <a:cxn ang="0">
                  <a:pos x="441" y="352"/>
                </a:cxn>
                <a:cxn ang="0">
                  <a:pos x="432" y="319"/>
                </a:cxn>
                <a:cxn ang="0">
                  <a:pos x="419" y="279"/>
                </a:cxn>
                <a:cxn ang="0">
                  <a:pos x="420" y="278"/>
                </a:cxn>
                <a:cxn ang="0">
                  <a:pos x="420" y="278"/>
                </a:cxn>
                <a:cxn ang="0">
                  <a:pos x="394" y="293"/>
                </a:cxn>
                <a:cxn ang="0">
                  <a:pos x="358" y="301"/>
                </a:cxn>
                <a:cxn ang="0">
                  <a:pos x="344" y="282"/>
                </a:cxn>
                <a:cxn ang="0">
                  <a:pos x="349" y="262"/>
                </a:cxn>
                <a:cxn ang="0">
                  <a:pos x="346" y="212"/>
                </a:cxn>
                <a:cxn ang="0">
                  <a:pos x="341" y="193"/>
                </a:cxn>
                <a:cxn ang="0">
                  <a:pos x="336" y="164"/>
                </a:cxn>
                <a:cxn ang="0">
                  <a:pos x="306" y="127"/>
                </a:cxn>
                <a:cxn ang="0">
                  <a:pos x="267" y="118"/>
                </a:cxn>
                <a:cxn ang="0">
                  <a:pos x="252" y="120"/>
                </a:cxn>
                <a:cxn ang="0">
                  <a:pos x="232" y="148"/>
                </a:cxn>
                <a:cxn ang="0">
                  <a:pos x="202" y="132"/>
                </a:cxn>
                <a:cxn ang="0">
                  <a:pos x="204" y="115"/>
                </a:cxn>
                <a:cxn ang="0">
                  <a:pos x="225" y="75"/>
                </a:cxn>
                <a:cxn ang="0">
                  <a:pos x="232" y="53"/>
                </a:cxn>
                <a:cxn ang="0">
                  <a:pos x="231" y="39"/>
                </a:cxn>
                <a:cxn ang="0">
                  <a:pos x="202" y="37"/>
                </a:cxn>
                <a:cxn ang="0">
                  <a:pos x="181" y="25"/>
                </a:cxn>
                <a:cxn ang="0">
                  <a:pos x="146" y="0"/>
                </a:cxn>
              </a:cxnLst>
              <a:rect l="0" t="0" r="r" b="b"/>
              <a:pathLst>
                <a:path w="441" h="482">
                  <a:moveTo>
                    <a:pt x="146" y="0"/>
                  </a:moveTo>
                  <a:lnTo>
                    <a:pt x="137" y="16"/>
                  </a:lnTo>
                  <a:lnTo>
                    <a:pt x="121" y="37"/>
                  </a:lnTo>
                  <a:lnTo>
                    <a:pt x="115" y="57"/>
                  </a:lnTo>
                  <a:lnTo>
                    <a:pt x="100" y="66"/>
                  </a:lnTo>
                  <a:lnTo>
                    <a:pt x="77" y="66"/>
                  </a:lnTo>
                  <a:lnTo>
                    <a:pt x="77" y="78"/>
                  </a:lnTo>
                  <a:lnTo>
                    <a:pt x="91" y="118"/>
                  </a:lnTo>
                  <a:lnTo>
                    <a:pt x="85" y="140"/>
                  </a:lnTo>
                  <a:lnTo>
                    <a:pt x="87" y="174"/>
                  </a:lnTo>
                  <a:lnTo>
                    <a:pt x="94" y="228"/>
                  </a:lnTo>
                  <a:lnTo>
                    <a:pt x="87" y="257"/>
                  </a:lnTo>
                  <a:lnTo>
                    <a:pt x="70" y="276"/>
                  </a:lnTo>
                  <a:lnTo>
                    <a:pt x="58" y="304"/>
                  </a:lnTo>
                  <a:lnTo>
                    <a:pt x="57" y="323"/>
                  </a:lnTo>
                  <a:lnTo>
                    <a:pt x="27" y="364"/>
                  </a:lnTo>
                  <a:lnTo>
                    <a:pt x="15" y="390"/>
                  </a:lnTo>
                  <a:lnTo>
                    <a:pt x="6" y="402"/>
                  </a:lnTo>
                  <a:lnTo>
                    <a:pt x="3" y="437"/>
                  </a:lnTo>
                  <a:lnTo>
                    <a:pt x="0" y="468"/>
                  </a:lnTo>
                  <a:lnTo>
                    <a:pt x="0" y="477"/>
                  </a:lnTo>
                  <a:lnTo>
                    <a:pt x="13" y="477"/>
                  </a:lnTo>
                  <a:lnTo>
                    <a:pt x="56" y="482"/>
                  </a:lnTo>
                  <a:lnTo>
                    <a:pt x="69" y="473"/>
                  </a:lnTo>
                  <a:lnTo>
                    <a:pt x="88" y="476"/>
                  </a:lnTo>
                  <a:lnTo>
                    <a:pt x="99" y="482"/>
                  </a:lnTo>
                  <a:lnTo>
                    <a:pt x="145" y="468"/>
                  </a:lnTo>
                  <a:lnTo>
                    <a:pt x="174" y="444"/>
                  </a:lnTo>
                  <a:lnTo>
                    <a:pt x="194" y="441"/>
                  </a:lnTo>
                  <a:lnTo>
                    <a:pt x="223" y="452"/>
                  </a:lnTo>
                  <a:lnTo>
                    <a:pt x="248" y="462"/>
                  </a:lnTo>
                  <a:lnTo>
                    <a:pt x="285" y="462"/>
                  </a:lnTo>
                  <a:lnTo>
                    <a:pt x="291" y="466"/>
                  </a:lnTo>
                  <a:lnTo>
                    <a:pt x="298" y="460"/>
                  </a:lnTo>
                  <a:lnTo>
                    <a:pt x="336" y="408"/>
                  </a:lnTo>
                  <a:lnTo>
                    <a:pt x="363" y="393"/>
                  </a:lnTo>
                  <a:lnTo>
                    <a:pt x="407" y="394"/>
                  </a:lnTo>
                  <a:lnTo>
                    <a:pt x="435" y="382"/>
                  </a:lnTo>
                  <a:lnTo>
                    <a:pt x="441" y="352"/>
                  </a:lnTo>
                  <a:lnTo>
                    <a:pt x="432" y="319"/>
                  </a:lnTo>
                  <a:lnTo>
                    <a:pt x="419" y="279"/>
                  </a:lnTo>
                  <a:lnTo>
                    <a:pt x="420" y="278"/>
                  </a:lnTo>
                  <a:lnTo>
                    <a:pt x="420" y="278"/>
                  </a:lnTo>
                  <a:lnTo>
                    <a:pt x="394" y="293"/>
                  </a:lnTo>
                  <a:lnTo>
                    <a:pt x="358" y="301"/>
                  </a:lnTo>
                  <a:lnTo>
                    <a:pt x="344" y="282"/>
                  </a:lnTo>
                  <a:lnTo>
                    <a:pt x="349" y="262"/>
                  </a:lnTo>
                  <a:lnTo>
                    <a:pt x="346" y="212"/>
                  </a:lnTo>
                  <a:lnTo>
                    <a:pt x="341" y="193"/>
                  </a:lnTo>
                  <a:lnTo>
                    <a:pt x="336" y="164"/>
                  </a:lnTo>
                  <a:lnTo>
                    <a:pt x="306" y="127"/>
                  </a:lnTo>
                  <a:lnTo>
                    <a:pt x="267" y="118"/>
                  </a:lnTo>
                  <a:lnTo>
                    <a:pt x="252" y="120"/>
                  </a:lnTo>
                  <a:lnTo>
                    <a:pt x="232" y="148"/>
                  </a:lnTo>
                  <a:lnTo>
                    <a:pt x="202" y="132"/>
                  </a:lnTo>
                  <a:lnTo>
                    <a:pt x="204" y="115"/>
                  </a:lnTo>
                  <a:lnTo>
                    <a:pt x="225" y="75"/>
                  </a:lnTo>
                  <a:lnTo>
                    <a:pt x="232" y="53"/>
                  </a:lnTo>
                  <a:lnTo>
                    <a:pt x="231" y="39"/>
                  </a:lnTo>
                  <a:lnTo>
                    <a:pt x="202" y="37"/>
                  </a:lnTo>
                  <a:lnTo>
                    <a:pt x="181" y="25"/>
                  </a:lnTo>
                  <a:lnTo>
                    <a:pt x="146"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116" name="Freeform 20">
              <a:extLst>
                <a:ext uri="{FF2B5EF4-FFF2-40B4-BE49-F238E27FC236}">
                  <a16:creationId xmlns:a16="http://schemas.microsoft.com/office/drawing/2014/main" id="{F6EC5C69-2332-6F8D-ED7B-60F938D85E02}"/>
                </a:ext>
              </a:extLst>
            </p:cNvPr>
            <p:cNvSpPr>
              <a:spLocks/>
            </p:cNvSpPr>
            <p:nvPr/>
          </p:nvSpPr>
          <p:spPr bwMode="auto">
            <a:xfrm>
              <a:off x="1076325" y="846138"/>
              <a:ext cx="1065213" cy="1008062"/>
            </a:xfrm>
            <a:custGeom>
              <a:avLst/>
              <a:gdLst/>
              <a:ahLst/>
              <a:cxnLst>
                <a:cxn ang="0">
                  <a:pos x="318" y="2"/>
                </a:cxn>
                <a:cxn ang="0">
                  <a:pos x="261" y="31"/>
                </a:cxn>
                <a:cxn ang="0">
                  <a:pos x="238" y="24"/>
                </a:cxn>
                <a:cxn ang="0">
                  <a:pos x="196" y="27"/>
                </a:cxn>
                <a:cxn ang="0">
                  <a:pos x="186" y="52"/>
                </a:cxn>
                <a:cxn ang="0">
                  <a:pos x="172" y="100"/>
                </a:cxn>
                <a:cxn ang="0">
                  <a:pos x="163" y="137"/>
                </a:cxn>
                <a:cxn ang="0">
                  <a:pos x="164" y="166"/>
                </a:cxn>
                <a:cxn ang="0">
                  <a:pos x="172" y="198"/>
                </a:cxn>
                <a:cxn ang="0">
                  <a:pos x="146" y="243"/>
                </a:cxn>
                <a:cxn ang="0">
                  <a:pos x="145" y="293"/>
                </a:cxn>
                <a:cxn ang="0">
                  <a:pos x="109" y="345"/>
                </a:cxn>
                <a:cxn ang="0">
                  <a:pos x="76" y="360"/>
                </a:cxn>
                <a:cxn ang="0">
                  <a:pos x="32" y="401"/>
                </a:cxn>
                <a:cxn ang="0">
                  <a:pos x="11" y="471"/>
                </a:cxn>
                <a:cxn ang="0">
                  <a:pos x="48" y="478"/>
                </a:cxn>
                <a:cxn ang="0">
                  <a:pos x="39" y="456"/>
                </a:cxn>
                <a:cxn ang="0">
                  <a:pos x="67" y="454"/>
                </a:cxn>
                <a:cxn ang="0">
                  <a:pos x="106" y="429"/>
                </a:cxn>
                <a:cxn ang="0">
                  <a:pos x="156" y="408"/>
                </a:cxn>
                <a:cxn ang="0">
                  <a:pos x="194" y="392"/>
                </a:cxn>
                <a:cxn ang="0">
                  <a:pos x="222" y="376"/>
                </a:cxn>
                <a:cxn ang="0">
                  <a:pos x="255" y="393"/>
                </a:cxn>
                <a:cxn ang="0">
                  <a:pos x="266" y="380"/>
                </a:cxn>
                <a:cxn ang="0">
                  <a:pos x="279" y="377"/>
                </a:cxn>
                <a:cxn ang="0">
                  <a:pos x="266" y="359"/>
                </a:cxn>
                <a:cxn ang="0">
                  <a:pos x="288" y="337"/>
                </a:cxn>
                <a:cxn ang="0">
                  <a:pos x="312" y="357"/>
                </a:cxn>
                <a:cxn ang="0">
                  <a:pos x="346" y="413"/>
                </a:cxn>
                <a:cxn ang="0">
                  <a:pos x="377" y="398"/>
                </a:cxn>
                <a:cxn ang="0">
                  <a:pos x="380" y="365"/>
                </a:cxn>
                <a:cxn ang="0">
                  <a:pos x="427" y="381"/>
                </a:cxn>
                <a:cxn ang="0">
                  <a:pos x="451" y="351"/>
                </a:cxn>
                <a:cxn ang="0">
                  <a:pos x="460" y="329"/>
                </a:cxn>
                <a:cxn ang="0">
                  <a:pos x="434" y="292"/>
                </a:cxn>
                <a:cxn ang="0">
                  <a:pos x="412" y="266"/>
                </a:cxn>
                <a:cxn ang="0">
                  <a:pos x="439" y="262"/>
                </a:cxn>
                <a:cxn ang="0">
                  <a:pos x="467" y="269"/>
                </a:cxn>
                <a:cxn ang="0">
                  <a:pos x="493" y="245"/>
                </a:cxn>
                <a:cxn ang="0">
                  <a:pos x="462" y="206"/>
                </a:cxn>
                <a:cxn ang="0">
                  <a:pos x="483" y="175"/>
                </a:cxn>
                <a:cxn ang="0">
                  <a:pos x="486" y="144"/>
                </a:cxn>
                <a:cxn ang="0">
                  <a:pos x="510" y="107"/>
                </a:cxn>
                <a:cxn ang="0">
                  <a:pos x="504" y="85"/>
                </a:cxn>
                <a:cxn ang="0">
                  <a:pos x="489" y="52"/>
                </a:cxn>
                <a:cxn ang="0">
                  <a:pos x="436" y="49"/>
                </a:cxn>
                <a:cxn ang="0">
                  <a:pos x="402" y="71"/>
                </a:cxn>
                <a:cxn ang="0">
                  <a:pos x="339" y="86"/>
                </a:cxn>
                <a:cxn ang="0">
                  <a:pos x="358" y="46"/>
                </a:cxn>
                <a:cxn ang="0">
                  <a:pos x="402" y="24"/>
                </a:cxn>
                <a:cxn ang="0">
                  <a:pos x="402" y="16"/>
                </a:cxn>
                <a:cxn ang="0">
                  <a:pos x="355" y="8"/>
                </a:cxn>
              </a:cxnLst>
              <a:rect l="0" t="0" r="r" b="b"/>
              <a:pathLst>
                <a:path w="510" h="482">
                  <a:moveTo>
                    <a:pt x="333" y="0"/>
                  </a:moveTo>
                  <a:cubicBezTo>
                    <a:pt x="318" y="2"/>
                    <a:pt x="318" y="2"/>
                    <a:pt x="318" y="2"/>
                  </a:cubicBezTo>
                  <a:cubicBezTo>
                    <a:pt x="296" y="20"/>
                    <a:pt x="296" y="20"/>
                    <a:pt x="296" y="20"/>
                  </a:cubicBezTo>
                  <a:cubicBezTo>
                    <a:pt x="261" y="31"/>
                    <a:pt x="261" y="31"/>
                    <a:pt x="261" y="31"/>
                  </a:cubicBezTo>
                  <a:cubicBezTo>
                    <a:pt x="253" y="26"/>
                    <a:pt x="253" y="26"/>
                    <a:pt x="253" y="26"/>
                  </a:cubicBezTo>
                  <a:cubicBezTo>
                    <a:pt x="238" y="24"/>
                    <a:pt x="238" y="24"/>
                    <a:pt x="238" y="24"/>
                  </a:cubicBezTo>
                  <a:cubicBezTo>
                    <a:pt x="228" y="31"/>
                    <a:pt x="228" y="31"/>
                    <a:pt x="228" y="31"/>
                  </a:cubicBezTo>
                  <a:cubicBezTo>
                    <a:pt x="196" y="27"/>
                    <a:pt x="196" y="27"/>
                    <a:pt x="196" y="27"/>
                  </a:cubicBezTo>
                  <a:cubicBezTo>
                    <a:pt x="186" y="27"/>
                    <a:pt x="186" y="27"/>
                    <a:pt x="186" y="27"/>
                  </a:cubicBezTo>
                  <a:cubicBezTo>
                    <a:pt x="186" y="52"/>
                    <a:pt x="186" y="52"/>
                    <a:pt x="186" y="52"/>
                  </a:cubicBezTo>
                  <a:cubicBezTo>
                    <a:pt x="174" y="86"/>
                    <a:pt x="174" y="86"/>
                    <a:pt x="174" y="86"/>
                  </a:cubicBezTo>
                  <a:cubicBezTo>
                    <a:pt x="172" y="100"/>
                    <a:pt x="172" y="100"/>
                    <a:pt x="172" y="100"/>
                  </a:cubicBezTo>
                  <a:cubicBezTo>
                    <a:pt x="159" y="118"/>
                    <a:pt x="159" y="118"/>
                    <a:pt x="159" y="118"/>
                  </a:cubicBezTo>
                  <a:cubicBezTo>
                    <a:pt x="163" y="137"/>
                    <a:pt x="163" y="137"/>
                    <a:pt x="163" y="137"/>
                  </a:cubicBezTo>
                  <a:cubicBezTo>
                    <a:pt x="167" y="160"/>
                    <a:pt x="167" y="160"/>
                    <a:pt x="167" y="160"/>
                  </a:cubicBezTo>
                  <a:cubicBezTo>
                    <a:pt x="164" y="166"/>
                    <a:pt x="164" y="166"/>
                    <a:pt x="164" y="166"/>
                  </a:cubicBezTo>
                  <a:cubicBezTo>
                    <a:pt x="174" y="184"/>
                    <a:pt x="174" y="184"/>
                    <a:pt x="174" y="184"/>
                  </a:cubicBezTo>
                  <a:cubicBezTo>
                    <a:pt x="172" y="198"/>
                    <a:pt x="172" y="198"/>
                    <a:pt x="172" y="198"/>
                  </a:cubicBezTo>
                  <a:cubicBezTo>
                    <a:pt x="157" y="212"/>
                    <a:pt x="157" y="212"/>
                    <a:pt x="157" y="212"/>
                  </a:cubicBezTo>
                  <a:cubicBezTo>
                    <a:pt x="146" y="243"/>
                    <a:pt x="146" y="243"/>
                    <a:pt x="146" y="243"/>
                  </a:cubicBezTo>
                  <a:cubicBezTo>
                    <a:pt x="145" y="266"/>
                    <a:pt x="145" y="266"/>
                    <a:pt x="145" y="266"/>
                  </a:cubicBezTo>
                  <a:cubicBezTo>
                    <a:pt x="145" y="293"/>
                    <a:pt x="145" y="293"/>
                    <a:pt x="145" y="293"/>
                  </a:cubicBezTo>
                  <a:cubicBezTo>
                    <a:pt x="134" y="320"/>
                    <a:pt x="134" y="320"/>
                    <a:pt x="134" y="320"/>
                  </a:cubicBezTo>
                  <a:cubicBezTo>
                    <a:pt x="109" y="345"/>
                    <a:pt x="109" y="345"/>
                    <a:pt x="109" y="345"/>
                  </a:cubicBezTo>
                  <a:cubicBezTo>
                    <a:pt x="89" y="360"/>
                    <a:pt x="89" y="360"/>
                    <a:pt x="89" y="360"/>
                  </a:cubicBezTo>
                  <a:cubicBezTo>
                    <a:pt x="76" y="360"/>
                    <a:pt x="76" y="360"/>
                    <a:pt x="76" y="360"/>
                  </a:cubicBezTo>
                  <a:cubicBezTo>
                    <a:pt x="46" y="380"/>
                    <a:pt x="46" y="380"/>
                    <a:pt x="46" y="380"/>
                  </a:cubicBezTo>
                  <a:cubicBezTo>
                    <a:pt x="32" y="401"/>
                    <a:pt x="32" y="401"/>
                    <a:pt x="32" y="401"/>
                  </a:cubicBezTo>
                  <a:cubicBezTo>
                    <a:pt x="0" y="459"/>
                    <a:pt x="0" y="459"/>
                    <a:pt x="0" y="459"/>
                  </a:cubicBezTo>
                  <a:cubicBezTo>
                    <a:pt x="11" y="471"/>
                    <a:pt x="11" y="471"/>
                    <a:pt x="11" y="471"/>
                  </a:cubicBezTo>
                  <a:cubicBezTo>
                    <a:pt x="20" y="482"/>
                    <a:pt x="20" y="482"/>
                    <a:pt x="20" y="482"/>
                  </a:cubicBezTo>
                  <a:cubicBezTo>
                    <a:pt x="48" y="478"/>
                    <a:pt x="48" y="478"/>
                    <a:pt x="48" y="478"/>
                  </a:cubicBezTo>
                  <a:cubicBezTo>
                    <a:pt x="50" y="462"/>
                    <a:pt x="50" y="462"/>
                    <a:pt x="50" y="462"/>
                  </a:cubicBezTo>
                  <a:cubicBezTo>
                    <a:pt x="39" y="456"/>
                    <a:pt x="39" y="456"/>
                    <a:pt x="39" y="456"/>
                  </a:cubicBezTo>
                  <a:cubicBezTo>
                    <a:pt x="42" y="451"/>
                    <a:pt x="42" y="451"/>
                    <a:pt x="42" y="451"/>
                  </a:cubicBezTo>
                  <a:cubicBezTo>
                    <a:pt x="67" y="454"/>
                    <a:pt x="67" y="454"/>
                    <a:pt x="67" y="454"/>
                  </a:cubicBezTo>
                  <a:cubicBezTo>
                    <a:pt x="97" y="445"/>
                    <a:pt x="97" y="445"/>
                    <a:pt x="97" y="445"/>
                  </a:cubicBezTo>
                  <a:cubicBezTo>
                    <a:pt x="106" y="429"/>
                    <a:pt x="106" y="429"/>
                    <a:pt x="106" y="429"/>
                  </a:cubicBezTo>
                  <a:cubicBezTo>
                    <a:pt x="138" y="418"/>
                    <a:pt x="138" y="418"/>
                    <a:pt x="138" y="418"/>
                  </a:cubicBezTo>
                  <a:cubicBezTo>
                    <a:pt x="156" y="408"/>
                    <a:pt x="156" y="408"/>
                    <a:pt x="156" y="408"/>
                  </a:cubicBezTo>
                  <a:cubicBezTo>
                    <a:pt x="173" y="409"/>
                    <a:pt x="173" y="409"/>
                    <a:pt x="173" y="409"/>
                  </a:cubicBezTo>
                  <a:cubicBezTo>
                    <a:pt x="194" y="392"/>
                    <a:pt x="194" y="392"/>
                    <a:pt x="194" y="392"/>
                  </a:cubicBezTo>
                  <a:cubicBezTo>
                    <a:pt x="198" y="375"/>
                    <a:pt x="198" y="375"/>
                    <a:pt x="198" y="375"/>
                  </a:cubicBezTo>
                  <a:cubicBezTo>
                    <a:pt x="222" y="376"/>
                    <a:pt x="222" y="376"/>
                    <a:pt x="222" y="376"/>
                  </a:cubicBezTo>
                  <a:cubicBezTo>
                    <a:pt x="235" y="391"/>
                    <a:pt x="235" y="391"/>
                    <a:pt x="235" y="391"/>
                  </a:cubicBezTo>
                  <a:cubicBezTo>
                    <a:pt x="255" y="393"/>
                    <a:pt x="255" y="393"/>
                    <a:pt x="255" y="393"/>
                  </a:cubicBezTo>
                  <a:cubicBezTo>
                    <a:pt x="275" y="390"/>
                    <a:pt x="275" y="390"/>
                    <a:pt x="275" y="390"/>
                  </a:cubicBezTo>
                  <a:cubicBezTo>
                    <a:pt x="266" y="380"/>
                    <a:pt x="266" y="380"/>
                    <a:pt x="266" y="380"/>
                  </a:cubicBezTo>
                  <a:cubicBezTo>
                    <a:pt x="267" y="370"/>
                    <a:pt x="267" y="370"/>
                    <a:pt x="267" y="370"/>
                  </a:cubicBezTo>
                  <a:cubicBezTo>
                    <a:pt x="279" y="377"/>
                    <a:pt x="279" y="377"/>
                    <a:pt x="279" y="377"/>
                  </a:cubicBezTo>
                  <a:cubicBezTo>
                    <a:pt x="275" y="363"/>
                    <a:pt x="275" y="363"/>
                    <a:pt x="275" y="363"/>
                  </a:cubicBezTo>
                  <a:cubicBezTo>
                    <a:pt x="266" y="359"/>
                    <a:pt x="266" y="359"/>
                    <a:pt x="266" y="359"/>
                  </a:cubicBezTo>
                  <a:cubicBezTo>
                    <a:pt x="274" y="335"/>
                    <a:pt x="274" y="335"/>
                    <a:pt x="274" y="335"/>
                  </a:cubicBezTo>
                  <a:cubicBezTo>
                    <a:pt x="288" y="337"/>
                    <a:pt x="288" y="337"/>
                    <a:pt x="288" y="337"/>
                  </a:cubicBezTo>
                  <a:cubicBezTo>
                    <a:pt x="303" y="330"/>
                    <a:pt x="303" y="330"/>
                    <a:pt x="303" y="330"/>
                  </a:cubicBezTo>
                  <a:cubicBezTo>
                    <a:pt x="312" y="357"/>
                    <a:pt x="312" y="357"/>
                    <a:pt x="312" y="357"/>
                  </a:cubicBezTo>
                  <a:cubicBezTo>
                    <a:pt x="339" y="390"/>
                    <a:pt x="339" y="390"/>
                    <a:pt x="339" y="390"/>
                  </a:cubicBezTo>
                  <a:cubicBezTo>
                    <a:pt x="346" y="413"/>
                    <a:pt x="346" y="413"/>
                    <a:pt x="346" y="413"/>
                  </a:cubicBezTo>
                  <a:cubicBezTo>
                    <a:pt x="350" y="417"/>
                    <a:pt x="350" y="417"/>
                    <a:pt x="350" y="417"/>
                  </a:cubicBezTo>
                  <a:cubicBezTo>
                    <a:pt x="377" y="398"/>
                    <a:pt x="377" y="398"/>
                    <a:pt x="377" y="398"/>
                  </a:cubicBezTo>
                  <a:cubicBezTo>
                    <a:pt x="377" y="369"/>
                    <a:pt x="377" y="369"/>
                    <a:pt x="377" y="369"/>
                  </a:cubicBezTo>
                  <a:cubicBezTo>
                    <a:pt x="380" y="365"/>
                    <a:pt x="380" y="365"/>
                    <a:pt x="380" y="365"/>
                  </a:cubicBezTo>
                  <a:cubicBezTo>
                    <a:pt x="403" y="391"/>
                    <a:pt x="403" y="391"/>
                    <a:pt x="403" y="391"/>
                  </a:cubicBezTo>
                  <a:cubicBezTo>
                    <a:pt x="403" y="391"/>
                    <a:pt x="422" y="381"/>
                    <a:pt x="427" y="381"/>
                  </a:cubicBezTo>
                  <a:cubicBezTo>
                    <a:pt x="432" y="381"/>
                    <a:pt x="441" y="381"/>
                    <a:pt x="441" y="381"/>
                  </a:cubicBezTo>
                  <a:cubicBezTo>
                    <a:pt x="451" y="351"/>
                    <a:pt x="451" y="351"/>
                    <a:pt x="451" y="351"/>
                  </a:cubicBezTo>
                  <a:cubicBezTo>
                    <a:pt x="462" y="343"/>
                    <a:pt x="462" y="343"/>
                    <a:pt x="462" y="343"/>
                  </a:cubicBezTo>
                  <a:cubicBezTo>
                    <a:pt x="460" y="329"/>
                    <a:pt x="460" y="329"/>
                    <a:pt x="460" y="329"/>
                  </a:cubicBezTo>
                  <a:cubicBezTo>
                    <a:pt x="445" y="316"/>
                    <a:pt x="445" y="316"/>
                    <a:pt x="445" y="316"/>
                  </a:cubicBezTo>
                  <a:cubicBezTo>
                    <a:pt x="434" y="292"/>
                    <a:pt x="434" y="292"/>
                    <a:pt x="434" y="292"/>
                  </a:cubicBezTo>
                  <a:cubicBezTo>
                    <a:pt x="413" y="279"/>
                    <a:pt x="413" y="279"/>
                    <a:pt x="413" y="279"/>
                  </a:cubicBezTo>
                  <a:cubicBezTo>
                    <a:pt x="412" y="266"/>
                    <a:pt x="412" y="266"/>
                    <a:pt x="412" y="266"/>
                  </a:cubicBezTo>
                  <a:cubicBezTo>
                    <a:pt x="422" y="262"/>
                    <a:pt x="422" y="262"/>
                    <a:pt x="422" y="262"/>
                  </a:cubicBezTo>
                  <a:cubicBezTo>
                    <a:pt x="439" y="262"/>
                    <a:pt x="439" y="262"/>
                    <a:pt x="439" y="262"/>
                  </a:cubicBezTo>
                  <a:cubicBezTo>
                    <a:pt x="456" y="275"/>
                    <a:pt x="456" y="275"/>
                    <a:pt x="456" y="275"/>
                  </a:cubicBezTo>
                  <a:cubicBezTo>
                    <a:pt x="467" y="269"/>
                    <a:pt x="467" y="269"/>
                    <a:pt x="467" y="269"/>
                  </a:cubicBezTo>
                  <a:cubicBezTo>
                    <a:pt x="471" y="257"/>
                    <a:pt x="471" y="257"/>
                    <a:pt x="471" y="257"/>
                  </a:cubicBezTo>
                  <a:cubicBezTo>
                    <a:pt x="493" y="245"/>
                    <a:pt x="493" y="245"/>
                    <a:pt x="493" y="245"/>
                  </a:cubicBezTo>
                  <a:cubicBezTo>
                    <a:pt x="491" y="226"/>
                    <a:pt x="491" y="226"/>
                    <a:pt x="491" y="226"/>
                  </a:cubicBezTo>
                  <a:cubicBezTo>
                    <a:pt x="462" y="206"/>
                    <a:pt x="462" y="206"/>
                    <a:pt x="462" y="206"/>
                  </a:cubicBezTo>
                  <a:cubicBezTo>
                    <a:pt x="464" y="195"/>
                    <a:pt x="464" y="195"/>
                    <a:pt x="464" y="195"/>
                  </a:cubicBezTo>
                  <a:cubicBezTo>
                    <a:pt x="483" y="175"/>
                    <a:pt x="483" y="175"/>
                    <a:pt x="483" y="175"/>
                  </a:cubicBezTo>
                  <a:cubicBezTo>
                    <a:pt x="490" y="158"/>
                    <a:pt x="490" y="158"/>
                    <a:pt x="490" y="158"/>
                  </a:cubicBezTo>
                  <a:cubicBezTo>
                    <a:pt x="486" y="144"/>
                    <a:pt x="486" y="144"/>
                    <a:pt x="486" y="144"/>
                  </a:cubicBezTo>
                  <a:cubicBezTo>
                    <a:pt x="485" y="120"/>
                    <a:pt x="485" y="120"/>
                    <a:pt x="485" y="120"/>
                  </a:cubicBezTo>
                  <a:cubicBezTo>
                    <a:pt x="510" y="107"/>
                    <a:pt x="510" y="107"/>
                    <a:pt x="510" y="107"/>
                  </a:cubicBezTo>
                  <a:cubicBezTo>
                    <a:pt x="510" y="107"/>
                    <a:pt x="510" y="107"/>
                    <a:pt x="510" y="107"/>
                  </a:cubicBezTo>
                  <a:cubicBezTo>
                    <a:pt x="504" y="85"/>
                    <a:pt x="504" y="85"/>
                    <a:pt x="504" y="85"/>
                  </a:cubicBezTo>
                  <a:cubicBezTo>
                    <a:pt x="504" y="60"/>
                    <a:pt x="504" y="60"/>
                    <a:pt x="504" y="60"/>
                  </a:cubicBezTo>
                  <a:cubicBezTo>
                    <a:pt x="489" y="52"/>
                    <a:pt x="489" y="52"/>
                    <a:pt x="489" y="52"/>
                  </a:cubicBezTo>
                  <a:cubicBezTo>
                    <a:pt x="455" y="47"/>
                    <a:pt x="455" y="47"/>
                    <a:pt x="455" y="47"/>
                  </a:cubicBezTo>
                  <a:cubicBezTo>
                    <a:pt x="436" y="49"/>
                    <a:pt x="436" y="49"/>
                    <a:pt x="436" y="49"/>
                  </a:cubicBezTo>
                  <a:cubicBezTo>
                    <a:pt x="425" y="60"/>
                    <a:pt x="425" y="60"/>
                    <a:pt x="425" y="60"/>
                  </a:cubicBezTo>
                  <a:cubicBezTo>
                    <a:pt x="402" y="71"/>
                    <a:pt x="402" y="71"/>
                    <a:pt x="402" y="71"/>
                  </a:cubicBezTo>
                  <a:cubicBezTo>
                    <a:pt x="358" y="79"/>
                    <a:pt x="358" y="79"/>
                    <a:pt x="358" y="79"/>
                  </a:cubicBezTo>
                  <a:cubicBezTo>
                    <a:pt x="339" y="86"/>
                    <a:pt x="339" y="86"/>
                    <a:pt x="339" y="86"/>
                  </a:cubicBezTo>
                  <a:cubicBezTo>
                    <a:pt x="340" y="64"/>
                    <a:pt x="340" y="64"/>
                    <a:pt x="340" y="64"/>
                  </a:cubicBezTo>
                  <a:cubicBezTo>
                    <a:pt x="358" y="46"/>
                    <a:pt x="358" y="46"/>
                    <a:pt x="358" y="46"/>
                  </a:cubicBezTo>
                  <a:cubicBezTo>
                    <a:pt x="375" y="37"/>
                    <a:pt x="375" y="37"/>
                    <a:pt x="375" y="37"/>
                  </a:cubicBezTo>
                  <a:cubicBezTo>
                    <a:pt x="402" y="24"/>
                    <a:pt x="402" y="24"/>
                    <a:pt x="402" y="24"/>
                  </a:cubicBezTo>
                  <a:cubicBezTo>
                    <a:pt x="407" y="19"/>
                    <a:pt x="407" y="19"/>
                    <a:pt x="407" y="19"/>
                  </a:cubicBezTo>
                  <a:cubicBezTo>
                    <a:pt x="402" y="16"/>
                    <a:pt x="402" y="16"/>
                    <a:pt x="402" y="16"/>
                  </a:cubicBezTo>
                  <a:cubicBezTo>
                    <a:pt x="374" y="16"/>
                    <a:pt x="374" y="16"/>
                    <a:pt x="374" y="16"/>
                  </a:cubicBezTo>
                  <a:cubicBezTo>
                    <a:pt x="355" y="8"/>
                    <a:pt x="355" y="8"/>
                    <a:pt x="355" y="8"/>
                  </a:cubicBezTo>
                  <a:lnTo>
                    <a:pt x="333"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118" name="Freeform 21">
              <a:extLst>
                <a:ext uri="{FF2B5EF4-FFF2-40B4-BE49-F238E27FC236}">
                  <a16:creationId xmlns:a16="http://schemas.microsoft.com/office/drawing/2014/main" id="{B6DFD4CA-C602-32AC-33A6-A6ED735F85DD}"/>
                </a:ext>
              </a:extLst>
            </p:cNvPr>
            <p:cNvSpPr>
              <a:spLocks/>
            </p:cNvSpPr>
            <p:nvPr/>
          </p:nvSpPr>
          <p:spPr bwMode="auto">
            <a:xfrm>
              <a:off x="1806575" y="903288"/>
              <a:ext cx="1247775" cy="1065212"/>
            </a:xfrm>
            <a:custGeom>
              <a:avLst/>
              <a:gdLst/>
              <a:ahLst/>
              <a:cxnLst>
                <a:cxn ang="0">
                  <a:pos x="351" y="3"/>
                </a:cxn>
                <a:cxn ang="0">
                  <a:pos x="308" y="13"/>
                </a:cxn>
                <a:cxn ang="0">
                  <a:pos x="308" y="39"/>
                </a:cxn>
                <a:cxn ang="0">
                  <a:pos x="308" y="65"/>
                </a:cxn>
                <a:cxn ang="0">
                  <a:pos x="324" y="105"/>
                </a:cxn>
                <a:cxn ang="0">
                  <a:pos x="308" y="110"/>
                </a:cxn>
                <a:cxn ang="0">
                  <a:pos x="274" y="117"/>
                </a:cxn>
                <a:cxn ang="0">
                  <a:pos x="207" y="104"/>
                </a:cxn>
                <a:cxn ang="0">
                  <a:pos x="194" y="91"/>
                </a:cxn>
                <a:cxn ang="0">
                  <a:pos x="160" y="80"/>
                </a:cxn>
                <a:cxn ang="0">
                  <a:pos x="136" y="117"/>
                </a:cxn>
                <a:cxn ang="0">
                  <a:pos x="133" y="148"/>
                </a:cxn>
                <a:cxn ang="0">
                  <a:pos x="112" y="179"/>
                </a:cxn>
                <a:cxn ang="0">
                  <a:pos x="143" y="218"/>
                </a:cxn>
                <a:cxn ang="0">
                  <a:pos x="117" y="242"/>
                </a:cxn>
                <a:cxn ang="0">
                  <a:pos x="89" y="235"/>
                </a:cxn>
                <a:cxn ang="0">
                  <a:pos x="62" y="239"/>
                </a:cxn>
                <a:cxn ang="0">
                  <a:pos x="84" y="265"/>
                </a:cxn>
                <a:cxn ang="0">
                  <a:pos x="110" y="302"/>
                </a:cxn>
                <a:cxn ang="0">
                  <a:pos x="101" y="324"/>
                </a:cxn>
                <a:cxn ang="0">
                  <a:pos x="77" y="354"/>
                </a:cxn>
                <a:cxn ang="0">
                  <a:pos x="30" y="338"/>
                </a:cxn>
                <a:cxn ang="0">
                  <a:pos x="27" y="371"/>
                </a:cxn>
                <a:cxn ang="0">
                  <a:pos x="7" y="399"/>
                </a:cxn>
                <a:cxn ang="0">
                  <a:pos x="24" y="430"/>
                </a:cxn>
                <a:cxn ang="0">
                  <a:pos x="52" y="416"/>
                </a:cxn>
                <a:cxn ang="0">
                  <a:pos x="93" y="443"/>
                </a:cxn>
                <a:cxn ang="0">
                  <a:pos x="154" y="452"/>
                </a:cxn>
                <a:cxn ang="0">
                  <a:pos x="192" y="505"/>
                </a:cxn>
                <a:cxn ang="0">
                  <a:pos x="240" y="504"/>
                </a:cxn>
                <a:cxn ang="0">
                  <a:pos x="262" y="498"/>
                </a:cxn>
                <a:cxn ang="0">
                  <a:pos x="292" y="510"/>
                </a:cxn>
                <a:cxn ang="0">
                  <a:pos x="296" y="496"/>
                </a:cxn>
                <a:cxn ang="0">
                  <a:pos x="328" y="481"/>
                </a:cxn>
                <a:cxn ang="0">
                  <a:pos x="334" y="499"/>
                </a:cxn>
                <a:cxn ang="0">
                  <a:pos x="333" y="470"/>
                </a:cxn>
                <a:cxn ang="0">
                  <a:pos x="328" y="444"/>
                </a:cxn>
                <a:cxn ang="0">
                  <a:pos x="339" y="433"/>
                </a:cxn>
                <a:cxn ang="0">
                  <a:pos x="380" y="421"/>
                </a:cxn>
                <a:cxn ang="0">
                  <a:pos x="398" y="430"/>
                </a:cxn>
                <a:cxn ang="0">
                  <a:pos x="428" y="433"/>
                </a:cxn>
                <a:cxn ang="0">
                  <a:pos x="455" y="454"/>
                </a:cxn>
                <a:cxn ang="0">
                  <a:pos x="468" y="446"/>
                </a:cxn>
                <a:cxn ang="0">
                  <a:pos x="506" y="444"/>
                </a:cxn>
                <a:cxn ang="0">
                  <a:pos x="537" y="416"/>
                </a:cxn>
                <a:cxn ang="0">
                  <a:pos x="557" y="411"/>
                </a:cxn>
                <a:cxn ang="0">
                  <a:pos x="597" y="416"/>
                </a:cxn>
                <a:cxn ang="0">
                  <a:pos x="582" y="363"/>
                </a:cxn>
                <a:cxn ang="0">
                  <a:pos x="517" y="341"/>
                </a:cxn>
                <a:cxn ang="0">
                  <a:pos x="487" y="321"/>
                </a:cxn>
                <a:cxn ang="0">
                  <a:pos x="480" y="286"/>
                </a:cxn>
                <a:cxn ang="0">
                  <a:pos x="479" y="255"/>
                </a:cxn>
                <a:cxn ang="0">
                  <a:pos x="451" y="252"/>
                </a:cxn>
                <a:cxn ang="0">
                  <a:pos x="443" y="237"/>
                </a:cxn>
                <a:cxn ang="0">
                  <a:pos x="472" y="230"/>
                </a:cxn>
                <a:cxn ang="0">
                  <a:pos x="461" y="216"/>
                </a:cxn>
                <a:cxn ang="0">
                  <a:pos x="427" y="161"/>
                </a:cxn>
                <a:cxn ang="0">
                  <a:pos x="413" y="135"/>
                </a:cxn>
                <a:cxn ang="0">
                  <a:pos x="374" y="49"/>
                </a:cxn>
                <a:cxn ang="0">
                  <a:pos x="345" y="14"/>
                </a:cxn>
                <a:cxn ang="0">
                  <a:pos x="364" y="0"/>
                </a:cxn>
              </a:cxnLst>
              <a:rect l="0" t="0" r="r" b="b"/>
              <a:pathLst>
                <a:path w="597" h="510">
                  <a:moveTo>
                    <a:pt x="364" y="0"/>
                  </a:moveTo>
                  <a:cubicBezTo>
                    <a:pt x="351" y="3"/>
                    <a:pt x="351" y="3"/>
                    <a:pt x="351" y="3"/>
                  </a:cubicBezTo>
                  <a:cubicBezTo>
                    <a:pt x="329" y="11"/>
                    <a:pt x="329" y="11"/>
                    <a:pt x="329" y="11"/>
                  </a:cubicBezTo>
                  <a:cubicBezTo>
                    <a:pt x="308" y="13"/>
                    <a:pt x="308" y="13"/>
                    <a:pt x="308" y="13"/>
                  </a:cubicBezTo>
                  <a:cubicBezTo>
                    <a:pt x="301" y="17"/>
                    <a:pt x="301" y="17"/>
                    <a:pt x="301" y="17"/>
                  </a:cubicBezTo>
                  <a:cubicBezTo>
                    <a:pt x="308" y="39"/>
                    <a:pt x="308" y="39"/>
                    <a:pt x="308" y="39"/>
                  </a:cubicBezTo>
                  <a:cubicBezTo>
                    <a:pt x="307" y="52"/>
                    <a:pt x="307" y="52"/>
                    <a:pt x="307" y="52"/>
                  </a:cubicBezTo>
                  <a:cubicBezTo>
                    <a:pt x="308" y="65"/>
                    <a:pt x="308" y="65"/>
                    <a:pt x="308" y="65"/>
                  </a:cubicBezTo>
                  <a:cubicBezTo>
                    <a:pt x="314" y="73"/>
                    <a:pt x="314" y="73"/>
                    <a:pt x="314" y="73"/>
                  </a:cubicBezTo>
                  <a:cubicBezTo>
                    <a:pt x="324" y="105"/>
                    <a:pt x="324" y="105"/>
                    <a:pt x="324" y="105"/>
                  </a:cubicBezTo>
                  <a:cubicBezTo>
                    <a:pt x="316" y="113"/>
                    <a:pt x="316" y="113"/>
                    <a:pt x="316" y="113"/>
                  </a:cubicBezTo>
                  <a:cubicBezTo>
                    <a:pt x="308" y="110"/>
                    <a:pt x="308" y="110"/>
                    <a:pt x="308" y="110"/>
                  </a:cubicBezTo>
                  <a:cubicBezTo>
                    <a:pt x="297" y="109"/>
                    <a:pt x="297" y="109"/>
                    <a:pt x="297" y="109"/>
                  </a:cubicBezTo>
                  <a:cubicBezTo>
                    <a:pt x="274" y="117"/>
                    <a:pt x="274" y="117"/>
                    <a:pt x="274" y="117"/>
                  </a:cubicBezTo>
                  <a:cubicBezTo>
                    <a:pt x="264" y="135"/>
                    <a:pt x="264" y="135"/>
                    <a:pt x="264" y="135"/>
                  </a:cubicBezTo>
                  <a:cubicBezTo>
                    <a:pt x="207" y="104"/>
                    <a:pt x="207" y="104"/>
                    <a:pt x="207" y="104"/>
                  </a:cubicBezTo>
                  <a:cubicBezTo>
                    <a:pt x="196" y="100"/>
                    <a:pt x="196" y="100"/>
                    <a:pt x="196" y="100"/>
                  </a:cubicBezTo>
                  <a:cubicBezTo>
                    <a:pt x="194" y="91"/>
                    <a:pt x="194" y="91"/>
                    <a:pt x="194" y="91"/>
                  </a:cubicBezTo>
                  <a:cubicBezTo>
                    <a:pt x="186" y="82"/>
                    <a:pt x="186" y="82"/>
                    <a:pt x="186" y="82"/>
                  </a:cubicBezTo>
                  <a:cubicBezTo>
                    <a:pt x="160" y="80"/>
                    <a:pt x="160" y="80"/>
                    <a:pt x="160" y="80"/>
                  </a:cubicBezTo>
                  <a:cubicBezTo>
                    <a:pt x="135" y="93"/>
                    <a:pt x="135" y="93"/>
                    <a:pt x="135" y="93"/>
                  </a:cubicBezTo>
                  <a:cubicBezTo>
                    <a:pt x="136" y="117"/>
                    <a:pt x="136" y="117"/>
                    <a:pt x="136" y="117"/>
                  </a:cubicBezTo>
                  <a:cubicBezTo>
                    <a:pt x="140" y="131"/>
                    <a:pt x="140" y="131"/>
                    <a:pt x="140" y="131"/>
                  </a:cubicBezTo>
                  <a:cubicBezTo>
                    <a:pt x="133" y="148"/>
                    <a:pt x="133" y="148"/>
                    <a:pt x="133" y="148"/>
                  </a:cubicBezTo>
                  <a:cubicBezTo>
                    <a:pt x="114" y="168"/>
                    <a:pt x="114" y="168"/>
                    <a:pt x="114" y="168"/>
                  </a:cubicBezTo>
                  <a:cubicBezTo>
                    <a:pt x="112" y="179"/>
                    <a:pt x="112" y="179"/>
                    <a:pt x="112" y="179"/>
                  </a:cubicBezTo>
                  <a:cubicBezTo>
                    <a:pt x="141" y="199"/>
                    <a:pt x="141" y="199"/>
                    <a:pt x="141" y="199"/>
                  </a:cubicBezTo>
                  <a:cubicBezTo>
                    <a:pt x="143" y="218"/>
                    <a:pt x="143" y="218"/>
                    <a:pt x="143" y="218"/>
                  </a:cubicBezTo>
                  <a:cubicBezTo>
                    <a:pt x="121" y="230"/>
                    <a:pt x="121" y="230"/>
                    <a:pt x="121" y="230"/>
                  </a:cubicBezTo>
                  <a:cubicBezTo>
                    <a:pt x="117" y="242"/>
                    <a:pt x="117" y="242"/>
                    <a:pt x="117" y="242"/>
                  </a:cubicBezTo>
                  <a:cubicBezTo>
                    <a:pt x="106" y="248"/>
                    <a:pt x="106" y="248"/>
                    <a:pt x="106" y="248"/>
                  </a:cubicBezTo>
                  <a:cubicBezTo>
                    <a:pt x="89" y="235"/>
                    <a:pt x="89" y="235"/>
                    <a:pt x="89" y="235"/>
                  </a:cubicBezTo>
                  <a:cubicBezTo>
                    <a:pt x="72" y="235"/>
                    <a:pt x="72" y="235"/>
                    <a:pt x="72" y="235"/>
                  </a:cubicBezTo>
                  <a:cubicBezTo>
                    <a:pt x="62" y="239"/>
                    <a:pt x="62" y="239"/>
                    <a:pt x="62" y="239"/>
                  </a:cubicBezTo>
                  <a:cubicBezTo>
                    <a:pt x="63" y="252"/>
                    <a:pt x="63" y="252"/>
                    <a:pt x="63" y="252"/>
                  </a:cubicBezTo>
                  <a:cubicBezTo>
                    <a:pt x="84" y="265"/>
                    <a:pt x="84" y="265"/>
                    <a:pt x="84" y="265"/>
                  </a:cubicBezTo>
                  <a:cubicBezTo>
                    <a:pt x="95" y="289"/>
                    <a:pt x="95" y="289"/>
                    <a:pt x="95" y="289"/>
                  </a:cubicBezTo>
                  <a:cubicBezTo>
                    <a:pt x="110" y="302"/>
                    <a:pt x="110" y="302"/>
                    <a:pt x="110" y="302"/>
                  </a:cubicBezTo>
                  <a:cubicBezTo>
                    <a:pt x="112" y="316"/>
                    <a:pt x="112" y="316"/>
                    <a:pt x="112" y="316"/>
                  </a:cubicBezTo>
                  <a:cubicBezTo>
                    <a:pt x="101" y="324"/>
                    <a:pt x="101" y="324"/>
                    <a:pt x="101" y="324"/>
                  </a:cubicBezTo>
                  <a:cubicBezTo>
                    <a:pt x="91" y="354"/>
                    <a:pt x="91" y="354"/>
                    <a:pt x="91" y="354"/>
                  </a:cubicBezTo>
                  <a:cubicBezTo>
                    <a:pt x="91" y="354"/>
                    <a:pt x="82" y="354"/>
                    <a:pt x="77" y="354"/>
                  </a:cubicBezTo>
                  <a:cubicBezTo>
                    <a:pt x="72" y="354"/>
                    <a:pt x="53" y="364"/>
                    <a:pt x="53" y="364"/>
                  </a:cubicBezTo>
                  <a:cubicBezTo>
                    <a:pt x="30" y="338"/>
                    <a:pt x="30" y="338"/>
                    <a:pt x="30" y="338"/>
                  </a:cubicBezTo>
                  <a:cubicBezTo>
                    <a:pt x="27" y="342"/>
                    <a:pt x="27" y="342"/>
                    <a:pt x="27" y="342"/>
                  </a:cubicBezTo>
                  <a:cubicBezTo>
                    <a:pt x="27" y="371"/>
                    <a:pt x="27" y="371"/>
                    <a:pt x="27" y="371"/>
                  </a:cubicBezTo>
                  <a:cubicBezTo>
                    <a:pt x="0" y="390"/>
                    <a:pt x="0" y="390"/>
                    <a:pt x="0" y="390"/>
                  </a:cubicBezTo>
                  <a:cubicBezTo>
                    <a:pt x="7" y="399"/>
                    <a:pt x="7" y="399"/>
                    <a:pt x="7" y="399"/>
                  </a:cubicBezTo>
                  <a:cubicBezTo>
                    <a:pt x="14" y="426"/>
                    <a:pt x="14" y="426"/>
                    <a:pt x="14" y="426"/>
                  </a:cubicBezTo>
                  <a:cubicBezTo>
                    <a:pt x="24" y="430"/>
                    <a:pt x="24" y="430"/>
                    <a:pt x="24" y="430"/>
                  </a:cubicBezTo>
                  <a:cubicBezTo>
                    <a:pt x="39" y="408"/>
                    <a:pt x="39" y="408"/>
                    <a:pt x="39" y="408"/>
                  </a:cubicBezTo>
                  <a:cubicBezTo>
                    <a:pt x="52" y="416"/>
                    <a:pt x="52" y="416"/>
                    <a:pt x="52" y="416"/>
                  </a:cubicBezTo>
                  <a:cubicBezTo>
                    <a:pt x="62" y="447"/>
                    <a:pt x="62" y="447"/>
                    <a:pt x="62" y="447"/>
                  </a:cubicBezTo>
                  <a:cubicBezTo>
                    <a:pt x="93" y="443"/>
                    <a:pt x="93" y="443"/>
                    <a:pt x="93" y="443"/>
                  </a:cubicBezTo>
                  <a:cubicBezTo>
                    <a:pt x="116" y="462"/>
                    <a:pt x="116" y="462"/>
                    <a:pt x="116" y="462"/>
                  </a:cubicBezTo>
                  <a:cubicBezTo>
                    <a:pt x="154" y="452"/>
                    <a:pt x="154" y="452"/>
                    <a:pt x="154" y="452"/>
                  </a:cubicBezTo>
                  <a:cubicBezTo>
                    <a:pt x="189" y="496"/>
                    <a:pt x="189" y="496"/>
                    <a:pt x="189" y="496"/>
                  </a:cubicBezTo>
                  <a:cubicBezTo>
                    <a:pt x="192" y="505"/>
                    <a:pt x="192" y="505"/>
                    <a:pt x="192" y="505"/>
                  </a:cubicBezTo>
                  <a:cubicBezTo>
                    <a:pt x="213" y="509"/>
                    <a:pt x="213" y="509"/>
                    <a:pt x="213" y="509"/>
                  </a:cubicBezTo>
                  <a:cubicBezTo>
                    <a:pt x="240" y="504"/>
                    <a:pt x="240" y="504"/>
                    <a:pt x="240" y="504"/>
                  </a:cubicBezTo>
                  <a:cubicBezTo>
                    <a:pt x="240" y="488"/>
                    <a:pt x="240" y="488"/>
                    <a:pt x="240" y="488"/>
                  </a:cubicBezTo>
                  <a:cubicBezTo>
                    <a:pt x="262" y="498"/>
                    <a:pt x="262" y="498"/>
                    <a:pt x="262" y="498"/>
                  </a:cubicBezTo>
                  <a:cubicBezTo>
                    <a:pt x="274" y="509"/>
                    <a:pt x="274" y="509"/>
                    <a:pt x="274" y="509"/>
                  </a:cubicBezTo>
                  <a:cubicBezTo>
                    <a:pt x="292" y="510"/>
                    <a:pt x="292" y="510"/>
                    <a:pt x="292" y="510"/>
                  </a:cubicBezTo>
                  <a:cubicBezTo>
                    <a:pt x="290" y="508"/>
                    <a:pt x="290" y="508"/>
                    <a:pt x="290" y="508"/>
                  </a:cubicBezTo>
                  <a:cubicBezTo>
                    <a:pt x="296" y="496"/>
                    <a:pt x="296" y="496"/>
                    <a:pt x="296" y="496"/>
                  </a:cubicBezTo>
                  <a:cubicBezTo>
                    <a:pt x="321" y="479"/>
                    <a:pt x="321" y="479"/>
                    <a:pt x="321" y="479"/>
                  </a:cubicBezTo>
                  <a:cubicBezTo>
                    <a:pt x="328" y="481"/>
                    <a:pt x="328" y="481"/>
                    <a:pt x="328" y="481"/>
                  </a:cubicBezTo>
                  <a:cubicBezTo>
                    <a:pt x="327" y="498"/>
                    <a:pt x="327" y="498"/>
                    <a:pt x="327" y="498"/>
                  </a:cubicBezTo>
                  <a:cubicBezTo>
                    <a:pt x="334" y="499"/>
                    <a:pt x="334" y="499"/>
                    <a:pt x="334" y="499"/>
                  </a:cubicBezTo>
                  <a:cubicBezTo>
                    <a:pt x="339" y="495"/>
                    <a:pt x="339" y="495"/>
                    <a:pt x="339" y="495"/>
                  </a:cubicBezTo>
                  <a:cubicBezTo>
                    <a:pt x="333" y="470"/>
                    <a:pt x="333" y="470"/>
                    <a:pt x="333" y="470"/>
                  </a:cubicBezTo>
                  <a:cubicBezTo>
                    <a:pt x="328" y="462"/>
                    <a:pt x="328" y="462"/>
                    <a:pt x="328" y="462"/>
                  </a:cubicBezTo>
                  <a:cubicBezTo>
                    <a:pt x="328" y="444"/>
                    <a:pt x="328" y="444"/>
                    <a:pt x="328" y="444"/>
                  </a:cubicBezTo>
                  <a:cubicBezTo>
                    <a:pt x="322" y="435"/>
                    <a:pt x="322" y="435"/>
                    <a:pt x="322" y="435"/>
                  </a:cubicBezTo>
                  <a:cubicBezTo>
                    <a:pt x="339" y="433"/>
                    <a:pt x="339" y="433"/>
                    <a:pt x="339" y="433"/>
                  </a:cubicBezTo>
                  <a:cubicBezTo>
                    <a:pt x="372" y="442"/>
                    <a:pt x="372" y="442"/>
                    <a:pt x="372" y="442"/>
                  </a:cubicBezTo>
                  <a:cubicBezTo>
                    <a:pt x="380" y="421"/>
                    <a:pt x="380" y="421"/>
                    <a:pt x="380" y="421"/>
                  </a:cubicBezTo>
                  <a:cubicBezTo>
                    <a:pt x="387" y="427"/>
                    <a:pt x="387" y="427"/>
                    <a:pt x="387" y="427"/>
                  </a:cubicBezTo>
                  <a:cubicBezTo>
                    <a:pt x="398" y="430"/>
                    <a:pt x="398" y="430"/>
                    <a:pt x="398" y="430"/>
                  </a:cubicBezTo>
                  <a:cubicBezTo>
                    <a:pt x="415" y="435"/>
                    <a:pt x="415" y="435"/>
                    <a:pt x="415" y="435"/>
                  </a:cubicBezTo>
                  <a:cubicBezTo>
                    <a:pt x="428" y="433"/>
                    <a:pt x="428" y="433"/>
                    <a:pt x="428" y="433"/>
                  </a:cubicBezTo>
                  <a:cubicBezTo>
                    <a:pt x="445" y="438"/>
                    <a:pt x="445" y="438"/>
                    <a:pt x="445" y="438"/>
                  </a:cubicBezTo>
                  <a:cubicBezTo>
                    <a:pt x="455" y="454"/>
                    <a:pt x="455" y="454"/>
                    <a:pt x="455" y="454"/>
                  </a:cubicBezTo>
                  <a:cubicBezTo>
                    <a:pt x="463" y="454"/>
                    <a:pt x="463" y="454"/>
                    <a:pt x="463" y="454"/>
                  </a:cubicBezTo>
                  <a:cubicBezTo>
                    <a:pt x="468" y="446"/>
                    <a:pt x="468" y="446"/>
                    <a:pt x="468" y="446"/>
                  </a:cubicBezTo>
                  <a:cubicBezTo>
                    <a:pt x="482" y="449"/>
                    <a:pt x="482" y="449"/>
                    <a:pt x="482" y="449"/>
                  </a:cubicBezTo>
                  <a:cubicBezTo>
                    <a:pt x="506" y="444"/>
                    <a:pt x="506" y="444"/>
                    <a:pt x="506" y="444"/>
                  </a:cubicBezTo>
                  <a:cubicBezTo>
                    <a:pt x="505" y="425"/>
                    <a:pt x="505" y="425"/>
                    <a:pt x="505" y="425"/>
                  </a:cubicBezTo>
                  <a:cubicBezTo>
                    <a:pt x="537" y="416"/>
                    <a:pt x="537" y="416"/>
                    <a:pt x="537" y="416"/>
                  </a:cubicBezTo>
                  <a:cubicBezTo>
                    <a:pt x="551" y="416"/>
                    <a:pt x="551" y="416"/>
                    <a:pt x="551" y="416"/>
                  </a:cubicBezTo>
                  <a:cubicBezTo>
                    <a:pt x="557" y="411"/>
                    <a:pt x="557" y="411"/>
                    <a:pt x="557" y="411"/>
                  </a:cubicBezTo>
                  <a:cubicBezTo>
                    <a:pt x="568" y="418"/>
                    <a:pt x="568" y="418"/>
                    <a:pt x="568" y="418"/>
                  </a:cubicBezTo>
                  <a:cubicBezTo>
                    <a:pt x="597" y="416"/>
                    <a:pt x="597" y="416"/>
                    <a:pt x="597" y="416"/>
                  </a:cubicBezTo>
                  <a:cubicBezTo>
                    <a:pt x="594" y="405"/>
                    <a:pt x="594" y="405"/>
                    <a:pt x="594" y="405"/>
                  </a:cubicBezTo>
                  <a:cubicBezTo>
                    <a:pt x="582" y="363"/>
                    <a:pt x="582" y="363"/>
                    <a:pt x="582" y="363"/>
                  </a:cubicBezTo>
                  <a:cubicBezTo>
                    <a:pt x="554" y="365"/>
                    <a:pt x="554" y="365"/>
                    <a:pt x="554" y="365"/>
                  </a:cubicBezTo>
                  <a:cubicBezTo>
                    <a:pt x="517" y="341"/>
                    <a:pt x="517" y="341"/>
                    <a:pt x="517" y="341"/>
                  </a:cubicBezTo>
                  <a:cubicBezTo>
                    <a:pt x="510" y="329"/>
                    <a:pt x="510" y="329"/>
                    <a:pt x="510" y="329"/>
                  </a:cubicBezTo>
                  <a:cubicBezTo>
                    <a:pt x="487" y="321"/>
                    <a:pt x="487" y="321"/>
                    <a:pt x="487" y="321"/>
                  </a:cubicBezTo>
                  <a:cubicBezTo>
                    <a:pt x="463" y="298"/>
                    <a:pt x="463" y="298"/>
                    <a:pt x="463" y="298"/>
                  </a:cubicBezTo>
                  <a:cubicBezTo>
                    <a:pt x="480" y="286"/>
                    <a:pt x="480" y="286"/>
                    <a:pt x="480" y="286"/>
                  </a:cubicBezTo>
                  <a:cubicBezTo>
                    <a:pt x="498" y="279"/>
                    <a:pt x="498" y="279"/>
                    <a:pt x="498" y="279"/>
                  </a:cubicBezTo>
                  <a:cubicBezTo>
                    <a:pt x="479" y="255"/>
                    <a:pt x="479" y="255"/>
                    <a:pt x="479" y="255"/>
                  </a:cubicBezTo>
                  <a:cubicBezTo>
                    <a:pt x="450" y="263"/>
                    <a:pt x="450" y="263"/>
                    <a:pt x="450" y="263"/>
                  </a:cubicBezTo>
                  <a:cubicBezTo>
                    <a:pt x="451" y="252"/>
                    <a:pt x="451" y="252"/>
                    <a:pt x="451" y="252"/>
                  </a:cubicBezTo>
                  <a:cubicBezTo>
                    <a:pt x="426" y="250"/>
                    <a:pt x="426" y="250"/>
                    <a:pt x="426" y="250"/>
                  </a:cubicBezTo>
                  <a:cubicBezTo>
                    <a:pt x="443" y="237"/>
                    <a:pt x="443" y="237"/>
                    <a:pt x="443" y="237"/>
                  </a:cubicBezTo>
                  <a:cubicBezTo>
                    <a:pt x="459" y="237"/>
                    <a:pt x="459" y="237"/>
                    <a:pt x="459" y="237"/>
                  </a:cubicBezTo>
                  <a:cubicBezTo>
                    <a:pt x="472" y="230"/>
                    <a:pt x="472" y="230"/>
                    <a:pt x="472" y="230"/>
                  </a:cubicBezTo>
                  <a:cubicBezTo>
                    <a:pt x="471" y="224"/>
                    <a:pt x="471" y="224"/>
                    <a:pt x="471" y="224"/>
                  </a:cubicBezTo>
                  <a:cubicBezTo>
                    <a:pt x="461" y="216"/>
                    <a:pt x="461" y="216"/>
                    <a:pt x="461" y="216"/>
                  </a:cubicBezTo>
                  <a:cubicBezTo>
                    <a:pt x="438" y="179"/>
                    <a:pt x="438" y="179"/>
                    <a:pt x="438" y="179"/>
                  </a:cubicBezTo>
                  <a:cubicBezTo>
                    <a:pt x="427" y="161"/>
                    <a:pt x="427" y="161"/>
                    <a:pt x="427" y="161"/>
                  </a:cubicBezTo>
                  <a:cubicBezTo>
                    <a:pt x="420" y="157"/>
                    <a:pt x="420" y="157"/>
                    <a:pt x="420" y="157"/>
                  </a:cubicBezTo>
                  <a:cubicBezTo>
                    <a:pt x="413" y="135"/>
                    <a:pt x="413" y="135"/>
                    <a:pt x="413" y="135"/>
                  </a:cubicBezTo>
                  <a:cubicBezTo>
                    <a:pt x="395" y="78"/>
                    <a:pt x="395" y="78"/>
                    <a:pt x="395" y="78"/>
                  </a:cubicBezTo>
                  <a:cubicBezTo>
                    <a:pt x="374" y="49"/>
                    <a:pt x="374" y="49"/>
                    <a:pt x="374" y="49"/>
                  </a:cubicBezTo>
                  <a:cubicBezTo>
                    <a:pt x="344" y="31"/>
                    <a:pt x="344" y="31"/>
                    <a:pt x="344" y="31"/>
                  </a:cubicBezTo>
                  <a:cubicBezTo>
                    <a:pt x="345" y="14"/>
                    <a:pt x="345" y="14"/>
                    <a:pt x="345" y="14"/>
                  </a:cubicBezTo>
                  <a:cubicBezTo>
                    <a:pt x="357" y="10"/>
                    <a:pt x="357" y="10"/>
                    <a:pt x="357" y="10"/>
                  </a:cubicBezTo>
                  <a:lnTo>
                    <a:pt x="364"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119" name="Freeform 22">
              <a:extLst>
                <a:ext uri="{FF2B5EF4-FFF2-40B4-BE49-F238E27FC236}">
                  <a16:creationId xmlns:a16="http://schemas.microsoft.com/office/drawing/2014/main" id="{ED7B99E8-7644-257E-5AC9-32A188C4D84A}"/>
                </a:ext>
              </a:extLst>
            </p:cNvPr>
            <p:cNvSpPr>
              <a:spLocks/>
            </p:cNvSpPr>
            <p:nvPr/>
          </p:nvSpPr>
          <p:spPr bwMode="auto">
            <a:xfrm>
              <a:off x="2413000" y="1762125"/>
              <a:ext cx="801688" cy="1025525"/>
            </a:xfrm>
            <a:custGeom>
              <a:avLst/>
              <a:gdLst/>
              <a:ahLst/>
              <a:cxnLst>
                <a:cxn ang="0">
                  <a:pos x="261" y="5"/>
                </a:cxn>
                <a:cxn ang="0">
                  <a:pos x="215" y="14"/>
                </a:cxn>
                <a:cxn ang="0">
                  <a:pos x="192" y="38"/>
                </a:cxn>
                <a:cxn ang="0">
                  <a:pos x="173" y="43"/>
                </a:cxn>
                <a:cxn ang="0">
                  <a:pos x="155" y="27"/>
                </a:cxn>
                <a:cxn ang="0">
                  <a:pos x="125" y="24"/>
                </a:cxn>
                <a:cxn ang="0">
                  <a:pos x="97" y="16"/>
                </a:cxn>
                <a:cxn ang="0">
                  <a:pos x="82" y="31"/>
                </a:cxn>
                <a:cxn ang="0">
                  <a:pos x="32" y="24"/>
                </a:cxn>
                <a:cxn ang="0">
                  <a:pos x="38" y="51"/>
                </a:cxn>
                <a:cxn ang="0">
                  <a:pos x="49" y="84"/>
                </a:cxn>
                <a:cxn ang="0">
                  <a:pos x="37" y="87"/>
                </a:cxn>
                <a:cxn ang="0">
                  <a:pos x="31" y="68"/>
                </a:cxn>
                <a:cxn ang="0">
                  <a:pos x="0" y="97"/>
                </a:cxn>
                <a:cxn ang="0">
                  <a:pos x="24" y="123"/>
                </a:cxn>
                <a:cxn ang="0">
                  <a:pos x="33" y="160"/>
                </a:cxn>
                <a:cxn ang="0">
                  <a:pos x="24" y="185"/>
                </a:cxn>
                <a:cxn ang="0">
                  <a:pos x="12" y="207"/>
                </a:cxn>
                <a:cxn ang="0">
                  <a:pos x="20" y="236"/>
                </a:cxn>
                <a:cxn ang="0">
                  <a:pos x="31" y="257"/>
                </a:cxn>
                <a:cxn ang="0">
                  <a:pos x="14" y="273"/>
                </a:cxn>
                <a:cxn ang="0">
                  <a:pos x="40" y="282"/>
                </a:cxn>
                <a:cxn ang="0">
                  <a:pos x="65" y="291"/>
                </a:cxn>
                <a:cxn ang="0">
                  <a:pos x="120" y="332"/>
                </a:cxn>
                <a:cxn ang="0">
                  <a:pos x="158" y="358"/>
                </a:cxn>
                <a:cxn ang="0">
                  <a:pos x="134" y="373"/>
                </a:cxn>
                <a:cxn ang="0">
                  <a:pos x="144" y="409"/>
                </a:cxn>
                <a:cxn ang="0">
                  <a:pos x="183" y="425"/>
                </a:cxn>
                <a:cxn ang="0">
                  <a:pos x="221" y="436"/>
                </a:cxn>
                <a:cxn ang="0">
                  <a:pos x="222" y="471"/>
                </a:cxn>
                <a:cxn ang="0">
                  <a:pos x="206" y="474"/>
                </a:cxn>
                <a:cxn ang="0">
                  <a:pos x="239" y="487"/>
                </a:cxn>
                <a:cxn ang="0">
                  <a:pos x="275" y="484"/>
                </a:cxn>
                <a:cxn ang="0">
                  <a:pos x="264" y="443"/>
                </a:cxn>
                <a:cxn ang="0">
                  <a:pos x="304" y="448"/>
                </a:cxn>
                <a:cxn ang="0">
                  <a:pos x="332" y="436"/>
                </a:cxn>
                <a:cxn ang="0">
                  <a:pos x="340" y="404"/>
                </a:cxn>
                <a:cxn ang="0">
                  <a:pos x="375" y="374"/>
                </a:cxn>
                <a:cxn ang="0">
                  <a:pos x="370" y="324"/>
                </a:cxn>
                <a:cxn ang="0">
                  <a:pos x="370" y="273"/>
                </a:cxn>
                <a:cxn ang="0">
                  <a:pos x="349" y="207"/>
                </a:cxn>
                <a:cxn ang="0">
                  <a:pos x="384" y="134"/>
                </a:cxn>
                <a:cxn ang="0">
                  <a:pos x="339" y="79"/>
                </a:cxn>
                <a:cxn ang="0">
                  <a:pos x="314" y="26"/>
                </a:cxn>
                <a:cxn ang="0">
                  <a:pos x="278" y="7"/>
                </a:cxn>
              </a:cxnLst>
              <a:rect l="0" t="0" r="r" b="b"/>
              <a:pathLst>
                <a:path w="384" h="491">
                  <a:moveTo>
                    <a:pt x="267" y="0"/>
                  </a:moveTo>
                  <a:cubicBezTo>
                    <a:pt x="261" y="5"/>
                    <a:pt x="261" y="5"/>
                    <a:pt x="261" y="5"/>
                  </a:cubicBezTo>
                  <a:cubicBezTo>
                    <a:pt x="247" y="5"/>
                    <a:pt x="247" y="5"/>
                    <a:pt x="247" y="5"/>
                  </a:cubicBezTo>
                  <a:cubicBezTo>
                    <a:pt x="215" y="14"/>
                    <a:pt x="215" y="14"/>
                    <a:pt x="215" y="14"/>
                  </a:cubicBezTo>
                  <a:cubicBezTo>
                    <a:pt x="216" y="33"/>
                    <a:pt x="216" y="33"/>
                    <a:pt x="216" y="33"/>
                  </a:cubicBezTo>
                  <a:cubicBezTo>
                    <a:pt x="192" y="38"/>
                    <a:pt x="192" y="38"/>
                    <a:pt x="192" y="38"/>
                  </a:cubicBezTo>
                  <a:cubicBezTo>
                    <a:pt x="178" y="35"/>
                    <a:pt x="178" y="35"/>
                    <a:pt x="178" y="35"/>
                  </a:cubicBezTo>
                  <a:cubicBezTo>
                    <a:pt x="173" y="43"/>
                    <a:pt x="173" y="43"/>
                    <a:pt x="173" y="43"/>
                  </a:cubicBezTo>
                  <a:cubicBezTo>
                    <a:pt x="165" y="43"/>
                    <a:pt x="165" y="43"/>
                    <a:pt x="165" y="43"/>
                  </a:cubicBezTo>
                  <a:cubicBezTo>
                    <a:pt x="155" y="27"/>
                    <a:pt x="155" y="27"/>
                    <a:pt x="155" y="27"/>
                  </a:cubicBezTo>
                  <a:cubicBezTo>
                    <a:pt x="138" y="22"/>
                    <a:pt x="138" y="22"/>
                    <a:pt x="138" y="22"/>
                  </a:cubicBezTo>
                  <a:cubicBezTo>
                    <a:pt x="125" y="24"/>
                    <a:pt x="125" y="24"/>
                    <a:pt x="125" y="24"/>
                  </a:cubicBezTo>
                  <a:cubicBezTo>
                    <a:pt x="108" y="19"/>
                    <a:pt x="108" y="19"/>
                    <a:pt x="108" y="19"/>
                  </a:cubicBezTo>
                  <a:cubicBezTo>
                    <a:pt x="97" y="16"/>
                    <a:pt x="97" y="16"/>
                    <a:pt x="97" y="16"/>
                  </a:cubicBezTo>
                  <a:cubicBezTo>
                    <a:pt x="90" y="10"/>
                    <a:pt x="90" y="10"/>
                    <a:pt x="90" y="10"/>
                  </a:cubicBezTo>
                  <a:cubicBezTo>
                    <a:pt x="82" y="31"/>
                    <a:pt x="82" y="31"/>
                    <a:pt x="82" y="31"/>
                  </a:cubicBezTo>
                  <a:cubicBezTo>
                    <a:pt x="49" y="22"/>
                    <a:pt x="49" y="22"/>
                    <a:pt x="49" y="22"/>
                  </a:cubicBezTo>
                  <a:cubicBezTo>
                    <a:pt x="32" y="24"/>
                    <a:pt x="32" y="24"/>
                    <a:pt x="32" y="24"/>
                  </a:cubicBezTo>
                  <a:cubicBezTo>
                    <a:pt x="38" y="33"/>
                    <a:pt x="38" y="33"/>
                    <a:pt x="38" y="33"/>
                  </a:cubicBezTo>
                  <a:cubicBezTo>
                    <a:pt x="38" y="51"/>
                    <a:pt x="38" y="51"/>
                    <a:pt x="38" y="51"/>
                  </a:cubicBezTo>
                  <a:cubicBezTo>
                    <a:pt x="43" y="59"/>
                    <a:pt x="43" y="59"/>
                    <a:pt x="43" y="59"/>
                  </a:cubicBezTo>
                  <a:cubicBezTo>
                    <a:pt x="49" y="84"/>
                    <a:pt x="49" y="84"/>
                    <a:pt x="49" y="84"/>
                  </a:cubicBezTo>
                  <a:cubicBezTo>
                    <a:pt x="44" y="88"/>
                    <a:pt x="44" y="88"/>
                    <a:pt x="44" y="88"/>
                  </a:cubicBezTo>
                  <a:cubicBezTo>
                    <a:pt x="37" y="87"/>
                    <a:pt x="37" y="87"/>
                    <a:pt x="37" y="87"/>
                  </a:cubicBezTo>
                  <a:cubicBezTo>
                    <a:pt x="38" y="70"/>
                    <a:pt x="38" y="70"/>
                    <a:pt x="38" y="70"/>
                  </a:cubicBezTo>
                  <a:cubicBezTo>
                    <a:pt x="31" y="68"/>
                    <a:pt x="31" y="68"/>
                    <a:pt x="31" y="68"/>
                  </a:cubicBezTo>
                  <a:cubicBezTo>
                    <a:pt x="6" y="85"/>
                    <a:pt x="6" y="85"/>
                    <a:pt x="6" y="85"/>
                  </a:cubicBezTo>
                  <a:cubicBezTo>
                    <a:pt x="0" y="97"/>
                    <a:pt x="0" y="97"/>
                    <a:pt x="0" y="97"/>
                  </a:cubicBezTo>
                  <a:cubicBezTo>
                    <a:pt x="17" y="119"/>
                    <a:pt x="17" y="119"/>
                    <a:pt x="17" y="119"/>
                  </a:cubicBezTo>
                  <a:cubicBezTo>
                    <a:pt x="24" y="123"/>
                    <a:pt x="24" y="123"/>
                    <a:pt x="24" y="123"/>
                  </a:cubicBezTo>
                  <a:cubicBezTo>
                    <a:pt x="34" y="141"/>
                    <a:pt x="34" y="141"/>
                    <a:pt x="34" y="141"/>
                  </a:cubicBezTo>
                  <a:cubicBezTo>
                    <a:pt x="33" y="160"/>
                    <a:pt x="33" y="160"/>
                    <a:pt x="33" y="160"/>
                  </a:cubicBezTo>
                  <a:cubicBezTo>
                    <a:pt x="29" y="180"/>
                    <a:pt x="29" y="180"/>
                    <a:pt x="29" y="180"/>
                  </a:cubicBezTo>
                  <a:cubicBezTo>
                    <a:pt x="24" y="185"/>
                    <a:pt x="24" y="185"/>
                    <a:pt x="24" y="185"/>
                  </a:cubicBezTo>
                  <a:cubicBezTo>
                    <a:pt x="21" y="198"/>
                    <a:pt x="21" y="198"/>
                    <a:pt x="21" y="198"/>
                  </a:cubicBezTo>
                  <a:cubicBezTo>
                    <a:pt x="12" y="207"/>
                    <a:pt x="12" y="207"/>
                    <a:pt x="12" y="207"/>
                  </a:cubicBezTo>
                  <a:cubicBezTo>
                    <a:pt x="6" y="236"/>
                    <a:pt x="6" y="236"/>
                    <a:pt x="6" y="236"/>
                  </a:cubicBezTo>
                  <a:cubicBezTo>
                    <a:pt x="20" y="236"/>
                    <a:pt x="20" y="236"/>
                    <a:pt x="20" y="236"/>
                  </a:cubicBezTo>
                  <a:cubicBezTo>
                    <a:pt x="34" y="243"/>
                    <a:pt x="34" y="243"/>
                    <a:pt x="34" y="243"/>
                  </a:cubicBezTo>
                  <a:cubicBezTo>
                    <a:pt x="31" y="257"/>
                    <a:pt x="31" y="257"/>
                    <a:pt x="31" y="257"/>
                  </a:cubicBezTo>
                  <a:cubicBezTo>
                    <a:pt x="21" y="257"/>
                    <a:pt x="21" y="257"/>
                    <a:pt x="21" y="257"/>
                  </a:cubicBezTo>
                  <a:cubicBezTo>
                    <a:pt x="14" y="273"/>
                    <a:pt x="14" y="273"/>
                    <a:pt x="14" y="273"/>
                  </a:cubicBezTo>
                  <a:cubicBezTo>
                    <a:pt x="22" y="270"/>
                    <a:pt x="22" y="270"/>
                    <a:pt x="22" y="270"/>
                  </a:cubicBezTo>
                  <a:cubicBezTo>
                    <a:pt x="40" y="282"/>
                    <a:pt x="40" y="282"/>
                    <a:pt x="40" y="282"/>
                  </a:cubicBezTo>
                  <a:cubicBezTo>
                    <a:pt x="53" y="279"/>
                    <a:pt x="53" y="279"/>
                    <a:pt x="53" y="279"/>
                  </a:cubicBezTo>
                  <a:cubicBezTo>
                    <a:pt x="65" y="291"/>
                    <a:pt x="65" y="291"/>
                    <a:pt x="65" y="291"/>
                  </a:cubicBezTo>
                  <a:cubicBezTo>
                    <a:pt x="97" y="301"/>
                    <a:pt x="97" y="301"/>
                    <a:pt x="97" y="301"/>
                  </a:cubicBezTo>
                  <a:cubicBezTo>
                    <a:pt x="120" y="332"/>
                    <a:pt x="120" y="332"/>
                    <a:pt x="120" y="332"/>
                  </a:cubicBezTo>
                  <a:cubicBezTo>
                    <a:pt x="150" y="334"/>
                    <a:pt x="150" y="334"/>
                    <a:pt x="150" y="334"/>
                  </a:cubicBezTo>
                  <a:cubicBezTo>
                    <a:pt x="158" y="358"/>
                    <a:pt x="158" y="358"/>
                    <a:pt x="158" y="358"/>
                  </a:cubicBezTo>
                  <a:cubicBezTo>
                    <a:pt x="155" y="368"/>
                    <a:pt x="155" y="368"/>
                    <a:pt x="155" y="368"/>
                  </a:cubicBezTo>
                  <a:cubicBezTo>
                    <a:pt x="134" y="373"/>
                    <a:pt x="134" y="373"/>
                    <a:pt x="134" y="373"/>
                  </a:cubicBezTo>
                  <a:cubicBezTo>
                    <a:pt x="130" y="400"/>
                    <a:pt x="130" y="400"/>
                    <a:pt x="130" y="400"/>
                  </a:cubicBezTo>
                  <a:cubicBezTo>
                    <a:pt x="144" y="409"/>
                    <a:pt x="144" y="409"/>
                    <a:pt x="144" y="409"/>
                  </a:cubicBezTo>
                  <a:cubicBezTo>
                    <a:pt x="161" y="428"/>
                    <a:pt x="161" y="428"/>
                    <a:pt x="161" y="428"/>
                  </a:cubicBezTo>
                  <a:cubicBezTo>
                    <a:pt x="183" y="425"/>
                    <a:pt x="183" y="425"/>
                    <a:pt x="183" y="425"/>
                  </a:cubicBezTo>
                  <a:cubicBezTo>
                    <a:pt x="187" y="429"/>
                    <a:pt x="187" y="429"/>
                    <a:pt x="187" y="429"/>
                  </a:cubicBezTo>
                  <a:cubicBezTo>
                    <a:pt x="221" y="436"/>
                    <a:pt x="221" y="436"/>
                    <a:pt x="221" y="436"/>
                  </a:cubicBezTo>
                  <a:cubicBezTo>
                    <a:pt x="221" y="461"/>
                    <a:pt x="221" y="461"/>
                    <a:pt x="221" y="461"/>
                  </a:cubicBezTo>
                  <a:cubicBezTo>
                    <a:pt x="222" y="471"/>
                    <a:pt x="222" y="471"/>
                    <a:pt x="222" y="471"/>
                  </a:cubicBezTo>
                  <a:cubicBezTo>
                    <a:pt x="206" y="473"/>
                    <a:pt x="206" y="473"/>
                    <a:pt x="206" y="473"/>
                  </a:cubicBezTo>
                  <a:cubicBezTo>
                    <a:pt x="206" y="474"/>
                    <a:pt x="206" y="474"/>
                    <a:pt x="206" y="474"/>
                  </a:cubicBezTo>
                  <a:cubicBezTo>
                    <a:pt x="223" y="490"/>
                    <a:pt x="223" y="490"/>
                    <a:pt x="223" y="490"/>
                  </a:cubicBezTo>
                  <a:cubicBezTo>
                    <a:pt x="239" y="487"/>
                    <a:pt x="239" y="487"/>
                    <a:pt x="239" y="487"/>
                  </a:cubicBezTo>
                  <a:cubicBezTo>
                    <a:pt x="267" y="491"/>
                    <a:pt x="267" y="491"/>
                    <a:pt x="267" y="491"/>
                  </a:cubicBezTo>
                  <a:cubicBezTo>
                    <a:pt x="275" y="484"/>
                    <a:pt x="275" y="484"/>
                    <a:pt x="275" y="484"/>
                  </a:cubicBezTo>
                  <a:cubicBezTo>
                    <a:pt x="256" y="453"/>
                    <a:pt x="256" y="453"/>
                    <a:pt x="256" y="453"/>
                  </a:cubicBezTo>
                  <a:cubicBezTo>
                    <a:pt x="264" y="443"/>
                    <a:pt x="264" y="443"/>
                    <a:pt x="264" y="443"/>
                  </a:cubicBezTo>
                  <a:cubicBezTo>
                    <a:pt x="290" y="441"/>
                    <a:pt x="290" y="441"/>
                    <a:pt x="290" y="441"/>
                  </a:cubicBezTo>
                  <a:cubicBezTo>
                    <a:pt x="304" y="448"/>
                    <a:pt x="304" y="448"/>
                    <a:pt x="304" y="448"/>
                  </a:cubicBezTo>
                  <a:cubicBezTo>
                    <a:pt x="323" y="446"/>
                    <a:pt x="323" y="446"/>
                    <a:pt x="323" y="446"/>
                  </a:cubicBezTo>
                  <a:cubicBezTo>
                    <a:pt x="332" y="436"/>
                    <a:pt x="332" y="436"/>
                    <a:pt x="332" y="436"/>
                  </a:cubicBezTo>
                  <a:cubicBezTo>
                    <a:pt x="328" y="424"/>
                    <a:pt x="328" y="424"/>
                    <a:pt x="328" y="424"/>
                  </a:cubicBezTo>
                  <a:cubicBezTo>
                    <a:pt x="340" y="404"/>
                    <a:pt x="340" y="404"/>
                    <a:pt x="340" y="404"/>
                  </a:cubicBezTo>
                  <a:cubicBezTo>
                    <a:pt x="372" y="376"/>
                    <a:pt x="372" y="376"/>
                    <a:pt x="372" y="376"/>
                  </a:cubicBezTo>
                  <a:cubicBezTo>
                    <a:pt x="372" y="376"/>
                    <a:pt x="374" y="374"/>
                    <a:pt x="375" y="374"/>
                  </a:cubicBezTo>
                  <a:cubicBezTo>
                    <a:pt x="359" y="347"/>
                    <a:pt x="359" y="347"/>
                    <a:pt x="359" y="347"/>
                  </a:cubicBezTo>
                  <a:cubicBezTo>
                    <a:pt x="370" y="324"/>
                    <a:pt x="370" y="324"/>
                    <a:pt x="370" y="324"/>
                  </a:cubicBezTo>
                  <a:cubicBezTo>
                    <a:pt x="376" y="298"/>
                    <a:pt x="376" y="298"/>
                    <a:pt x="376" y="298"/>
                  </a:cubicBezTo>
                  <a:cubicBezTo>
                    <a:pt x="370" y="273"/>
                    <a:pt x="370" y="273"/>
                    <a:pt x="370" y="273"/>
                  </a:cubicBezTo>
                  <a:cubicBezTo>
                    <a:pt x="345" y="243"/>
                    <a:pt x="345" y="243"/>
                    <a:pt x="345" y="243"/>
                  </a:cubicBezTo>
                  <a:cubicBezTo>
                    <a:pt x="349" y="207"/>
                    <a:pt x="349" y="207"/>
                    <a:pt x="349" y="207"/>
                  </a:cubicBezTo>
                  <a:cubicBezTo>
                    <a:pt x="371" y="176"/>
                    <a:pt x="371" y="176"/>
                    <a:pt x="371" y="176"/>
                  </a:cubicBezTo>
                  <a:cubicBezTo>
                    <a:pt x="384" y="134"/>
                    <a:pt x="384" y="134"/>
                    <a:pt x="384" y="134"/>
                  </a:cubicBezTo>
                  <a:cubicBezTo>
                    <a:pt x="384" y="77"/>
                    <a:pt x="384" y="77"/>
                    <a:pt x="384" y="77"/>
                  </a:cubicBezTo>
                  <a:cubicBezTo>
                    <a:pt x="339" y="79"/>
                    <a:pt x="339" y="79"/>
                    <a:pt x="339" y="79"/>
                  </a:cubicBezTo>
                  <a:cubicBezTo>
                    <a:pt x="310" y="26"/>
                    <a:pt x="310" y="26"/>
                    <a:pt x="310" y="26"/>
                  </a:cubicBezTo>
                  <a:cubicBezTo>
                    <a:pt x="314" y="26"/>
                    <a:pt x="314" y="26"/>
                    <a:pt x="314" y="26"/>
                  </a:cubicBezTo>
                  <a:cubicBezTo>
                    <a:pt x="307" y="5"/>
                    <a:pt x="307" y="5"/>
                    <a:pt x="307" y="5"/>
                  </a:cubicBezTo>
                  <a:cubicBezTo>
                    <a:pt x="278" y="7"/>
                    <a:pt x="278" y="7"/>
                    <a:pt x="278" y="7"/>
                  </a:cubicBezTo>
                  <a:lnTo>
                    <a:pt x="267"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120" name="Freeform 23">
              <a:extLst>
                <a:ext uri="{FF2B5EF4-FFF2-40B4-BE49-F238E27FC236}">
                  <a16:creationId xmlns:a16="http://schemas.microsoft.com/office/drawing/2014/main" id="{ECCB71ED-B20B-A9BF-5BCD-1743C7C6A2D5}"/>
                </a:ext>
              </a:extLst>
            </p:cNvPr>
            <p:cNvSpPr>
              <a:spLocks/>
            </p:cNvSpPr>
            <p:nvPr/>
          </p:nvSpPr>
          <p:spPr bwMode="auto">
            <a:xfrm>
              <a:off x="2352675" y="2386013"/>
              <a:ext cx="523875" cy="944562"/>
            </a:xfrm>
            <a:custGeom>
              <a:avLst/>
              <a:gdLst/>
              <a:ahLst/>
              <a:cxnLst>
                <a:cxn ang="0">
                  <a:pos x="119" y="19"/>
                </a:cxn>
                <a:cxn ang="0">
                  <a:pos x="107" y="52"/>
                </a:cxn>
                <a:cxn ang="0">
                  <a:pos x="84" y="70"/>
                </a:cxn>
                <a:cxn ang="0">
                  <a:pos x="62" y="91"/>
                </a:cxn>
                <a:cxn ang="0">
                  <a:pos x="69" y="115"/>
                </a:cxn>
                <a:cxn ang="0">
                  <a:pos x="49" y="109"/>
                </a:cxn>
                <a:cxn ang="0">
                  <a:pos x="25" y="114"/>
                </a:cxn>
                <a:cxn ang="0">
                  <a:pos x="18" y="147"/>
                </a:cxn>
                <a:cxn ang="0">
                  <a:pos x="38" y="165"/>
                </a:cxn>
                <a:cxn ang="0">
                  <a:pos x="55" y="196"/>
                </a:cxn>
                <a:cxn ang="0">
                  <a:pos x="32" y="205"/>
                </a:cxn>
                <a:cxn ang="0">
                  <a:pos x="14" y="249"/>
                </a:cxn>
                <a:cxn ang="0">
                  <a:pos x="11" y="290"/>
                </a:cxn>
                <a:cxn ang="0">
                  <a:pos x="19" y="313"/>
                </a:cxn>
                <a:cxn ang="0">
                  <a:pos x="14" y="355"/>
                </a:cxn>
                <a:cxn ang="0">
                  <a:pos x="18" y="374"/>
                </a:cxn>
                <a:cxn ang="0">
                  <a:pos x="27" y="392"/>
                </a:cxn>
                <a:cxn ang="0">
                  <a:pos x="26" y="420"/>
                </a:cxn>
                <a:cxn ang="0">
                  <a:pos x="64" y="440"/>
                </a:cxn>
                <a:cxn ang="0">
                  <a:pos x="110" y="431"/>
                </a:cxn>
                <a:cxn ang="0">
                  <a:pos x="128" y="446"/>
                </a:cxn>
                <a:cxn ang="0">
                  <a:pos x="176" y="445"/>
                </a:cxn>
                <a:cxn ang="0">
                  <a:pos x="184" y="388"/>
                </a:cxn>
                <a:cxn ang="0">
                  <a:pos x="183" y="338"/>
                </a:cxn>
                <a:cxn ang="0">
                  <a:pos x="174" y="314"/>
                </a:cxn>
                <a:cxn ang="0">
                  <a:pos x="177" y="275"/>
                </a:cxn>
                <a:cxn ang="0">
                  <a:pos x="169" y="251"/>
                </a:cxn>
                <a:cxn ang="0">
                  <a:pos x="155" y="224"/>
                </a:cxn>
                <a:cxn ang="0">
                  <a:pos x="189" y="190"/>
                </a:cxn>
                <a:cxn ang="0">
                  <a:pos x="215" y="188"/>
                </a:cxn>
                <a:cxn ang="0">
                  <a:pos x="235" y="174"/>
                </a:cxn>
                <a:cxn ang="0">
                  <a:pos x="250" y="162"/>
                </a:cxn>
                <a:cxn ang="0">
                  <a:pos x="216" y="130"/>
                </a:cxn>
                <a:cxn ang="0">
                  <a:pos x="190" y="129"/>
                </a:cxn>
                <a:cxn ang="0">
                  <a:pos x="159" y="101"/>
                </a:cxn>
                <a:cxn ang="0">
                  <a:pos x="184" y="69"/>
                </a:cxn>
                <a:cxn ang="0">
                  <a:pos x="179" y="35"/>
                </a:cxn>
                <a:cxn ang="0">
                  <a:pos x="126" y="2"/>
                </a:cxn>
              </a:cxnLst>
              <a:rect l="0" t="0" r="r" b="b"/>
              <a:pathLst>
                <a:path w="251" h="452">
                  <a:moveTo>
                    <a:pt x="119" y="0"/>
                  </a:moveTo>
                  <a:cubicBezTo>
                    <a:pt x="119" y="19"/>
                    <a:pt x="119" y="19"/>
                    <a:pt x="119" y="19"/>
                  </a:cubicBezTo>
                  <a:cubicBezTo>
                    <a:pt x="116" y="42"/>
                    <a:pt x="116" y="42"/>
                    <a:pt x="116" y="42"/>
                  </a:cubicBezTo>
                  <a:cubicBezTo>
                    <a:pt x="107" y="52"/>
                    <a:pt x="107" y="52"/>
                    <a:pt x="107" y="52"/>
                  </a:cubicBezTo>
                  <a:cubicBezTo>
                    <a:pt x="88" y="59"/>
                    <a:pt x="88" y="59"/>
                    <a:pt x="88" y="59"/>
                  </a:cubicBezTo>
                  <a:cubicBezTo>
                    <a:pt x="84" y="70"/>
                    <a:pt x="84" y="70"/>
                    <a:pt x="84" y="70"/>
                  </a:cubicBezTo>
                  <a:cubicBezTo>
                    <a:pt x="77" y="81"/>
                    <a:pt x="77" y="81"/>
                    <a:pt x="77" y="81"/>
                  </a:cubicBezTo>
                  <a:cubicBezTo>
                    <a:pt x="62" y="91"/>
                    <a:pt x="62" y="91"/>
                    <a:pt x="62" y="91"/>
                  </a:cubicBezTo>
                  <a:cubicBezTo>
                    <a:pt x="64" y="104"/>
                    <a:pt x="64" y="104"/>
                    <a:pt x="64" y="104"/>
                  </a:cubicBezTo>
                  <a:cubicBezTo>
                    <a:pt x="69" y="115"/>
                    <a:pt x="69" y="115"/>
                    <a:pt x="69" y="115"/>
                  </a:cubicBezTo>
                  <a:cubicBezTo>
                    <a:pt x="60" y="121"/>
                    <a:pt x="60" y="121"/>
                    <a:pt x="60" y="121"/>
                  </a:cubicBezTo>
                  <a:cubicBezTo>
                    <a:pt x="49" y="109"/>
                    <a:pt x="49" y="109"/>
                    <a:pt x="49" y="109"/>
                  </a:cubicBezTo>
                  <a:cubicBezTo>
                    <a:pt x="39" y="109"/>
                    <a:pt x="39" y="109"/>
                    <a:pt x="39" y="109"/>
                  </a:cubicBezTo>
                  <a:cubicBezTo>
                    <a:pt x="25" y="114"/>
                    <a:pt x="25" y="114"/>
                    <a:pt x="25" y="114"/>
                  </a:cubicBezTo>
                  <a:cubicBezTo>
                    <a:pt x="23" y="130"/>
                    <a:pt x="23" y="130"/>
                    <a:pt x="23" y="130"/>
                  </a:cubicBezTo>
                  <a:cubicBezTo>
                    <a:pt x="18" y="147"/>
                    <a:pt x="18" y="147"/>
                    <a:pt x="18" y="147"/>
                  </a:cubicBezTo>
                  <a:cubicBezTo>
                    <a:pt x="25" y="160"/>
                    <a:pt x="25" y="160"/>
                    <a:pt x="25" y="160"/>
                  </a:cubicBezTo>
                  <a:cubicBezTo>
                    <a:pt x="38" y="165"/>
                    <a:pt x="38" y="165"/>
                    <a:pt x="38" y="165"/>
                  </a:cubicBezTo>
                  <a:cubicBezTo>
                    <a:pt x="55" y="185"/>
                    <a:pt x="55" y="185"/>
                    <a:pt x="55" y="185"/>
                  </a:cubicBezTo>
                  <a:cubicBezTo>
                    <a:pt x="55" y="196"/>
                    <a:pt x="55" y="196"/>
                    <a:pt x="55" y="196"/>
                  </a:cubicBezTo>
                  <a:cubicBezTo>
                    <a:pt x="49" y="204"/>
                    <a:pt x="49" y="204"/>
                    <a:pt x="49" y="204"/>
                  </a:cubicBezTo>
                  <a:cubicBezTo>
                    <a:pt x="32" y="205"/>
                    <a:pt x="32" y="205"/>
                    <a:pt x="32" y="205"/>
                  </a:cubicBezTo>
                  <a:cubicBezTo>
                    <a:pt x="16" y="231"/>
                    <a:pt x="16" y="231"/>
                    <a:pt x="16" y="231"/>
                  </a:cubicBezTo>
                  <a:cubicBezTo>
                    <a:pt x="14" y="249"/>
                    <a:pt x="14" y="249"/>
                    <a:pt x="14" y="249"/>
                  </a:cubicBezTo>
                  <a:cubicBezTo>
                    <a:pt x="7" y="259"/>
                    <a:pt x="7" y="259"/>
                    <a:pt x="7" y="259"/>
                  </a:cubicBezTo>
                  <a:cubicBezTo>
                    <a:pt x="11" y="290"/>
                    <a:pt x="11" y="290"/>
                    <a:pt x="11" y="290"/>
                  </a:cubicBezTo>
                  <a:cubicBezTo>
                    <a:pt x="0" y="296"/>
                    <a:pt x="0" y="296"/>
                    <a:pt x="0" y="296"/>
                  </a:cubicBezTo>
                  <a:cubicBezTo>
                    <a:pt x="19" y="313"/>
                    <a:pt x="19" y="313"/>
                    <a:pt x="19" y="313"/>
                  </a:cubicBezTo>
                  <a:cubicBezTo>
                    <a:pt x="3" y="337"/>
                    <a:pt x="3" y="337"/>
                    <a:pt x="3" y="337"/>
                  </a:cubicBezTo>
                  <a:cubicBezTo>
                    <a:pt x="14" y="355"/>
                    <a:pt x="14" y="355"/>
                    <a:pt x="14" y="355"/>
                  </a:cubicBezTo>
                  <a:cubicBezTo>
                    <a:pt x="18" y="365"/>
                    <a:pt x="18" y="365"/>
                    <a:pt x="18" y="365"/>
                  </a:cubicBezTo>
                  <a:cubicBezTo>
                    <a:pt x="18" y="374"/>
                    <a:pt x="18" y="374"/>
                    <a:pt x="18" y="374"/>
                  </a:cubicBezTo>
                  <a:cubicBezTo>
                    <a:pt x="21" y="374"/>
                    <a:pt x="21" y="374"/>
                    <a:pt x="21" y="374"/>
                  </a:cubicBezTo>
                  <a:cubicBezTo>
                    <a:pt x="27" y="392"/>
                    <a:pt x="27" y="392"/>
                    <a:pt x="27" y="392"/>
                  </a:cubicBezTo>
                  <a:cubicBezTo>
                    <a:pt x="23" y="415"/>
                    <a:pt x="23" y="415"/>
                    <a:pt x="23" y="415"/>
                  </a:cubicBezTo>
                  <a:cubicBezTo>
                    <a:pt x="23" y="415"/>
                    <a:pt x="25" y="418"/>
                    <a:pt x="26" y="420"/>
                  </a:cubicBezTo>
                  <a:cubicBezTo>
                    <a:pt x="44" y="426"/>
                    <a:pt x="44" y="426"/>
                    <a:pt x="44" y="426"/>
                  </a:cubicBezTo>
                  <a:cubicBezTo>
                    <a:pt x="64" y="440"/>
                    <a:pt x="64" y="440"/>
                    <a:pt x="64" y="440"/>
                  </a:cubicBezTo>
                  <a:cubicBezTo>
                    <a:pt x="102" y="443"/>
                    <a:pt x="102" y="443"/>
                    <a:pt x="102" y="443"/>
                  </a:cubicBezTo>
                  <a:cubicBezTo>
                    <a:pt x="110" y="431"/>
                    <a:pt x="110" y="431"/>
                    <a:pt x="110" y="431"/>
                  </a:cubicBezTo>
                  <a:cubicBezTo>
                    <a:pt x="121" y="430"/>
                    <a:pt x="121" y="430"/>
                    <a:pt x="121" y="430"/>
                  </a:cubicBezTo>
                  <a:cubicBezTo>
                    <a:pt x="121" y="430"/>
                    <a:pt x="125" y="441"/>
                    <a:pt x="128" y="446"/>
                  </a:cubicBezTo>
                  <a:cubicBezTo>
                    <a:pt x="131" y="452"/>
                    <a:pt x="161" y="452"/>
                    <a:pt x="161" y="452"/>
                  </a:cubicBezTo>
                  <a:cubicBezTo>
                    <a:pt x="176" y="445"/>
                    <a:pt x="176" y="445"/>
                    <a:pt x="176" y="445"/>
                  </a:cubicBezTo>
                  <a:cubicBezTo>
                    <a:pt x="177" y="426"/>
                    <a:pt x="177" y="426"/>
                    <a:pt x="177" y="426"/>
                  </a:cubicBezTo>
                  <a:cubicBezTo>
                    <a:pt x="184" y="388"/>
                    <a:pt x="184" y="388"/>
                    <a:pt x="184" y="388"/>
                  </a:cubicBezTo>
                  <a:cubicBezTo>
                    <a:pt x="182" y="354"/>
                    <a:pt x="182" y="354"/>
                    <a:pt x="182" y="354"/>
                  </a:cubicBezTo>
                  <a:cubicBezTo>
                    <a:pt x="183" y="338"/>
                    <a:pt x="183" y="338"/>
                    <a:pt x="183" y="338"/>
                  </a:cubicBezTo>
                  <a:cubicBezTo>
                    <a:pt x="190" y="325"/>
                    <a:pt x="190" y="325"/>
                    <a:pt x="190" y="325"/>
                  </a:cubicBezTo>
                  <a:cubicBezTo>
                    <a:pt x="174" y="314"/>
                    <a:pt x="174" y="314"/>
                    <a:pt x="174" y="314"/>
                  </a:cubicBezTo>
                  <a:cubicBezTo>
                    <a:pt x="167" y="281"/>
                    <a:pt x="167" y="281"/>
                    <a:pt x="167" y="281"/>
                  </a:cubicBezTo>
                  <a:cubicBezTo>
                    <a:pt x="177" y="275"/>
                    <a:pt x="177" y="275"/>
                    <a:pt x="177" y="275"/>
                  </a:cubicBezTo>
                  <a:cubicBezTo>
                    <a:pt x="178" y="258"/>
                    <a:pt x="178" y="258"/>
                    <a:pt x="178" y="258"/>
                  </a:cubicBezTo>
                  <a:cubicBezTo>
                    <a:pt x="169" y="251"/>
                    <a:pt x="169" y="251"/>
                    <a:pt x="169" y="251"/>
                  </a:cubicBezTo>
                  <a:cubicBezTo>
                    <a:pt x="178" y="242"/>
                    <a:pt x="178" y="242"/>
                    <a:pt x="178" y="242"/>
                  </a:cubicBezTo>
                  <a:cubicBezTo>
                    <a:pt x="155" y="224"/>
                    <a:pt x="155" y="224"/>
                    <a:pt x="155" y="224"/>
                  </a:cubicBezTo>
                  <a:cubicBezTo>
                    <a:pt x="167" y="191"/>
                    <a:pt x="167" y="191"/>
                    <a:pt x="167" y="191"/>
                  </a:cubicBezTo>
                  <a:cubicBezTo>
                    <a:pt x="189" y="190"/>
                    <a:pt x="189" y="190"/>
                    <a:pt x="189" y="190"/>
                  </a:cubicBezTo>
                  <a:cubicBezTo>
                    <a:pt x="205" y="183"/>
                    <a:pt x="205" y="183"/>
                    <a:pt x="205" y="183"/>
                  </a:cubicBezTo>
                  <a:cubicBezTo>
                    <a:pt x="215" y="188"/>
                    <a:pt x="215" y="188"/>
                    <a:pt x="215" y="188"/>
                  </a:cubicBezTo>
                  <a:cubicBezTo>
                    <a:pt x="232" y="180"/>
                    <a:pt x="232" y="180"/>
                    <a:pt x="232" y="180"/>
                  </a:cubicBezTo>
                  <a:cubicBezTo>
                    <a:pt x="235" y="174"/>
                    <a:pt x="235" y="174"/>
                    <a:pt x="235" y="174"/>
                  </a:cubicBezTo>
                  <a:cubicBezTo>
                    <a:pt x="251" y="172"/>
                    <a:pt x="251" y="172"/>
                    <a:pt x="251" y="172"/>
                  </a:cubicBezTo>
                  <a:cubicBezTo>
                    <a:pt x="250" y="162"/>
                    <a:pt x="250" y="162"/>
                    <a:pt x="250" y="162"/>
                  </a:cubicBezTo>
                  <a:cubicBezTo>
                    <a:pt x="250" y="137"/>
                    <a:pt x="250" y="137"/>
                    <a:pt x="250" y="137"/>
                  </a:cubicBezTo>
                  <a:cubicBezTo>
                    <a:pt x="216" y="130"/>
                    <a:pt x="216" y="130"/>
                    <a:pt x="216" y="130"/>
                  </a:cubicBezTo>
                  <a:cubicBezTo>
                    <a:pt x="212" y="126"/>
                    <a:pt x="212" y="126"/>
                    <a:pt x="212" y="126"/>
                  </a:cubicBezTo>
                  <a:cubicBezTo>
                    <a:pt x="190" y="129"/>
                    <a:pt x="190" y="129"/>
                    <a:pt x="190" y="129"/>
                  </a:cubicBezTo>
                  <a:cubicBezTo>
                    <a:pt x="173" y="110"/>
                    <a:pt x="173" y="110"/>
                    <a:pt x="173" y="110"/>
                  </a:cubicBezTo>
                  <a:cubicBezTo>
                    <a:pt x="159" y="101"/>
                    <a:pt x="159" y="101"/>
                    <a:pt x="159" y="101"/>
                  </a:cubicBezTo>
                  <a:cubicBezTo>
                    <a:pt x="163" y="74"/>
                    <a:pt x="163" y="74"/>
                    <a:pt x="163" y="74"/>
                  </a:cubicBezTo>
                  <a:cubicBezTo>
                    <a:pt x="184" y="69"/>
                    <a:pt x="184" y="69"/>
                    <a:pt x="184" y="69"/>
                  </a:cubicBezTo>
                  <a:cubicBezTo>
                    <a:pt x="187" y="59"/>
                    <a:pt x="187" y="59"/>
                    <a:pt x="187" y="59"/>
                  </a:cubicBezTo>
                  <a:cubicBezTo>
                    <a:pt x="179" y="35"/>
                    <a:pt x="179" y="35"/>
                    <a:pt x="179" y="35"/>
                  </a:cubicBezTo>
                  <a:cubicBezTo>
                    <a:pt x="149" y="33"/>
                    <a:pt x="149" y="33"/>
                    <a:pt x="149" y="33"/>
                  </a:cubicBezTo>
                  <a:cubicBezTo>
                    <a:pt x="126" y="2"/>
                    <a:pt x="126" y="2"/>
                    <a:pt x="126" y="2"/>
                  </a:cubicBezTo>
                  <a:lnTo>
                    <a:pt x="119"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121" name="Freeform 24">
              <a:extLst>
                <a:ext uri="{FF2B5EF4-FFF2-40B4-BE49-F238E27FC236}">
                  <a16:creationId xmlns:a16="http://schemas.microsoft.com/office/drawing/2014/main" id="{F4560429-76A8-5E14-5B35-C5FAAD5CE708}"/>
                </a:ext>
              </a:extLst>
            </p:cNvPr>
            <p:cNvSpPr>
              <a:spLocks/>
            </p:cNvSpPr>
            <p:nvPr/>
          </p:nvSpPr>
          <p:spPr bwMode="auto">
            <a:xfrm>
              <a:off x="1870075" y="1922463"/>
              <a:ext cx="730250" cy="1244600"/>
            </a:xfrm>
            <a:custGeom>
              <a:avLst/>
              <a:gdLst/>
              <a:ahLst/>
              <a:cxnLst>
                <a:cxn ang="0">
                  <a:pos x="276" y="21"/>
                </a:cxn>
                <a:cxn ang="0">
                  <a:pos x="207" y="21"/>
                </a:cxn>
                <a:cxn ang="0">
                  <a:pos x="181" y="75"/>
                </a:cxn>
                <a:cxn ang="0">
                  <a:pos x="152" y="169"/>
                </a:cxn>
                <a:cxn ang="0">
                  <a:pos x="119" y="307"/>
                </a:cxn>
                <a:cxn ang="0">
                  <a:pos x="86" y="321"/>
                </a:cxn>
                <a:cxn ang="0">
                  <a:pos x="57" y="311"/>
                </a:cxn>
                <a:cxn ang="0">
                  <a:pos x="59" y="363"/>
                </a:cxn>
                <a:cxn ang="0">
                  <a:pos x="56" y="392"/>
                </a:cxn>
                <a:cxn ang="0">
                  <a:pos x="76" y="462"/>
                </a:cxn>
                <a:cxn ang="0">
                  <a:pos x="76" y="537"/>
                </a:cxn>
                <a:cxn ang="0">
                  <a:pos x="0" y="613"/>
                </a:cxn>
                <a:cxn ang="0">
                  <a:pos x="36" y="716"/>
                </a:cxn>
                <a:cxn ang="0">
                  <a:pos x="98" y="737"/>
                </a:cxn>
                <a:cxn ang="0">
                  <a:pos x="146" y="723"/>
                </a:cxn>
                <a:cxn ang="0">
                  <a:pos x="134" y="780"/>
                </a:cxn>
                <a:cxn ang="0">
                  <a:pos x="327" y="773"/>
                </a:cxn>
                <a:cxn ang="0">
                  <a:pos x="307" y="736"/>
                </a:cxn>
                <a:cxn ang="0">
                  <a:pos x="304" y="682"/>
                </a:cxn>
                <a:cxn ang="0">
                  <a:pos x="313" y="633"/>
                </a:cxn>
                <a:cxn ang="0">
                  <a:pos x="325" y="596"/>
                </a:cxn>
                <a:cxn ang="0">
                  <a:pos x="368" y="561"/>
                </a:cxn>
                <a:cxn ang="0">
                  <a:pos x="376" y="536"/>
                </a:cxn>
                <a:cxn ang="0">
                  <a:pos x="336" y="503"/>
                </a:cxn>
                <a:cxn ang="0">
                  <a:pos x="334" y="463"/>
                </a:cxn>
                <a:cxn ang="0">
                  <a:pos x="355" y="436"/>
                </a:cxn>
                <a:cxn ang="0">
                  <a:pos x="382" y="451"/>
                </a:cxn>
                <a:cxn ang="0">
                  <a:pos x="388" y="429"/>
                </a:cxn>
                <a:cxn ang="0">
                  <a:pos x="405" y="399"/>
                </a:cxn>
                <a:cxn ang="0">
                  <a:pos x="419" y="370"/>
                </a:cxn>
                <a:cxn ang="0">
                  <a:pos x="456" y="348"/>
                </a:cxn>
                <a:cxn ang="0">
                  <a:pos x="460" y="292"/>
                </a:cxn>
                <a:cxn ang="0">
                  <a:pos x="411" y="266"/>
                </a:cxn>
                <a:cxn ang="0">
                  <a:pos x="371" y="254"/>
                </a:cxn>
                <a:cxn ang="0">
                  <a:pos x="369" y="237"/>
                </a:cxn>
                <a:cxn ang="0">
                  <a:pos x="386" y="219"/>
                </a:cxn>
                <a:cxn ang="0">
                  <a:pos x="350" y="209"/>
                </a:cxn>
                <a:cxn ang="0">
                  <a:pos x="369" y="159"/>
                </a:cxn>
                <a:cxn ang="0">
                  <a:pos x="380" y="136"/>
                </a:cxn>
                <a:cxn ang="0">
                  <a:pos x="386" y="84"/>
                </a:cxn>
                <a:cxn ang="0">
                  <a:pos x="364" y="55"/>
                </a:cxn>
                <a:cxn ang="0">
                  <a:pos x="321" y="28"/>
                </a:cxn>
                <a:cxn ang="0">
                  <a:pos x="276" y="0"/>
                </a:cxn>
              </a:cxnLst>
              <a:rect l="0" t="0" r="r" b="b"/>
              <a:pathLst>
                <a:path w="460" h="784">
                  <a:moveTo>
                    <a:pt x="276" y="0"/>
                  </a:moveTo>
                  <a:lnTo>
                    <a:pt x="276" y="21"/>
                  </a:lnTo>
                  <a:lnTo>
                    <a:pt x="240" y="28"/>
                  </a:lnTo>
                  <a:lnTo>
                    <a:pt x="207" y="21"/>
                  </a:lnTo>
                  <a:lnTo>
                    <a:pt x="197" y="57"/>
                  </a:lnTo>
                  <a:lnTo>
                    <a:pt x="181" y="75"/>
                  </a:lnTo>
                  <a:lnTo>
                    <a:pt x="151" y="149"/>
                  </a:lnTo>
                  <a:lnTo>
                    <a:pt x="152" y="169"/>
                  </a:lnTo>
                  <a:lnTo>
                    <a:pt x="157" y="290"/>
                  </a:lnTo>
                  <a:lnTo>
                    <a:pt x="119" y="307"/>
                  </a:lnTo>
                  <a:lnTo>
                    <a:pt x="101" y="324"/>
                  </a:lnTo>
                  <a:lnTo>
                    <a:pt x="86" y="321"/>
                  </a:lnTo>
                  <a:lnTo>
                    <a:pt x="72" y="311"/>
                  </a:lnTo>
                  <a:lnTo>
                    <a:pt x="57" y="311"/>
                  </a:lnTo>
                  <a:lnTo>
                    <a:pt x="72" y="350"/>
                  </a:lnTo>
                  <a:lnTo>
                    <a:pt x="59" y="363"/>
                  </a:lnTo>
                  <a:lnTo>
                    <a:pt x="63" y="375"/>
                  </a:lnTo>
                  <a:lnTo>
                    <a:pt x="56" y="392"/>
                  </a:lnTo>
                  <a:lnTo>
                    <a:pt x="65" y="421"/>
                  </a:lnTo>
                  <a:lnTo>
                    <a:pt x="76" y="462"/>
                  </a:lnTo>
                  <a:lnTo>
                    <a:pt x="65" y="500"/>
                  </a:lnTo>
                  <a:lnTo>
                    <a:pt x="76" y="537"/>
                  </a:lnTo>
                  <a:lnTo>
                    <a:pt x="50" y="567"/>
                  </a:lnTo>
                  <a:lnTo>
                    <a:pt x="0" y="613"/>
                  </a:lnTo>
                  <a:lnTo>
                    <a:pt x="4" y="684"/>
                  </a:lnTo>
                  <a:lnTo>
                    <a:pt x="36" y="716"/>
                  </a:lnTo>
                  <a:lnTo>
                    <a:pt x="40" y="736"/>
                  </a:lnTo>
                  <a:lnTo>
                    <a:pt x="98" y="737"/>
                  </a:lnTo>
                  <a:lnTo>
                    <a:pt x="100" y="723"/>
                  </a:lnTo>
                  <a:lnTo>
                    <a:pt x="146" y="723"/>
                  </a:lnTo>
                  <a:lnTo>
                    <a:pt x="135" y="758"/>
                  </a:lnTo>
                  <a:lnTo>
                    <a:pt x="134" y="780"/>
                  </a:lnTo>
                  <a:lnTo>
                    <a:pt x="327" y="784"/>
                  </a:lnTo>
                  <a:lnTo>
                    <a:pt x="327" y="773"/>
                  </a:lnTo>
                  <a:lnTo>
                    <a:pt x="322" y="759"/>
                  </a:lnTo>
                  <a:lnTo>
                    <a:pt x="307" y="736"/>
                  </a:lnTo>
                  <a:lnTo>
                    <a:pt x="329" y="704"/>
                  </a:lnTo>
                  <a:lnTo>
                    <a:pt x="304" y="682"/>
                  </a:lnTo>
                  <a:lnTo>
                    <a:pt x="318" y="674"/>
                  </a:lnTo>
                  <a:lnTo>
                    <a:pt x="313" y="633"/>
                  </a:lnTo>
                  <a:lnTo>
                    <a:pt x="322" y="620"/>
                  </a:lnTo>
                  <a:lnTo>
                    <a:pt x="325" y="596"/>
                  </a:lnTo>
                  <a:lnTo>
                    <a:pt x="346" y="562"/>
                  </a:lnTo>
                  <a:lnTo>
                    <a:pt x="368" y="561"/>
                  </a:lnTo>
                  <a:lnTo>
                    <a:pt x="376" y="550"/>
                  </a:lnTo>
                  <a:lnTo>
                    <a:pt x="376" y="536"/>
                  </a:lnTo>
                  <a:lnTo>
                    <a:pt x="354" y="509"/>
                  </a:lnTo>
                  <a:lnTo>
                    <a:pt x="336" y="503"/>
                  </a:lnTo>
                  <a:lnTo>
                    <a:pt x="327" y="486"/>
                  </a:lnTo>
                  <a:lnTo>
                    <a:pt x="334" y="463"/>
                  </a:lnTo>
                  <a:lnTo>
                    <a:pt x="336" y="442"/>
                  </a:lnTo>
                  <a:lnTo>
                    <a:pt x="355" y="436"/>
                  </a:lnTo>
                  <a:lnTo>
                    <a:pt x="368" y="436"/>
                  </a:lnTo>
                  <a:lnTo>
                    <a:pt x="382" y="451"/>
                  </a:lnTo>
                  <a:lnTo>
                    <a:pt x="394" y="444"/>
                  </a:lnTo>
                  <a:lnTo>
                    <a:pt x="388" y="429"/>
                  </a:lnTo>
                  <a:lnTo>
                    <a:pt x="385" y="412"/>
                  </a:lnTo>
                  <a:lnTo>
                    <a:pt x="405" y="399"/>
                  </a:lnTo>
                  <a:lnTo>
                    <a:pt x="414" y="384"/>
                  </a:lnTo>
                  <a:lnTo>
                    <a:pt x="419" y="370"/>
                  </a:lnTo>
                  <a:lnTo>
                    <a:pt x="444" y="361"/>
                  </a:lnTo>
                  <a:lnTo>
                    <a:pt x="456" y="348"/>
                  </a:lnTo>
                  <a:lnTo>
                    <a:pt x="460" y="317"/>
                  </a:lnTo>
                  <a:lnTo>
                    <a:pt x="460" y="292"/>
                  </a:lnTo>
                  <a:lnTo>
                    <a:pt x="427" y="282"/>
                  </a:lnTo>
                  <a:lnTo>
                    <a:pt x="411" y="266"/>
                  </a:lnTo>
                  <a:lnTo>
                    <a:pt x="394" y="270"/>
                  </a:lnTo>
                  <a:lnTo>
                    <a:pt x="371" y="254"/>
                  </a:lnTo>
                  <a:lnTo>
                    <a:pt x="360" y="258"/>
                  </a:lnTo>
                  <a:lnTo>
                    <a:pt x="369" y="237"/>
                  </a:lnTo>
                  <a:lnTo>
                    <a:pt x="382" y="237"/>
                  </a:lnTo>
                  <a:lnTo>
                    <a:pt x="386" y="219"/>
                  </a:lnTo>
                  <a:lnTo>
                    <a:pt x="368" y="209"/>
                  </a:lnTo>
                  <a:lnTo>
                    <a:pt x="350" y="209"/>
                  </a:lnTo>
                  <a:lnTo>
                    <a:pt x="357" y="171"/>
                  </a:lnTo>
                  <a:lnTo>
                    <a:pt x="369" y="159"/>
                  </a:lnTo>
                  <a:lnTo>
                    <a:pt x="373" y="142"/>
                  </a:lnTo>
                  <a:lnTo>
                    <a:pt x="380" y="136"/>
                  </a:lnTo>
                  <a:lnTo>
                    <a:pt x="385" y="109"/>
                  </a:lnTo>
                  <a:lnTo>
                    <a:pt x="386" y="84"/>
                  </a:lnTo>
                  <a:lnTo>
                    <a:pt x="373" y="61"/>
                  </a:lnTo>
                  <a:lnTo>
                    <a:pt x="364" y="55"/>
                  </a:lnTo>
                  <a:lnTo>
                    <a:pt x="344" y="29"/>
                  </a:lnTo>
                  <a:lnTo>
                    <a:pt x="321" y="28"/>
                  </a:lnTo>
                  <a:lnTo>
                    <a:pt x="305" y="13"/>
                  </a:lnTo>
                  <a:lnTo>
                    <a:pt x="276"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122" name="Freeform 25">
              <a:extLst>
                <a:ext uri="{FF2B5EF4-FFF2-40B4-BE49-F238E27FC236}">
                  <a16:creationId xmlns:a16="http://schemas.microsoft.com/office/drawing/2014/main" id="{5B47FD9D-A522-7E92-192E-B57591CC9C44}"/>
                </a:ext>
              </a:extLst>
            </p:cNvPr>
            <p:cNvSpPr>
              <a:spLocks/>
            </p:cNvSpPr>
            <p:nvPr/>
          </p:nvSpPr>
          <p:spPr bwMode="auto">
            <a:xfrm>
              <a:off x="971550" y="2422525"/>
              <a:ext cx="962025" cy="952500"/>
            </a:xfrm>
            <a:custGeom>
              <a:avLst/>
              <a:gdLst/>
              <a:ahLst/>
              <a:cxnLst>
                <a:cxn ang="0">
                  <a:pos x="97" y="9"/>
                </a:cxn>
                <a:cxn ang="0">
                  <a:pos x="81" y="33"/>
                </a:cxn>
                <a:cxn ang="0">
                  <a:pos x="48" y="76"/>
                </a:cxn>
                <a:cxn ang="0">
                  <a:pos x="30" y="152"/>
                </a:cxn>
                <a:cxn ang="0">
                  <a:pos x="9" y="193"/>
                </a:cxn>
                <a:cxn ang="0">
                  <a:pos x="0" y="230"/>
                </a:cxn>
                <a:cxn ang="0">
                  <a:pos x="41" y="242"/>
                </a:cxn>
                <a:cxn ang="0">
                  <a:pos x="67" y="242"/>
                </a:cxn>
                <a:cxn ang="0">
                  <a:pos x="80" y="275"/>
                </a:cxn>
                <a:cxn ang="0">
                  <a:pos x="96" y="325"/>
                </a:cxn>
                <a:cxn ang="0">
                  <a:pos x="137" y="410"/>
                </a:cxn>
                <a:cxn ang="0">
                  <a:pos x="141" y="462"/>
                </a:cxn>
                <a:cxn ang="0">
                  <a:pos x="176" y="502"/>
                </a:cxn>
                <a:cxn ang="0">
                  <a:pos x="193" y="535"/>
                </a:cxn>
                <a:cxn ang="0">
                  <a:pos x="233" y="600"/>
                </a:cxn>
                <a:cxn ang="0">
                  <a:pos x="266" y="596"/>
                </a:cxn>
                <a:cxn ang="0">
                  <a:pos x="292" y="594"/>
                </a:cxn>
                <a:cxn ang="0">
                  <a:pos x="314" y="583"/>
                </a:cxn>
                <a:cxn ang="0">
                  <a:pos x="355" y="581"/>
                </a:cxn>
                <a:cxn ang="0">
                  <a:pos x="384" y="579"/>
                </a:cxn>
                <a:cxn ang="0">
                  <a:pos x="421" y="568"/>
                </a:cxn>
                <a:cxn ang="0">
                  <a:pos x="520" y="580"/>
                </a:cxn>
                <a:cxn ang="0">
                  <a:pos x="521" y="531"/>
                </a:cxn>
                <a:cxn ang="0">
                  <a:pos x="529" y="512"/>
                </a:cxn>
                <a:cxn ang="0">
                  <a:pos x="537" y="451"/>
                </a:cxn>
                <a:cxn ang="0">
                  <a:pos x="542" y="421"/>
                </a:cxn>
                <a:cxn ang="0">
                  <a:pos x="602" y="401"/>
                </a:cxn>
                <a:cxn ang="0">
                  <a:pos x="567" y="327"/>
                </a:cxn>
                <a:cxn ang="0">
                  <a:pos x="533" y="334"/>
                </a:cxn>
                <a:cxn ang="0">
                  <a:pos x="513" y="319"/>
                </a:cxn>
                <a:cxn ang="0">
                  <a:pos x="498" y="301"/>
                </a:cxn>
                <a:cxn ang="0">
                  <a:pos x="445" y="325"/>
                </a:cxn>
                <a:cxn ang="0">
                  <a:pos x="409" y="288"/>
                </a:cxn>
                <a:cxn ang="0">
                  <a:pos x="381" y="256"/>
                </a:cxn>
                <a:cxn ang="0">
                  <a:pos x="318" y="254"/>
                </a:cxn>
                <a:cxn ang="0">
                  <a:pos x="306" y="233"/>
                </a:cxn>
                <a:cxn ang="0">
                  <a:pos x="252" y="235"/>
                </a:cxn>
                <a:cxn ang="0">
                  <a:pos x="214" y="192"/>
                </a:cxn>
                <a:cxn ang="0">
                  <a:pos x="214" y="148"/>
                </a:cxn>
                <a:cxn ang="0">
                  <a:pos x="227" y="86"/>
                </a:cxn>
                <a:cxn ang="0">
                  <a:pos x="242" y="61"/>
                </a:cxn>
                <a:cxn ang="0">
                  <a:pos x="237" y="4"/>
                </a:cxn>
                <a:cxn ang="0">
                  <a:pos x="185" y="39"/>
                </a:cxn>
                <a:cxn ang="0">
                  <a:pos x="164" y="48"/>
                </a:cxn>
                <a:cxn ang="0">
                  <a:pos x="151" y="17"/>
                </a:cxn>
              </a:cxnLst>
              <a:rect l="0" t="0" r="r" b="b"/>
              <a:pathLst>
                <a:path w="606" h="600">
                  <a:moveTo>
                    <a:pt x="120" y="0"/>
                  </a:moveTo>
                  <a:lnTo>
                    <a:pt x="97" y="9"/>
                  </a:lnTo>
                  <a:lnTo>
                    <a:pt x="79" y="14"/>
                  </a:lnTo>
                  <a:lnTo>
                    <a:pt x="81" y="33"/>
                  </a:lnTo>
                  <a:lnTo>
                    <a:pt x="71" y="35"/>
                  </a:lnTo>
                  <a:lnTo>
                    <a:pt x="48" y="76"/>
                  </a:lnTo>
                  <a:lnTo>
                    <a:pt x="47" y="98"/>
                  </a:lnTo>
                  <a:lnTo>
                    <a:pt x="30" y="152"/>
                  </a:lnTo>
                  <a:lnTo>
                    <a:pt x="18" y="156"/>
                  </a:lnTo>
                  <a:lnTo>
                    <a:pt x="9" y="193"/>
                  </a:lnTo>
                  <a:lnTo>
                    <a:pt x="8" y="217"/>
                  </a:lnTo>
                  <a:lnTo>
                    <a:pt x="0" y="230"/>
                  </a:lnTo>
                  <a:lnTo>
                    <a:pt x="0" y="242"/>
                  </a:lnTo>
                  <a:lnTo>
                    <a:pt x="41" y="242"/>
                  </a:lnTo>
                  <a:lnTo>
                    <a:pt x="54" y="250"/>
                  </a:lnTo>
                  <a:lnTo>
                    <a:pt x="67" y="242"/>
                  </a:lnTo>
                  <a:lnTo>
                    <a:pt x="77" y="252"/>
                  </a:lnTo>
                  <a:lnTo>
                    <a:pt x="80" y="275"/>
                  </a:lnTo>
                  <a:lnTo>
                    <a:pt x="98" y="290"/>
                  </a:lnTo>
                  <a:lnTo>
                    <a:pt x="96" y="325"/>
                  </a:lnTo>
                  <a:lnTo>
                    <a:pt x="121" y="389"/>
                  </a:lnTo>
                  <a:lnTo>
                    <a:pt x="137" y="410"/>
                  </a:lnTo>
                  <a:lnTo>
                    <a:pt x="134" y="435"/>
                  </a:lnTo>
                  <a:lnTo>
                    <a:pt x="141" y="462"/>
                  </a:lnTo>
                  <a:lnTo>
                    <a:pt x="160" y="480"/>
                  </a:lnTo>
                  <a:lnTo>
                    <a:pt x="176" y="502"/>
                  </a:lnTo>
                  <a:lnTo>
                    <a:pt x="189" y="521"/>
                  </a:lnTo>
                  <a:lnTo>
                    <a:pt x="193" y="535"/>
                  </a:lnTo>
                  <a:lnTo>
                    <a:pt x="222" y="583"/>
                  </a:lnTo>
                  <a:lnTo>
                    <a:pt x="233" y="600"/>
                  </a:lnTo>
                  <a:lnTo>
                    <a:pt x="247" y="593"/>
                  </a:lnTo>
                  <a:lnTo>
                    <a:pt x="266" y="596"/>
                  </a:lnTo>
                  <a:lnTo>
                    <a:pt x="279" y="592"/>
                  </a:lnTo>
                  <a:lnTo>
                    <a:pt x="292" y="594"/>
                  </a:lnTo>
                  <a:lnTo>
                    <a:pt x="318" y="596"/>
                  </a:lnTo>
                  <a:lnTo>
                    <a:pt x="314" y="583"/>
                  </a:lnTo>
                  <a:lnTo>
                    <a:pt x="346" y="577"/>
                  </a:lnTo>
                  <a:lnTo>
                    <a:pt x="355" y="581"/>
                  </a:lnTo>
                  <a:lnTo>
                    <a:pt x="360" y="577"/>
                  </a:lnTo>
                  <a:lnTo>
                    <a:pt x="384" y="579"/>
                  </a:lnTo>
                  <a:lnTo>
                    <a:pt x="380" y="567"/>
                  </a:lnTo>
                  <a:lnTo>
                    <a:pt x="421" y="568"/>
                  </a:lnTo>
                  <a:lnTo>
                    <a:pt x="426" y="580"/>
                  </a:lnTo>
                  <a:lnTo>
                    <a:pt x="520" y="580"/>
                  </a:lnTo>
                  <a:lnTo>
                    <a:pt x="513" y="572"/>
                  </a:lnTo>
                  <a:lnTo>
                    <a:pt x="521" y="531"/>
                  </a:lnTo>
                  <a:lnTo>
                    <a:pt x="514" y="513"/>
                  </a:lnTo>
                  <a:lnTo>
                    <a:pt x="529" y="512"/>
                  </a:lnTo>
                  <a:lnTo>
                    <a:pt x="541" y="500"/>
                  </a:lnTo>
                  <a:lnTo>
                    <a:pt x="537" y="451"/>
                  </a:lnTo>
                  <a:lnTo>
                    <a:pt x="547" y="434"/>
                  </a:lnTo>
                  <a:lnTo>
                    <a:pt x="542" y="421"/>
                  </a:lnTo>
                  <a:lnTo>
                    <a:pt x="606" y="419"/>
                  </a:lnTo>
                  <a:lnTo>
                    <a:pt x="602" y="401"/>
                  </a:lnTo>
                  <a:lnTo>
                    <a:pt x="570" y="369"/>
                  </a:lnTo>
                  <a:lnTo>
                    <a:pt x="567" y="327"/>
                  </a:lnTo>
                  <a:lnTo>
                    <a:pt x="552" y="333"/>
                  </a:lnTo>
                  <a:lnTo>
                    <a:pt x="533" y="334"/>
                  </a:lnTo>
                  <a:lnTo>
                    <a:pt x="530" y="313"/>
                  </a:lnTo>
                  <a:lnTo>
                    <a:pt x="513" y="319"/>
                  </a:lnTo>
                  <a:lnTo>
                    <a:pt x="496" y="312"/>
                  </a:lnTo>
                  <a:lnTo>
                    <a:pt x="498" y="301"/>
                  </a:lnTo>
                  <a:lnTo>
                    <a:pt x="470" y="305"/>
                  </a:lnTo>
                  <a:lnTo>
                    <a:pt x="445" y="325"/>
                  </a:lnTo>
                  <a:lnTo>
                    <a:pt x="421" y="310"/>
                  </a:lnTo>
                  <a:lnTo>
                    <a:pt x="409" y="288"/>
                  </a:lnTo>
                  <a:lnTo>
                    <a:pt x="389" y="283"/>
                  </a:lnTo>
                  <a:lnTo>
                    <a:pt x="381" y="256"/>
                  </a:lnTo>
                  <a:lnTo>
                    <a:pt x="343" y="246"/>
                  </a:lnTo>
                  <a:lnTo>
                    <a:pt x="318" y="254"/>
                  </a:lnTo>
                  <a:lnTo>
                    <a:pt x="309" y="256"/>
                  </a:lnTo>
                  <a:lnTo>
                    <a:pt x="306" y="233"/>
                  </a:lnTo>
                  <a:lnTo>
                    <a:pt x="273" y="227"/>
                  </a:lnTo>
                  <a:lnTo>
                    <a:pt x="252" y="235"/>
                  </a:lnTo>
                  <a:lnTo>
                    <a:pt x="220" y="221"/>
                  </a:lnTo>
                  <a:lnTo>
                    <a:pt x="214" y="192"/>
                  </a:lnTo>
                  <a:lnTo>
                    <a:pt x="223" y="169"/>
                  </a:lnTo>
                  <a:lnTo>
                    <a:pt x="214" y="148"/>
                  </a:lnTo>
                  <a:lnTo>
                    <a:pt x="227" y="122"/>
                  </a:lnTo>
                  <a:lnTo>
                    <a:pt x="227" y="86"/>
                  </a:lnTo>
                  <a:lnTo>
                    <a:pt x="223" y="67"/>
                  </a:lnTo>
                  <a:lnTo>
                    <a:pt x="242" y="61"/>
                  </a:lnTo>
                  <a:lnTo>
                    <a:pt x="242" y="31"/>
                  </a:lnTo>
                  <a:lnTo>
                    <a:pt x="237" y="4"/>
                  </a:lnTo>
                  <a:lnTo>
                    <a:pt x="216" y="25"/>
                  </a:lnTo>
                  <a:lnTo>
                    <a:pt x="185" y="39"/>
                  </a:lnTo>
                  <a:lnTo>
                    <a:pt x="179" y="47"/>
                  </a:lnTo>
                  <a:lnTo>
                    <a:pt x="164" y="48"/>
                  </a:lnTo>
                  <a:lnTo>
                    <a:pt x="151" y="29"/>
                  </a:lnTo>
                  <a:lnTo>
                    <a:pt x="151" y="17"/>
                  </a:lnTo>
                  <a:lnTo>
                    <a:pt x="120"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123" name="Freeform 26">
              <a:extLst>
                <a:ext uri="{FF2B5EF4-FFF2-40B4-BE49-F238E27FC236}">
                  <a16:creationId xmlns:a16="http://schemas.microsoft.com/office/drawing/2014/main" id="{A18DC486-D63D-7646-5B45-17A3406D78E2}"/>
                </a:ext>
              </a:extLst>
            </p:cNvPr>
            <p:cNvSpPr>
              <a:spLocks/>
            </p:cNvSpPr>
            <p:nvPr/>
          </p:nvSpPr>
          <p:spPr bwMode="auto">
            <a:xfrm>
              <a:off x="1081088" y="2154238"/>
              <a:ext cx="909638" cy="798512"/>
            </a:xfrm>
            <a:custGeom>
              <a:avLst/>
              <a:gdLst/>
              <a:ahLst/>
              <a:cxnLst>
                <a:cxn ang="0">
                  <a:pos x="92" y="11"/>
                </a:cxn>
                <a:cxn ang="0">
                  <a:pos x="91" y="63"/>
                </a:cxn>
                <a:cxn ang="0">
                  <a:pos x="48" y="96"/>
                </a:cxn>
                <a:cxn ang="0">
                  <a:pos x="0" y="120"/>
                </a:cxn>
                <a:cxn ang="0">
                  <a:pos x="7" y="139"/>
                </a:cxn>
                <a:cxn ang="0">
                  <a:pos x="38" y="128"/>
                </a:cxn>
                <a:cxn ang="0">
                  <a:pos x="62" y="150"/>
                </a:cxn>
                <a:cxn ang="0">
                  <a:pos x="83" y="164"/>
                </a:cxn>
                <a:cxn ang="0">
                  <a:pos x="111" y="147"/>
                </a:cxn>
                <a:cxn ang="0">
                  <a:pos x="131" y="152"/>
                </a:cxn>
                <a:cxn ang="0">
                  <a:pos x="117" y="179"/>
                </a:cxn>
                <a:cxn ang="0">
                  <a:pos x="120" y="221"/>
                </a:cxn>
                <a:cxn ang="0">
                  <a:pos x="117" y="257"/>
                </a:cxn>
                <a:cxn ang="0">
                  <a:pos x="114" y="296"/>
                </a:cxn>
                <a:cxn ang="0">
                  <a:pos x="155" y="301"/>
                </a:cxn>
                <a:cxn ang="0">
                  <a:pos x="182" y="323"/>
                </a:cxn>
                <a:cxn ang="0">
                  <a:pos x="208" y="315"/>
                </a:cxn>
                <a:cxn ang="0">
                  <a:pos x="243" y="343"/>
                </a:cxn>
                <a:cxn ang="0">
                  <a:pos x="267" y="364"/>
                </a:cxn>
                <a:cxn ang="0">
                  <a:pos x="304" y="360"/>
                </a:cxn>
                <a:cxn ang="0">
                  <a:pos x="324" y="365"/>
                </a:cxn>
                <a:cxn ang="0">
                  <a:pos x="350" y="366"/>
                </a:cxn>
                <a:cxn ang="0">
                  <a:pos x="367" y="381"/>
                </a:cxn>
                <a:cxn ang="0">
                  <a:pos x="377" y="355"/>
                </a:cxn>
                <a:cxn ang="0">
                  <a:pos x="435" y="297"/>
                </a:cxn>
                <a:cxn ang="0">
                  <a:pos x="435" y="240"/>
                </a:cxn>
                <a:cxn ang="0">
                  <a:pos x="420" y="187"/>
                </a:cxn>
                <a:cxn ang="0">
                  <a:pos x="422" y="165"/>
                </a:cxn>
                <a:cxn ang="0">
                  <a:pos x="421" y="125"/>
                </a:cxn>
                <a:cxn ang="0">
                  <a:pos x="405" y="111"/>
                </a:cxn>
                <a:cxn ang="0">
                  <a:pos x="280" y="50"/>
                </a:cxn>
                <a:cxn ang="0">
                  <a:pos x="189" y="21"/>
                </a:cxn>
                <a:cxn ang="0">
                  <a:pos x="102" y="0"/>
                </a:cxn>
              </a:cxnLst>
              <a:rect l="0" t="0" r="r" b="b"/>
              <a:pathLst>
                <a:path w="435" h="382">
                  <a:moveTo>
                    <a:pt x="102" y="0"/>
                  </a:moveTo>
                  <a:cubicBezTo>
                    <a:pt x="92" y="11"/>
                    <a:pt x="92" y="11"/>
                    <a:pt x="92" y="11"/>
                  </a:cubicBezTo>
                  <a:cubicBezTo>
                    <a:pt x="97" y="46"/>
                    <a:pt x="97" y="46"/>
                    <a:pt x="97" y="46"/>
                  </a:cubicBezTo>
                  <a:cubicBezTo>
                    <a:pt x="91" y="63"/>
                    <a:pt x="91" y="63"/>
                    <a:pt x="91" y="63"/>
                  </a:cubicBezTo>
                  <a:cubicBezTo>
                    <a:pt x="73" y="88"/>
                    <a:pt x="73" y="88"/>
                    <a:pt x="73" y="88"/>
                  </a:cubicBezTo>
                  <a:cubicBezTo>
                    <a:pt x="48" y="96"/>
                    <a:pt x="48" y="96"/>
                    <a:pt x="48" y="96"/>
                  </a:cubicBezTo>
                  <a:cubicBezTo>
                    <a:pt x="14" y="115"/>
                    <a:pt x="14" y="115"/>
                    <a:pt x="14" y="115"/>
                  </a:cubicBezTo>
                  <a:cubicBezTo>
                    <a:pt x="14" y="115"/>
                    <a:pt x="7" y="118"/>
                    <a:pt x="0" y="120"/>
                  </a:cubicBezTo>
                  <a:cubicBezTo>
                    <a:pt x="5" y="131"/>
                    <a:pt x="5" y="131"/>
                    <a:pt x="5" y="131"/>
                  </a:cubicBezTo>
                  <a:cubicBezTo>
                    <a:pt x="7" y="139"/>
                    <a:pt x="7" y="139"/>
                    <a:pt x="7" y="139"/>
                  </a:cubicBezTo>
                  <a:cubicBezTo>
                    <a:pt x="21" y="135"/>
                    <a:pt x="21" y="135"/>
                    <a:pt x="21" y="135"/>
                  </a:cubicBezTo>
                  <a:cubicBezTo>
                    <a:pt x="38" y="128"/>
                    <a:pt x="38" y="128"/>
                    <a:pt x="38" y="128"/>
                  </a:cubicBezTo>
                  <a:cubicBezTo>
                    <a:pt x="62" y="141"/>
                    <a:pt x="62" y="141"/>
                    <a:pt x="62" y="141"/>
                  </a:cubicBezTo>
                  <a:cubicBezTo>
                    <a:pt x="62" y="150"/>
                    <a:pt x="62" y="150"/>
                    <a:pt x="62" y="150"/>
                  </a:cubicBezTo>
                  <a:cubicBezTo>
                    <a:pt x="72" y="165"/>
                    <a:pt x="72" y="165"/>
                    <a:pt x="72" y="165"/>
                  </a:cubicBezTo>
                  <a:cubicBezTo>
                    <a:pt x="83" y="164"/>
                    <a:pt x="83" y="164"/>
                    <a:pt x="83" y="164"/>
                  </a:cubicBezTo>
                  <a:cubicBezTo>
                    <a:pt x="88" y="158"/>
                    <a:pt x="88" y="158"/>
                    <a:pt x="88" y="158"/>
                  </a:cubicBezTo>
                  <a:cubicBezTo>
                    <a:pt x="111" y="147"/>
                    <a:pt x="111" y="147"/>
                    <a:pt x="111" y="147"/>
                  </a:cubicBezTo>
                  <a:cubicBezTo>
                    <a:pt x="127" y="131"/>
                    <a:pt x="127" y="131"/>
                    <a:pt x="127" y="131"/>
                  </a:cubicBezTo>
                  <a:cubicBezTo>
                    <a:pt x="131" y="152"/>
                    <a:pt x="131" y="152"/>
                    <a:pt x="131" y="152"/>
                  </a:cubicBezTo>
                  <a:cubicBezTo>
                    <a:pt x="131" y="175"/>
                    <a:pt x="131" y="175"/>
                    <a:pt x="131" y="175"/>
                  </a:cubicBezTo>
                  <a:cubicBezTo>
                    <a:pt x="117" y="179"/>
                    <a:pt x="117" y="179"/>
                    <a:pt x="117" y="179"/>
                  </a:cubicBezTo>
                  <a:cubicBezTo>
                    <a:pt x="120" y="194"/>
                    <a:pt x="120" y="194"/>
                    <a:pt x="120" y="194"/>
                  </a:cubicBezTo>
                  <a:cubicBezTo>
                    <a:pt x="120" y="221"/>
                    <a:pt x="120" y="221"/>
                    <a:pt x="120" y="221"/>
                  </a:cubicBezTo>
                  <a:cubicBezTo>
                    <a:pt x="110" y="241"/>
                    <a:pt x="110" y="241"/>
                    <a:pt x="110" y="241"/>
                  </a:cubicBezTo>
                  <a:cubicBezTo>
                    <a:pt x="117" y="257"/>
                    <a:pt x="117" y="257"/>
                    <a:pt x="117" y="257"/>
                  </a:cubicBezTo>
                  <a:cubicBezTo>
                    <a:pt x="110" y="274"/>
                    <a:pt x="110" y="274"/>
                    <a:pt x="110" y="274"/>
                  </a:cubicBezTo>
                  <a:cubicBezTo>
                    <a:pt x="114" y="296"/>
                    <a:pt x="114" y="296"/>
                    <a:pt x="114" y="296"/>
                  </a:cubicBezTo>
                  <a:cubicBezTo>
                    <a:pt x="139" y="307"/>
                    <a:pt x="139" y="307"/>
                    <a:pt x="139" y="307"/>
                  </a:cubicBezTo>
                  <a:cubicBezTo>
                    <a:pt x="155" y="301"/>
                    <a:pt x="155" y="301"/>
                    <a:pt x="155" y="301"/>
                  </a:cubicBezTo>
                  <a:cubicBezTo>
                    <a:pt x="180" y="305"/>
                    <a:pt x="180" y="305"/>
                    <a:pt x="180" y="305"/>
                  </a:cubicBezTo>
                  <a:cubicBezTo>
                    <a:pt x="182" y="323"/>
                    <a:pt x="182" y="323"/>
                    <a:pt x="182" y="323"/>
                  </a:cubicBezTo>
                  <a:cubicBezTo>
                    <a:pt x="189" y="321"/>
                    <a:pt x="189" y="321"/>
                    <a:pt x="189" y="321"/>
                  </a:cubicBezTo>
                  <a:cubicBezTo>
                    <a:pt x="208" y="315"/>
                    <a:pt x="208" y="315"/>
                    <a:pt x="208" y="315"/>
                  </a:cubicBezTo>
                  <a:cubicBezTo>
                    <a:pt x="237" y="323"/>
                    <a:pt x="237" y="323"/>
                    <a:pt x="237" y="323"/>
                  </a:cubicBezTo>
                  <a:cubicBezTo>
                    <a:pt x="243" y="343"/>
                    <a:pt x="243" y="343"/>
                    <a:pt x="243" y="343"/>
                  </a:cubicBezTo>
                  <a:cubicBezTo>
                    <a:pt x="258" y="347"/>
                    <a:pt x="258" y="347"/>
                    <a:pt x="258" y="347"/>
                  </a:cubicBezTo>
                  <a:cubicBezTo>
                    <a:pt x="267" y="364"/>
                    <a:pt x="267" y="364"/>
                    <a:pt x="267" y="364"/>
                  </a:cubicBezTo>
                  <a:cubicBezTo>
                    <a:pt x="285" y="375"/>
                    <a:pt x="285" y="375"/>
                    <a:pt x="285" y="375"/>
                  </a:cubicBezTo>
                  <a:cubicBezTo>
                    <a:pt x="304" y="360"/>
                    <a:pt x="304" y="360"/>
                    <a:pt x="304" y="360"/>
                  </a:cubicBezTo>
                  <a:cubicBezTo>
                    <a:pt x="326" y="357"/>
                    <a:pt x="326" y="357"/>
                    <a:pt x="326" y="357"/>
                  </a:cubicBezTo>
                  <a:cubicBezTo>
                    <a:pt x="324" y="365"/>
                    <a:pt x="324" y="365"/>
                    <a:pt x="324" y="365"/>
                  </a:cubicBezTo>
                  <a:cubicBezTo>
                    <a:pt x="337" y="371"/>
                    <a:pt x="337" y="371"/>
                    <a:pt x="337" y="371"/>
                  </a:cubicBezTo>
                  <a:cubicBezTo>
                    <a:pt x="350" y="366"/>
                    <a:pt x="350" y="366"/>
                    <a:pt x="350" y="366"/>
                  </a:cubicBezTo>
                  <a:cubicBezTo>
                    <a:pt x="352" y="382"/>
                    <a:pt x="352" y="382"/>
                    <a:pt x="352" y="382"/>
                  </a:cubicBezTo>
                  <a:cubicBezTo>
                    <a:pt x="367" y="381"/>
                    <a:pt x="367" y="381"/>
                    <a:pt x="367" y="381"/>
                  </a:cubicBezTo>
                  <a:cubicBezTo>
                    <a:pt x="378" y="377"/>
                    <a:pt x="378" y="377"/>
                    <a:pt x="378" y="377"/>
                  </a:cubicBezTo>
                  <a:cubicBezTo>
                    <a:pt x="377" y="355"/>
                    <a:pt x="377" y="355"/>
                    <a:pt x="377" y="355"/>
                  </a:cubicBezTo>
                  <a:cubicBezTo>
                    <a:pt x="415" y="320"/>
                    <a:pt x="415" y="320"/>
                    <a:pt x="415" y="320"/>
                  </a:cubicBezTo>
                  <a:cubicBezTo>
                    <a:pt x="435" y="297"/>
                    <a:pt x="435" y="297"/>
                    <a:pt x="435" y="297"/>
                  </a:cubicBezTo>
                  <a:cubicBezTo>
                    <a:pt x="427" y="269"/>
                    <a:pt x="427" y="269"/>
                    <a:pt x="427" y="269"/>
                  </a:cubicBezTo>
                  <a:cubicBezTo>
                    <a:pt x="435" y="240"/>
                    <a:pt x="435" y="240"/>
                    <a:pt x="435" y="240"/>
                  </a:cubicBezTo>
                  <a:cubicBezTo>
                    <a:pt x="427" y="209"/>
                    <a:pt x="427" y="209"/>
                    <a:pt x="427" y="209"/>
                  </a:cubicBezTo>
                  <a:cubicBezTo>
                    <a:pt x="420" y="187"/>
                    <a:pt x="420" y="187"/>
                    <a:pt x="420" y="187"/>
                  </a:cubicBezTo>
                  <a:cubicBezTo>
                    <a:pt x="425" y="174"/>
                    <a:pt x="425" y="174"/>
                    <a:pt x="425" y="174"/>
                  </a:cubicBezTo>
                  <a:cubicBezTo>
                    <a:pt x="422" y="165"/>
                    <a:pt x="422" y="165"/>
                    <a:pt x="422" y="165"/>
                  </a:cubicBezTo>
                  <a:cubicBezTo>
                    <a:pt x="432" y="155"/>
                    <a:pt x="432" y="155"/>
                    <a:pt x="432" y="155"/>
                  </a:cubicBezTo>
                  <a:cubicBezTo>
                    <a:pt x="421" y="125"/>
                    <a:pt x="421" y="125"/>
                    <a:pt x="421" y="125"/>
                  </a:cubicBezTo>
                  <a:cubicBezTo>
                    <a:pt x="423" y="125"/>
                    <a:pt x="423" y="125"/>
                    <a:pt x="423" y="125"/>
                  </a:cubicBezTo>
                  <a:cubicBezTo>
                    <a:pt x="405" y="111"/>
                    <a:pt x="405" y="111"/>
                    <a:pt x="405" y="111"/>
                  </a:cubicBezTo>
                  <a:cubicBezTo>
                    <a:pt x="353" y="87"/>
                    <a:pt x="353" y="87"/>
                    <a:pt x="353" y="87"/>
                  </a:cubicBezTo>
                  <a:cubicBezTo>
                    <a:pt x="280" y="50"/>
                    <a:pt x="280" y="50"/>
                    <a:pt x="280" y="50"/>
                  </a:cubicBezTo>
                  <a:cubicBezTo>
                    <a:pt x="224" y="36"/>
                    <a:pt x="224" y="36"/>
                    <a:pt x="224" y="36"/>
                  </a:cubicBezTo>
                  <a:cubicBezTo>
                    <a:pt x="189" y="21"/>
                    <a:pt x="189" y="21"/>
                    <a:pt x="189" y="21"/>
                  </a:cubicBezTo>
                  <a:cubicBezTo>
                    <a:pt x="156" y="20"/>
                    <a:pt x="156" y="20"/>
                    <a:pt x="156" y="20"/>
                  </a:cubicBezTo>
                  <a:lnTo>
                    <a:pt x="102"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124" name="Freeform 27">
              <a:extLst>
                <a:ext uri="{FF2B5EF4-FFF2-40B4-BE49-F238E27FC236}">
                  <a16:creationId xmlns:a16="http://schemas.microsoft.com/office/drawing/2014/main" id="{B496EB94-50B4-7D80-73FB-F90295EBD162}"/>
                </a:ext>
              </a:extLst>
            </p:cNvPr>
            <p:cNvSpPr>
              <a:spLocks/>
            </p:cNvSpPr>
            <p:nvPr/>
          </p:nvSpPr>
          <p:spPr bwMode="auto">
            <a:xfrm>
              <a:off x="928688" y="1536700"/>
              <a:ext cx="1279525" cy="900112"/>
            </a:xfrm>
            <a:custGeom>
              <a:avLst/>
              <a:gdLst/>
              <a:ahLst/>
              <a:cxnLst>
                <a:cxn ang="0">
                  <a:pos x="358" y="7"/>
                </a:cxn>
                <a:cxn ang="0">
                  <a:pos x="336" y="29"/>
                </a:cxn>
                <a:cxn ang="0">
                  <a:pos x="349" y="47"/>
                </a:cxn>
                <a:cxn ang="0">
                  <a:pos x="336" y="50"/>
                </a:cxn>
                <a:cxn ang="0">
                  <a:pos x="325" y="63"/>
                </a:cxn>
                <a:cxn ang="0">
                  <a:pos x="292" y="46"/>
                </a:cxn>
                <a:cxn ang="0">
                  <a:pos x="264" y="62"/>
                </a:cxn>
                <a:cxn ang="0">
                  <a:pos x="226" y="78"/>
                </a:cxn>
                <a:cxn ang="0">
                  <a:pos x="176" y="99"/>
                </a:cxn>
                <a:cxn ang="0">
                  <a:pos x="137" y="124"/>
                </a:cxn>
                <a:cxn ang="0">
                  <a:pos x="109" y="126"/>
                </a:cxn>
                <a:cxn ang="0">
                  <a:pos x="118" y="148"/>
                </a:cxn>
                <a:cxn ang="0">
                  <a:pos x="81" y="141"/>
                </a:cxn>
                <a:cxn ang="0">
                  <a:pos x="45" y="156"/>
                </a:cxn>
                <a:cxn ang="0">
                  <a:pos x="32" y="199"/>
                </a:cxn>
                <a:cxn ang="0">
                  <a:pos x="33" y="240"/>
                </a:cxn>
                <a:cxn ang="0">
                  <a:pos x="31" y="294"/>
                </a:cxn>
                <a:cxn ang="0">
                  <a:pos x="27" y="316"/>
                </a:cxn>
                <a:cxn ang="0">
                  <a:pos x="22" y="389"/>
                </a:cxn>
                <a:cxn ang="0">
                  <a:pos x="65" y="413"/>
                </a:cxn>
                <a:cxn ang="0">
                  <a:pos x="73" y="416"/>
                </a:cxn>
                <a:cxn ang="0">
                  <a:pos x="121" y="392"/>
                </a:cxn>
                <a:cxn ang="0">
                  <a:pos x="164" y="359"/>
                </a:cxn>
                <a:cxn ang="0">
                  <a:pos x="165" y="307"/>
                </a:cxn>
                <a:cxn ang="0">
                  <a:pos x="229" y="316"/>
                </a:cxn>
                <a:cxn ang="0">
                  <a:pos x="297" y="332"/>
                </a:cxn>
                <a:cxn ang="0">
                  <a:pos x="426" y="383"/>
                </a:cxn>
                <a:cxn ang="0">
                  <a:pos x="496" y="421"/>
                </a:cxn>
                <a:cxn ang="0">
                  <a:pos x="516" y="429"/>
                </a:cxn>
                <a:cxn ang="0">
                  <a:pos x="541" y="418"/>
                </a:cxn>
                <a:cxn ang="0">
                  <a:pos x="566" y="313"/>
                </a:cxn>
                <a:cxn ang="0">
                  <a:pos x="588" y="242"/>
                </a:cxn>
                <a:cxn ang="0">
                  <a:pos x="608" y="201"/>
                </a:cxn>
                <a:cxn ang="0">
                  <a:pos x="609" y="193"/>
                </a:cxn>
                <a:cxn ang="0">
                  <a:pos x="536" y="159"/>
                </a:cxn>
                <a:cxn ang="0">
                  <a:pos x="482" y="144"/>
                </a:cxn>
                <a:cxn ang="0">
                  <a:pos x="459" y="105"/>
                </a:cxn>
                <a:cxn ang="0">
                  <a:pos x="434" y="123"/>
                </a:cxn>
                <a:cxn ang="0">
                  <a:pos x="416" y="83"/>
                </a:cxn>
                <a:cxn ang="0">
                  <a:pos x="382" y="27"/>
                </a:cxn>
              </a:cxnLst>
              <a:rect l="0" t="0" r="r" b="b"/>
              <a:pathLst>
                <a:path w="612" h="431">
                  <a:moveTo>
                    <a:pt x="373" y="0"/>
                  </a:moveTo>
                  <a:cubicBezTo>
                    <a:pt x="358" y="7"/>
                    <a:pt x="358" y="7"/>
                    <a:pt x="358" y="7"/>
                  </a:cubicBezTo>
                  <a:cubicBezTo>
                    <a:pt x="344" y="5"/>
                    <a:pt x="344" y="5"/>
                    <a:pt x="344" y="5"/>
                  </a:cubicBezTo>
                  <a:cubicBezTo>
                    <a:pt x="336" y="29"/>
                    <a:pt x="336" y="29"/>
                    <a:pt x="336" y="29"/>
                  </a:cubicBezTo>
                  <a:cubicBezTo>
                    <a:pt x="345" y="33"/>
                    <a:pt x="345" y="33"/>
                    <a:pt x="345" y="33"/>
                  </a:cubicBezTo>
                  <a:cubicBezTo>
                    <a:pt x="349" y="47"/>
                    <a:pt x="349" y="47"/>
                    <a:pt x="349" y="47"/>
                  </a:cubicBezTo>
                  <a:cubicBezTo>
                    <a:pt x="337" y="40"/>
                    <a:pt x="337" y="40"/>
                    <a:pt x="337" y="40"/>
                  </a:cubicBezTo>
                  <a:cubicBezTo>
                    <a:pt x="336" y="50"/>
                    <a:pt x="336" y="50"/>
                    <a:pt x="336" y="50"/>
                  </a:cubicBezTo>
                  <a:cubicBezTo>
                    <a:pt x="345" y="60"/>
                    <a:pt x="345" y="60"/>
                    <a:pt x="345" y="60"/>
                  </a:cubicBezTo>
                  <a:cubicBezTo>
                    <a:pt x="325" y="63"/>
                    <a:pt x="325" y="63"/>
                    <a:pt x="325" y="63"/>
                  </a:cubicBezTo>
                  <a:cubicBezTo>
                    <a:pt x="305" y="61"/>
                    <a:pt x="305" y="61"/>
                    <a:pt x="305" y="61"/>
                  </a:cubicBezTo>
                  <a:cubicBezTo>
                    <a:pt x="292" y="46"/>
                    <a:pt x="292" y="46"/>
                    <a:pt x="292" y="46"/>
                  </a:cubicBezTo>
                  <a:cubicBezTo>
                    <a:pt x="268" y="45"/>
                    <a:pt x="268" y="45"/>
                    <a:pt x="268" y="45"/>
                  </a:cubicBezTo>
                  <a:cubicBezTo>
                    <a:pt x="264" y="62"/>
                    <a:pt x="264" y="62"/>
                    <a:pt x="264" y="62"/>
                  </a:cubicBezTo>
                  <a:cubicBezTo>
                    <a:pt x="243" y="79"/>
                    <a:pt x="243" y="79"/>
                    <a:pt x="243" y="79"/>
                  </a:cubicBezTo>
                  <a:cubicBezTo>
                    <a:pt x="226" y="78"/>
                    <a:pt x="226" y="78"/>
                    <a:pt x="226" y="78"/>
                  </a:cubicBezTo>
                  <a:cubicBezTo>
                    <a:pt x="208" y="88"/>
                    <a:pt x="208" y="88"/>
                    <a:pt x="208" y="88"/>
                  </a:cubicBezTo>
                  <a:cubicBezTo>
                    <a:pt x="176" y="99"/>
                    <a:pt x="176" y="99"/>
                    <a:pt x="176" y="99"/>
                  </a:cubicBezTo>
                  <a:cubicBezTo>
                    <a:pt x="167" y="115"/>
                    <a:pt x="167" y="115"/>
                    <a:pt x="167" y="115"/>
                  </a:cubicBezTo>
                  <a:cubicBezTo>
                    <a:pt x="137" y="124"/>
                    <a:pt x="137" y="124"/>
                    <a:pt x="137" y="124"/>
                  </a:cubicBezTo>
                  <a:cubicBezTo>
                    <a:pt x="112" y="121"/>
                    <a:pt x="112" y="121"/>
                    <a:pt x="112" y="121"/>
                  </a:cubicBezTo>
                  <a:cubicBezTo>
                    <a:pt x="109" y="126"/>
                    <a:pt x="109" y="126"/>
                    <a:pt x="109" y="126"/>
                  </a:cubicBezTo>
                  <a:cubicBezTo>
                    <a:pt x="120" y="132"/>
                    <a:pt x="120" y="132"/>
                    <a:pt x="120" y="132"/>
                  </a:cubicBezTo>
                  <a:cubicBezTo>
                    <a:pt x="118" y="148"/>
                    <a:pt x="118" y="148"/>
                    <a:pt x="118" y="148"/>
                  </a:cubicBezTo>
                  <a:cubicBezTo>
                    <a:pt x="90" y="152"/>
                    <a:pt x="90" y="152"/>
                    <a:pt x="90" y="152"/>
                  </a:cubicBezTo>
                  <a:cubicBezTo>
                    <a:pt x="81" y="141"/>
                    <a:pt x="81" y="141"/>
                    <a:pt x="81" y="141"/>
                  </a:cubicBezTo>
                  <a:cubicBezTo>
                    <a:pt x="72" y="132"/>
                    <a:pt x="72" y="132"/>
                    <a:pt x="72" y="132"/>
                  </a:cubicBezTo>
                  <a:cubicBezTo>
                    <a:pt x="45" y="156"/>
                    <a:pt x="45" y="156"/>
                    <a:pt x="45" y="156"/>
                  </a:cubicBezTo>
                  <a:cubicBezTo>
                    <a:pt x="33" y="168"/>
                    <a:pt x="33" y="168"/>
                    <a:pt x="33" y="168"/>
                  </a:cubicBezTo>
                  <a:cubicBezTo>
                    <a:pt x="32" y="199"/>
                    <a:pt x="32" y="199"/>
                    <a:pt x="32" y="199"/>
                  </a:cubicBezTo>
                  <a:cubicBezTo>
                    <a:pt x="38" y="220"/>
                    <a:pt x="38" y="220"/>
                    <a:pt x="38" y="220"/>
                  </a:cubicBezTo>
                  <a:cubicBezTo>
                    <a:pt x="33" y="240"/>
                    <a:pt x="33" y="240"/>
                    <a:pt x="33" y="240"/>
                  </a:cubicBezTo>
                  <a:cubicBezTo>
                    <a:pt x="31" y="277"/>
                    <a:pt x="31" y="277"/>
                    <a:pt x="31" y="277"/>
                  </a:cubicBezTo>
                  <a:cubicBezTo>
                    <a:pt x="31" y="294"/>
                    <a:pt x="31" y="294"/>
                    <a:pt x="31" y="294"/>
                  </a:cubicBezTo>
                  <a:cubicBezTo>
                    <a:pt x="37" y="300"/>
                    <a:pt x="37" y="300"/>
                    <a:pt x="37" y="300"/>
                  </a:cubicBezTo>
                  <a:cubicBezTo>
                    <a:pt x="27" y="316"/>
                    <a:pt x="27" y="316"/>
                    <a:pt x="27" y="316"/>
                  </a:cubicBezTo>
                  <a:cubicBezTo>
                    <a:pt x="0" y="377"/>
                    <a:pt x="0" y="377"/>
                    <a:pt x="0" y="377"/>
                  </a:cubicBezTo>
                  <a:cubicBezTo>
                    <a:pt x="22" y="389"/>
                    <a:pt x="22" y="389"/>
                    <a:pt x="22" y="389"/>
                  </a:cubicBezTo>
                  <a:cubicBezTo>
                    <a:pt x="60" y="400"/>
                    <a:pt x="60" y="400"/>
                    <a:pt x="60" y="400"/>
                  </a:cubicBezTo>
                  <a:cubicBezTo>
                    <a:pt x="65" y="413"/>
                    <a:pt x="65" y="413"/>
                    <a:pt x="65" y="413"/>
                  </a:cubicBezTo>
                  <a:cubicBezTo>
                    <a:pt x="73" y="416"/>
                    <a:pt x="73" y="416"/>
                    <a:pt x="73" y="416"/>
                  </a:cubicBezTo>
                  <a:cubicBezTo>
                    <a:pt x="73" y="416"/>
                    <a:pt x="73" y="416"/>
                    <a:pt x="73" y="416"/>
                  </a:cubicBezTo>
                  <a:cubicBezTo>
                    <a:pt x="80" y="414"/>
                    <a:pt x="87" y="411"/>
                    <a:pt x="87" y="411"/>
                  </a:cubicBezTo>
                  <a:cubicBezTo>
                    <a:pt x="121" y="392"/>
                    <a:pt x="121" y="392"/>
                    <a:pt x="121" y="392"/>
                  </a:cubicBezTo>
                  <a:cubicBezTo>
                    <a:pt x="146" y="384"/>
                    <a:pt x="146" y="384"/>
                    <a:pt x="146" y="384"/>
                  </a:cubicBezTo>
                  <a:cubicBezTo>
                    <a:pt x="164" y="359"/>
                    <a:pt x="164" y="359"/>
                    <a:pt x="164" y="359"/>
                  </a:cubicBezTo>
                  <a:cubicBezTo>
                    <a:pt x="170" y="342"/>
                    <a:pt x="170" y="342"/>
                    <a:pt x="170" y="342"/>
                  </a:cubicBezTo>
                  <a:cubicBezTo>
                    <a:pt x="165" y="307"/>
                    <a:pt x="165" y="307"/>
                    <a:pt x="165" y="307"/>
                  </a:cubicBezTo>
                  <a:cubicBezTo>
                    <a:pt x="175" y="296"/>
                    <a:pt x="175" y="296"/>
                    <a:pt x="175" y="296"/>
                  </a:cubicBezTo>
                  <a:cubicBezTo>
                    <a:pt x="229" y="316"/>
                    <a:pt x="229" y="316"/>
                    <a:pt x="229" y="316"/>
                  </a:cubicBezTo>
                  <a:cubicBezTo>
                    <a:pt x="262" y="317"/>
                    <a:pt x="262" y="317"/>
                    <a:pt x="262" y="317"/>
                  </a:cubicBezTo>
                  <a:cubicBezTo>
                    <a:pt x="297" y="332"/>
                    <a:pt x="297" y="332"/>
                    <a:pt x="297" y="332"/>
                  </a:cubicBezTo>
                  <a:cubicBezTo>
                    <a:pt x="353" y="346"/>
                    <a:pt x="353" y="346"/>
                    <a:pt x="353" y="346"/>
                  </a:cubicBezTo>
                  <a:cubicBezTo>
                    <a:pt x="426" y="383"/>
                    <a:pt x="426" y="383"/>
                    <a:pt x="426" y="383"/>
                  </a:cubicBezTo>
                  <a:cubicBezTo>
                    <a:pt x="478" y="407"/>
                    <a:pt x="478" y="407"/>
                    <a:pt x="478" y="407"/>
                  </a:cubicBezTo>
                  <a:cubicBezTo>
                    <a:pt x="496" y="421"/>
                    <a:pt x="496" y="421"/>
                    <a:pt x="496" y="421"/>
                  </a:cubicBezTo>
                  <a:cubicBezTo>
                    <a:pt x="505" y="421"/>
                    <a:pt x="505" y="421"/>
                    <a:pt x="505" y="421"/>
                  </a:cubicBezTo>
                  <a:cubicBezTo>
                    <a:pt x="516" y="429"/>
                    <a:pt x="516" y="429"/>
                    <a:pt x="516" y="429"/>
                  </a:cubicBezTo>
                  <a:cubicBezTo>
                    <a:pt x="527" y="431"/>
                    <a:pt x="527" y="431"/>
                    <a:pt x="527" y="431"/>
                  </a:cubicBezTo>
                  <a:cubicBezTo>
                    <a:pt x="541" y="418"/>
                    <a:pt x="541" y="418"/>
                    <a:pt x="541" y="418"/>
                  </a:cubicBezTo>
                  <a:cubicBezTo>
                    <a:pt x="570" y="405"/>
                    <a:pt x="570" y="405"/>
                    <a:pt x="570" y="405"/>
                  </a:cubicBezTo>
                  <a:cubicBezTo>
                    <a:pt x="566" y="313"/>
                    <a:pt x="566" y="313"/>
                    <a:pt x="566" y="313"/>
                  </a:cubicBezTo>
                  <a:cubicBezTo>
                    <a:pt x="565" y="298"/>
                    <a:pt x="565" y="298"/>
                    <a:pt x="565" y="298"/>
                  </a:cubicBezTo>
                  <a:cubicBezTo>
                    <a:pt x="588" y="242"/>
                    <a:pt x="588" y="242"/>
                    <a:pt x="588" y="242"/>
                  </a:cubicBezTo>
                  <a:cubicBezTo>
                    <a:pt x="600" y="228"/>
                    <a:pt x="600" y="228"/>
                    <a:pt x="600" y="228"/>
                  </a:cubicBezTo>
                  <a:cubicBezTo>
                    <a:pt x="608" y="201"/>
                    <a:pt x="608" y="201"/>
                    <a:pt x="608" y="201"/>
                  </a:cubicBezTo>
                  <a:cubicBezTo>
                    <a:pt x="612" y="202"/>
                    <a:pt x="612" y="202"/>
                    <a:pt x="612" y="202"/>
                  </a:cubicBezTo>
                  <a:cubicBezTo>
                    <a:pt x="609" y="193"/>
                    <a:pt x="609" y="193"/>
                    <a:pt x="609" y="193"/>
                  </a:cubicBezTo>
                  <a:cubicBezTo>
                    <a:pt x="574" y="149"/>
                    <a:pt x="574" y="149"/>
                    <a:pt x="574" y="149"/>
                  </a:cubicBezTo>
                  <a:cubicBezTo>
                    <a:pt x="536" y="159"/>
                    <a:pt x="536" y="159"/>
                    <a:pt x="536" y="159"/>
                  </a:cubicBezTo>
                  <a:cubicBezTo>
                    <a:pt x="513" y="140"/>
                    <a:pt x="513" y="140"/>
                    <a:pt x="513" y="140"/>
                  </a:cubicBezTo>
                  <a:cubicBezTo>
                    <a:pt x="482" y="144"/>
                    <a:pt x="482" y="144"/>
                    <a:pt x="482" y="144"/>
                  </a:cubicBezTo>
                  <a:cubicBezTo>
                    <a:pt x="472" y="113"/>
                    <a:pt x="472" y="113"/>
                    <a:pt x="472" y="113"/>
                  </a:cubicBezTo>
                  <a:cubicBezTo>
                    <a:pt x="459" y="105"/>
                    <a:pt x="459" y="105"/>
                    <a:pt x="459" y="105"/>
                  </a:cubicBezTo>
                  <a:cubicBezTo>
                    <a:pt x="444" y="127"/>
                    <a:pt x="444" y="127"/>
                    <a:pt x="444" y="127"/>
                  </a:cubicBezTo>
                  <a:cubicBezTo>
                    <a:pt x="434" y="123"/>
                    <a:pt x="434" y="123"/>
                    <a:pt x="434" y="123"/>
                  </a:cubicBezTo>
                  <a:cubicBezTo>
                    <a:pt x="427" y="96"/>
                    <a:pt x="427" y="96"/>
                    <a:pt x="427" y="96"/>
                  </a:cubicBezTo>
                  <a:cubicBezTo>
                    <a:pt x="416" y="83"/>
                    <a:pt x="416" y="83"/>
                    <a:pt x="416" y="83"/>
                  </a:cubicBezTo>
                  <a:cubicBezTo>
                    <a:pt x="409" y="60"/>
                    <a:pt x="409" y="60"/>
                    <a:pt x="409" y="60"/>
                  </a:cubicBezTo>
                  <a:cubicBezTo>
                    <a:pt x="382" y="27"/>
                    <a:pt x="382" y="27"/>
                    <a:pt x="382" y="27"/>
                  </a:cubicBezTo>
                  <a:lnTo>
                    <a:pt x="373"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133" name="Freeform 28">
              <a:extLst>
                <a:ext uri="{FF2B5EF4-FFF2-40B4-BE49-F238E27FC236}">
                  <a16:creationId xmlns:a16="http://schemas.microsoft.com/office/drawing/2014/main" id="{EA0BE7CF-5D67-97A7-ADB1-0B0F5552932C}"/>
                </a:ext>
              </a:extLst>
            </p:cNvPr>
            <p:cNvSpPr>
              <a:spLocks/>
            </p:cNvSpPr>
            <p:nvPr/>
          </p:nvSpPr>
          <p:spPr bwMode="auto">
            <a:xfrm>
              <a:off x="752475" y="2324100"/>
              <a:ext cx="347663" cy="273050"/>
            </a:xfrm>
            <a:custGeom>
              <a:avLst/>
              <a:gdLst/>
              <a:ahLst/>
              <a:cxnLst>
                <a:cxn ang="0">
                  <a:pos x="111" y="0"/>
                </a:cxn>
                <a:cxn ang="0">
                  <a:pos x="101" y="8"/>
                </a:cxn>
                <a:cxn ang="0">
                  <a:pos x="76" y="9"/>
                </a:cxn>
                <a:cxn ang="0">
                  <a:pos x="51" y="22"/>
                </a:cxn>
                <a:cxn ang="0">
                  <a:pos x="46" y="39"/>
                </a:cxn>
                <a:cxn ang="0">
                  <a:pos x="39" y="52"/>
                </a:cxn>
                <a:cxn ang="0">
                  <a:pos x="26" y="56"/>
                </a:cxn>
                <a:cxn ang="0">
                  <a:pos x="2" y="54"/>
                </a:cxn>
                <a:cxn ang="0">
                  <a:pos x="0" y="66"/>
                </a:cxn>
                <a:cxn ang="0">
                  <a:pos x="9" y="83"/>
                </a:cxn>
                <a:cxn ang="0">
                  <a:pos x="23" y="104"/>
                </a:cxn>
                <a:cxn ang="0">
                  <a:pos x="39" y="112"/>
                </a:cxn>
                <a:cxn ang="0">
                  <a:pos x="48" y="95"/>
                </a:cxn>
                <a:cxn ang="0">
                  <a:pos x="60" y="100"/>
                </a:cxn>
                <a:cxn ang="0">
                  <a:pos x="72" y="100"/>
                </a:cxn>
                <a:cxn ang="0">
                  <a:pos x="88" y="109"/>
                </a:cxn>
                <a:cxn ang="0">
                  <a:pos x="102" y="117"/>
                </a:cxn>
                <a:cxn ang="0">
                  <a:pos x="96" y="145"/>
                </a:cxn>
                <a:cxn ang="0">
                  <a:pos x="81" y="148"/>
                </a:cxn>
                <a:cxn ang="0">
                  <a:pos x="88" y="158"/>
                </a:cxn>
                <a:cxn ang="0">
                  <a:pos x="106" y="170"/>
                </a:cxn>
                <a:cxn ang="0">
                  <a:pos x="126" y="172"/>
                </a:cxn>
                <a:cxn ang="0">
                  <a:pos x="125" y="151"/>
                </a:cxn>
                <a:cxn ang="0">
                  <a:pos x="134" y="163"/>
                </a:cxn>
                <a:cxn ang="0">
                  <a:pos x="171" y="172"/>
                </a:cxn>
                <a:cxn ang="0">
                  <a:pos x="182" y="171"/>
                </a:cxn>
                <a:cxn ang="0">
                  <a:pos x="185" y="160"/>
                </a:cxn>
                <a:cxn ang="0">
                  <a:pos x="186" y="138"/>
                </a:cxn>
                <a:cxn ang="0">
                  <a:pos x="209" y="97"/>
                </a:cxn>
                <a:cxn ang="0">
                  <a:pos x="219" y="95"/>
                </a:cxn>
                <a:cxn ang="0">
                  <a:pos x="214" y="66"/>
                </a:cxn>
                <a:cxn ang="0">
                  <a:pos x="207" y="51"/>
                </a:cxn>
                <a:cxn ang="0">
                  <a:pos x="197" y="47"/>
                </a:cxn>
                <a:cxn ang="0">
                  <a:pos x="190" y="30"/>
                </a:cxn>
                <a:cxn ang="0">
                  <a:pos x="140" y="16"/>
                </a:cxn>
                <a:cxn ang="0">
                  <a:pos x="111" y="0"/>
                </a:cxn>
              </a:cxnLst>
              <a:rect l="0" t="0" r="r" b="b"/>
              <a:pathLst>
                <a:path w="219" h="172">
                  <a:moveTo>
                    <a:pt x="111" y="0"/>
                  </a:moveTo>
                  <a:lnTo>
                    <a:pt x="101" y="8"/>
                  </a:lnTo>
                  <a:lnTo>
                    <a:pt x="76" y="9"/>
                  </a:lnTo>
                  <a:lnTo>
                    <a:pt x="51" y="22"/>
                  </a:lnTo>
                  <a:lnTo>
                    <a:pt x="46" y="39"/>
                  </a:lnTo>
                  <a:lnTo>
                    <a:pt x="39" y="52"/>
                  </a:lnTo>
                  <a:lnTo>
                    <a:pt x="26" y="56"/>
                  </a:lnTo>
                  <a:lnTo>
                    <a:pt x="2" y="54"/>
                  </a:lnTo>
                  <a:lnTo>
                    <a:pt x="0" y="66"/>
                  </a:lnTo>
                  <a:lnTo>
                    <a:pt x="9" y="83"/>
                  </a:lnTo>
                  <a:lnTo>
                    <a:pt x="23" y="104"/>
                  </a:lnTo>
                  <a:lnTo>
                    <a:pt x="39" y="112"/>
                  </a:lnTo>
                  <a:lnTo>
                    <a:pt x="48" y="95"/>
                  </a:lnTo>
                  <a:lnTo>
                    <a:pt x="60" y="100"/>
                  </a:lnTo>
                  <a:lnTo>
                    <a:pt x="72" y="100"/>
                  </a:lnTo>
                  <a:lnTo>
                    <a:pt x="88" y="109"/>
                  </a:lnTo>
                  <a:lnTo>
                    <a:pt x="102" y="117"/>
                  </a:lnTo>
                  <a:lnTo>
                    <a:pt x="96" y="145"/>
                  </a:lnTo>
                  <a:lnTo>
                    <a:pt x="81" y="148"/>
                  </a:lnTo>
                  <a:lnTo>
                    <a:pt x="88" y="158"/>
                  </a:lnTo>
                  <a:lnTo>
                    <a:pt x="106" y="170"/>
                  </a:lnTo>
                  <a:lnTo>
                    <a:pt x="126" y="172"/>
                  </a:lnTo>
                  <a:lnTo>
                    <a:pt x="125" y="151"/>
                  </a:lnTo>
                  <a:lnTo>
                    <a:pt x="134" y="163"/>
                  </a:lnTo>
                  <a:lnTo>
                    <a:pt x="171" y="172"/>
                  </a:lnTo>
                  <a:lnTo>
                    <a:pt x="182" y="171"/>
                  </a:lnTo>
                  <a:lnTo>
                    <a:pt x="185" y="160"/>
                  </a:lnTo>
                  <a:lnTo>
                    <a:pt x="186" y="138"/>
                  </a:lnTo>
                  <a:lnTo>
                    <a:pt x="209" y="97"/>
                  </a:lnTo>
                  <a:lnTo>
                    <a:pt x="219" y="95"/>
                  </a:lnTo>
                  <a:lnTo>
                    <a:pt x="214" y="66"/>
                  </a:lnTo>
                  <a:lnTo>
                    <a:pt x="207" y="51"/>
                  </a:lnTo>
                  <a:lnTo>
                    <a:pt x="197" y="47"/>
                  </a:lnTo>
                  <a:lnTo>
                    <a:pt x="190" y="30"/>
                  </a:lnTo>
                  <a:lnTo>
                    <a:pt x="140" y="16"/>
                  </a:lnTo>
                  <a:lnTo>
                    <a:pt x="111"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134" name="Freeform 29">
              <a:extLst>
                <a:ext uri="{FF2B5EF4-FFF2-40B4-BE49-F238E27FC236}">
                  <a16:creationId xmlns:a16="http://schemas.microsoft.com/office/drawing/2014/main" id="{1778B126-7873-FE01-F94B-55BDCE80E46A}"/>
                </a:ext>
              </a:extLst>
            </p:cNvPr>
            <p:cNvSpPr>
              <a:spLocks/>
            </p:cNvSpPr>
            <p:nvPr/>
          </p:nvSpPr>
          <p:spPr bwMode="auto">
            <a:xfrm>
              <a:off x="0" y="2405063"/>
              <a:ext cx="1041400" cy="444500"/>
            </a:xfrm>
            <a:custGeom>
              <a:avLst/>
              <a:gdLst/>
              <a:ahLst/>
              <a:cxnLst>
                <a:cxn ang="0">
                  <a:pos x="325" y="15"/>
                </a:cxn>
                <a:cxn ang="0">
                  <a:pos x="278" y="40"/>
                </a:cxn>
                <a:cxn ang="0">
                  <a:pos x="255" y="22"/>
                </a:cxn>
                <a:cxn ang="0">
                  <a:pos x="243" y="49"/>
                </a:cxn>
                <a:cxn ang="0">
                  <a:pos x="222" y="80"/>
                </a:cxn>
                <a:cxn ang="0">
                  <a:pos x="185" y="86"/>
                </a:cxn>
                <a:cxn ang="0">
                  <a:pos x="167" y="66"/>
                </a:cxn>
                <a:cxn ang="0">
                  <a:pos x="142" y="66"/>
                </a:cxn>
                <a:cxn ang="0">
                  <a:pos x="84" y="100"/>
                </a:cxn>
                <a:cxn ang="0">
                  <a:pos x="54" y="140"/>
                </a:cxn>
                <a:cxn ang="0">
                  <a:pos x="0" y="238"/>
                </a:cxn>
                <a:cxn ang="0">
                  <a:pos x="31" y="280"/>
                </a:cxn>
                <a:cxn ang="0">
                  <a:pos x="87" y="272"/>
                </a:cxn>
                <a:cxn ang="0">
                  <a:pos x="141" y="255"/>
                </a:cxn>
                <a:cxn ang="0">
                  <a:pos x="170" y="254"/>
                </a:cxn>
                <a:cxn ang="0">
                  <a:pos x="192" y="253"/>
                </a:cxn>
                <a:cxn ang="0">
                  <a:pos x="279" y="250"/>
                </a:cxn>
                <a:cxn ang="0">
                  <a:pos x="300" y="250"/>
                </a:cxn>
                <a:cxn ang="0">
                  <a:pos x="391" y="254"/>
                </a:cxn>
                <a:cxn ang="0">
                  <a:pos x="612" y="241"/>
                </a:cxn>
                <a:cxn ang="0">
                  <a:pos x="621" y="204"/>
                </a:cxn>
                <a:cxn ang="0">
                  <a:pos x="642" y="163"/>
                </a:cxn>
                <a:cxn ang="0">
                  <a:pos x="645" y="121"/>
                </a:cxn>
                <a:cxn ang="0">
                  <a:pos x="599" y="100"/>
                </a:cxn>
                <a:cxn ang="0">
                  <a:pos x="580" y="119"/>
                </a:cxn>
                <a:cxn ang="0">
                  <a:pos x="555" y="97"/>
                </a:cxn>
                <a:cxn ang="0">
                  <a:pos x="576" y="66"/>
                </a:cxn>
                <a:cxn ang="0">
                  <a:pos x="546" y="49"/>
                </a:cxn>
                <a:cxn ang="0">
                  <a:pos x="522" y="44"/>
                </a:cxn>
                <a:cxn ang="0">
                  <a:pos x="497" y="53"/>
                </a:cxn>
                <a:cxn ang="0">
                  <a:pos x="474" y="15"/>
                </a:cxn>
                <a:cxn ang="0">
                  <a:pos x="474" y="8"/>
                </a:cxn>
                <a:cxn ang="0">
                  <a:pos x="424" y="72"/>
                </a:cxn>
                <a:cxn ang="0">
                  <a:pos x="391" y="103"/>
                </a:cxn>
                <a:cxn ang="0">
                  <a:pos x="346" y="97"/>
                </a:cxn>
                <a:cxn ang="0">
                  <a:pos x="338" y="44"/>
                </a:cxn>
                <a:cxn ang="0">
                  <a:pos x="346" y="16"/>
                </a:cxn>
              </a:cxnLst>
              <a:rect l="0" t="0" r="r" b="b"/>
              <a:pathLst>
                <a:path w="656" h="280">
                  <a:moveTo>
                    <a:pt x="351" y="0"/>
                  </a:moveTo>
                  <a:lnTo>
                    <a:pt x="325" y="15"/>
                  </a:lnTo>
                  <a:lnTo>
                    <a:pt x="291" y="24"/>
                  </a:lnTo>
                  <a:lnTo>
                    <a:pt x="278" y="40"/>
                  </a:lnTo>
                  <a:lnTo>
                    <a:pt x="263" y="32"/>
                  </a:lnTo>
                  <a:lnTo>
                    <a:pt x="255" y="22"/>
                  </a:lnTo>
                  <a:lnTo>
                    <a:pt x="241" y="29"/>
                  </a:lnTo>
                  <a:lnTo>
                    <a:pt x="243" y="49"/>
                  </a:lnTo>
                  <a:lnTo>
                    <a:pt x="238" y="66"/>
                  </a:lnTo>
                  <a:lnTo>
                    <a:pt x="222" y="80"/>
                  </a:lnTo>
                  <a:lnTo>
                    <a:pt x="192" y="101"/>
                  </a:lnTo>
                  <a:lnTo>
                    <a:pt x="185" y="86"/>
                  </a:lnTo>
                  <a:lnTo>
                    <a:pt x="168" y="78"/>
                  </a:lnTo>
                  <a:lnTo>
                    <a:pt x="167" y="66"/>
                  </a:lnTo>
                  <a:lnTo>
                    <a:pt x="145" y="50"/>
                  </a:lnTo>
                  <a:lnTo>
                    <a:pt x="142" y="66"/>
                  </a:lnTo>
                  <a:lnTo>
                    <a:pt x="106" y="78"/>
                  </a:lnTo>
                  <a:lnTo>
                    <a:pt x="84" y="100"/>
                  </a:lnTo>
                  <a:lnTo>
                    <a:pt x="46" y="132"/>
                  </a:lnTo>
                  <a:lnTo>
                    <a:pt x="54" y="140"/>
                  </a:lnTo>
                  <a:lnTo>
                    <a:pt x="51" y="233"/>
                  </a:lnTo>
                  <a:lnTo>
                    <a:pt x="0" y="238"/>
                  </a:lnTo>
                  <a:lnTo>
                    <a:pt x="25" y="278"/>
                  </a:lnTo>
                  <a:lnTo>
                    <a:pt x="31" y="280"/>
                  </a:lnTo>
                  <a:lnTo>
                    <a:pt x="47" y="279"/>
                  </a:lnTo>
                  <a:lnTo>
                    <a:pt x="87" y="272"/>
                  </a:lnTo>
                  <a:lnTo>
                    <a:pt x="116" y="258"/>
                  </a:lnTo>
                  <a:lnTo>
                    <a:pt x="141" y="255"/>
                  </a:lnTo>
                  <a:lnTo>
                    <a:pt x="154" y="258"/>
                  </a:lnTo>
                  <a:lnTo>
                    <a:pt x="170" y="254"/>
                  </a:lnTo>
                  <a:lnTo>
                    <a:pt x="184" y="258"/>
                  </a:lnTo>
                  <a:lnTo>
                    <a:pt x="192" y="253"/>
                  </a:lnTo>
                  <a:lnTo>
                    <a:pt x="263" y="255"/>
                  </a:lnTo>
                  <a:lnTo>
                    <a:pt x="279" y="250"/>
                  </a:lnTo>
                  <a:lnTo>
                    <a:pt x="291" y="255"/>
                  </a:lnTo>
                  <a:lnTo>
                    <a:pt x="300" y="250"/>
                  </a:lnTo>
                  <a:lnTo>
                    <a:pt x="376" y="262"/>
                  </a:lnTo>
                  <a:lnTo>
                    <a:pt x="391" y="254"/>
                  </a:lnTo>
                  <a:lnTo>
                    <a:pt x="612" y="253"/>
                  </a:lnTo>
                  <a:lnTo>
                    <a:pt x="612" y="241"/>
                  </a:lnTo>
                  <a:lnTo>
                    <a:pt x="620" y="228"/>
                  </a:lnTo>
                  <a:lnTo>
                    <a:pt x="621" y="204"/>
                  </a:lnTo>
                  <a:lnTo>
                    <a:pt x="630" y="167"/>
                  </a:lnTo>
                  <a:lnTo>
                    <a:pt x="642" y="163"/>
                  </a:lnTo>
                  <a:lnTo>
                    <a:pt x="656" y="120"/>
                  </a:lnTo>
                  <a:lnTo>
                    <a:pt x="645" y="121"/>
                  </a:lnTo>
                  <a:lnTo>
                    <a:pt x="608" y="112"/>
                  </a:lnTo>
                  <a:lnTo>
                    <a:pt x="599" y="100"/>
                  </a:lnTo>
                  <a:lnTo>
                    <a:pt x="600" y="121"/>
                  </a:lnTo>
                  <a:lnTo>
                    <a:pt x="580" y="119"/>
                  </a:lnTo>
                  <a:lnTo>
                    <a:pt x="562" y="107"/>
                  </a:lnTo>
                  <a:lnTo>
                    <a:pt x="555" y="97"/>
                  </a:lnTo>
                  <a:lnTo>
                    <a:pt x="570" y="94"/>
                  </a:lnTo>
                  <a:lnTo>
                    <a:pt x="576" y="66"/>
                  </a:lnTo>
                  <a:lnTo>
                    <a:pt x="562" y="58"/>
                  </a:lnTo>
                  <a:lnTo>
                    <a:pt x="546" y="49"/>
                  </a:lnTo>
                  <a:lnTo>
                    <a:pt x="534" y="49"/>
                  </a:lnTo>
                  <a:lnTo>
                    <a:pt x="522" y="44"/>
                  </a:lnTo>
                  <a:lnTo>
                    <a:pt x="513" y="61"/>
                  </a:lnTo>
                  <a:lnTo>
                    <a:pt x="497" y="53"/>
                  </a:lnTo>
                  <a:lnTo>
                    <a:pt x="483" y="32"/>
                  </a:lnTo>
                  <a:lnTo>
                    <a:pt x="474" y="15"/>
                  </a:lnTo>
                  <a:lnTo>
                    <a:pt x="475" y="9"/>
                  </a:lnTo>
                  <a:lnTo>
                    <a:pt x="474" y="8"/>
                  </a:lnTo>
                  <a:lnTo>
                    <a:pt x="449" y="44"/>
                  </a:lnTo>
                  <a:lnTo>
                    <a:pt x="424" y="72"/>
                  </a:lnTo>
                  <a:lnTo>
                    <a:pt x="416" y="88"/>
                  </a:lnTo>
                  <a:lnTo>
                    <a:pt x="391" y="103"/>
                  </a:lnTo>
                  <a:lnTo>
                    <a:pt x="362" y="94"/>
                  </a:lnTo>
                  <a:lnTo>
                    <a:pt x="346" y="97"/>
                  </a:lnTo>
                  <a:lnTo>
                    <a:pt x="346" y="61"/>
                  </a:lnTo>
                  <a:lnTo>
                    <a:pt x="338" y="44"/>
                  </a:lnTo>
                  <a:lnTo>
                    <a:pt x="356" y="28"/>
                  </a:lnTo>
                  <a:lnTo>
                    <a:pt x="346" y="16"/>
                  </a:lnTo>
                  <a:lnTo>
                    <a:pt x="351"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135" name="Freeform 30">
              <a:extLst>
                <a:ext uri="{FF2B5EF4-FFF2-40B4-BE49-F238E27FC236}">
                  <a16:creationId xmlns:a16="http://schemas.microsoft.com/office/drawing/2014/main" id="{965ED169-C19D-96CA-B220-CA390FDCD580}"/>
                </a:ext>
              </a:extLst>
            </p:cNvPr>
            <p:cNvSpPr>
              <a:spLocks noEditPoints="1"/>
            </p:cNvSpPr>
            <p:nvPr/>
          </p:nvSpPr>
          <p:spPr bwMode="auto">
            <a:xfrm>
              <a:off x="3333750" y="3265488"/>
              <a:ext cx="1069975" cy="1438275"/>
            </a:xfrm>
            <a:custGeom>
              <a:avLst/>
              <a:gdLst/>
              <a:ahLst/>
              <a:cxnLst>
                <a:cxn ang="0">
                  <a:pos x="464" y="29"/>
                </a:cxn>
                <a:cxn ang="0">
                  <a:pos x="447" y="94"/>
                </a:cxn>
                <a:cxn ang="0">
                  <a:pos x="404" y="121"/>
                </a:cxn>
                <a:cxn ang="0">
                  <a:pos x="351" y="78"/>
                </a:cxn>
                <a:cxn ang="0">
                  <a:pos x="233" y="158"/>
                </a:cxn>
                <a:cxn ang="0">
                  <a:pos x="191" y="173"/>
                </a:cxn>
                <a:cxn ang="0">
                  <a:pos x="163" y="261"/>
                </a:cxn>
                <a:cxn ang="0">
                  <a:pos x="134" y="341"/>
                </a:cxn>
                <a:cxn ang="0">
                  <a:pos x="233" y="346"/>
                </a:cxn>
                <a:cxn ang="0">
                  <a:pos x="262" y="439"/>
                </a:cxn>
                <a:cxn ang="0">
                  <a:pos x="220" y="448"/>
                </a:cxn>
                <a:cxn ang="0">
                  <a:pos x="175" y="491"/>
                </a:cxn>
                <a:cxn ang="0">
                  <a:pos x="136" y="557"/>
                </a:cxn>
                <a:cxn ang="0">
                  <a:pos x="100" y="516"/>
                </a:cxn>
                <a:cxn ang="0">
                  <a:pos x="59" y="581"/>
                </a:cxn>
                <a:cxn ang="0">
                  <a:pos x="36" y="650"/>
                </a:cxn>
                <a:cxn ang="0">
                  <a:pos x="74" y="669"/>
                </a:cxn>
                <a:cxn ang="0">
                  <a:pos x="184" y="679"/>
                </a:cxn>
                <a:cxn ang="0">
                  <a:pos x="224" y="665"/>
                </a:cxn>
                <a:cxn ang="0">
                  <a:pos x="268" y="615"/>
                </a:cxn>
                <a:cxn ang="0">
                  <a:pos x="307" y="686"/>
                </a:cxn>
                <a:cxn ang="0">
                  <a:pos x="355" y="721"/>
                </a:cxn>
                <a:cxn ang="0">
                  <a:pos x="401" y="736"/>
                </a:cxn>
                <a:cxn ang="0">
                  <a:pos x="441" y="748"/>
                </a:cxn>
                <a:cxn ang="0">
                  <a:pos x="479" y="818"/>
                </a:cxn>
                <a:cxn ang="0">
                  <a:pos x="522" y="850"/>
                </a:cxn>
                <a:cxn ang="0">
                  <a:pos x="567" y="893"/>
                </a:cxn>
                <a:cxn ang="0">
                  <a:pos x="636" y="869"/>
                </a:cxn>
                <a:cxn ang="0">
                  <a:pos x="657" y="906"/>
                </a:cxn>
                <a:cxn ang="0">
                  <a:pos x="664" y="704"/>
                </a:cxn>
                <a:cxn ang="0">
                  <a:pos x="622" y="716"/>
                </a:cxn>
                <a:cxn ang="0">
                  <a:pos x="632" y="745"/>
                </a:cxn>
                <a:cxn ang="0">
                  <a:pos x="593" y="744"/>
                </a:cxn>
                <a:cxn ang="0">
                  <a:pos x="546" y="727"/>
                </a:cxn>
                <a:cxn ang="0">
                  <a:pos x="507" y="674"/>
                </a:cxn>
                <a:cxn ang="0">
                  <a:pos x="467" y="658"/>
                </a:cxn>
                <a:cxn ang="0">
                  <a:pos x="455" y="623"/>
                </a:cxn>
                <a:cxn ang="0">
                  <a:pos x="467" y="548"/>
                </a:cxn>
                <a:cxn ang="0">
                  <a:pos x="497" y="469"/>
                </a:cxn>
                <a:cxn ang="0">
                  <a:pos x="480" y="400"/>
                </a:cxn>
                <a:cxn ang="0">
                  <a:pos x="496" y="333"/>
                </a:cxn>
                <a:cxn ang="0">
                  <a:pos x="472" y="275"/>
                </a:cxn>
                <a:cxn ang="0">
                  <a:pos x="471" y="262"/>
                </a:cxn>
                <a:cxn ang="0">
                  <a:pos x="449" y="263"/>
                </a:cxn>
                <a:cxn ang="0">
                  <a:pos x="482" y="171"/>
                </a:cxn>
                <a:cxn ang="0">
                  <a:pos x="532" y="124"/>
                </a:cxn>
                <a:cxn ang="0">
                  <a:pos x="651" y="86"/>
                </a:cxn>
                <a:cxn ang="0">
                  <a:pos x="636" y="37"/>
                </a:cxn>
                <a:cxn ang="0">
                  <a:pos x="557" y="32"/>
                </a:cxn>
                <a:cxn ang="0">
                  <a:pos x="520" y="46"/>
                </a:cxn>
                <a:cxn ang="0">
                  <a:pos x="461" y="0"/>
                </a:cxn>
                <a:cxn ang="0">
                  <a:pos x="3" y="338"/>
                </a:cxn>
              </a:cxnLst>
              <a:rect l="0" t="0" r="r" b="b"/>
              <a:pathLst>
                <a:path w="674" h="906">
                  <a:moveTo>
                    <a:pt x="461" y="0"/>
                  </a:moveTo>
                  <a:lnTo>
                    <a:pt x="450" y="11"/>
                  </a:lnTo>
                  <a:lnTo>
                    <a:pt x="464" y="29"/>
                  </a:lnTo>
                  <a:lnTo>
                    <a:pt x="463" y="91"/>
                  </a:lnTo>
                  <a:lnTo>
                    <a:pt x="461" y="100"/>
                  </a:lnTo>
                  <a:lnTo>
                    <a:pt x="447" y="94"/>
                  </a:lnTo>
                  <a:lnTo>
                    <a:pt x="432" y="94"/>
                  </a:lnTo>
                  <a:lnTo>
                    <a:pt x="413" y="123"/>
                  </a:lnTo>
                  <a:lnTo>
                    <a:pt x="404" y="121"/>
                  </a:lnTo>
                  <a:lnTo>
                    <a:pt x="391" y="99"/>
                  </a:lnTo>
                  <a:lnTo>
                    <a:pt x="368" y="83"/>
                  </a:lnTo>
                  <a:lnTo>
                    <a:pt x="351" y="78"/>
                  </a:lnTo>
                  <a:lnTo>
                    <a:pt x="322" y="71"/>
                  </a:lnTo>
                  <a:lnTo>
                    <a:pt x="259" y="103"/>
                  </a:lnTo>
                  <a:lnTo>
                    <a:pt x="233" y="158"/>
                  </a:lnTo>
                  <a:lnTo>
                    <a:pt x="214" y="167"/>
                  </a:lnTo>
                  <a:lnTo>
                    <a:pt x="199" y="165"/>
                  </a:lnTo>
                  <a:lnTo>
                    <a:pt x="191" y="173"/>
                  </a:lnTo>
                  <a:lnTo>
                    <a:pt x="186" y="215"/>
                  </a:lnTo>
                  <a:lnTo>
                    <a:pt x="171" y="227"/>
                  </a:lnTo>
                  <a:lnTo>
                    <a:pt x="163" y="261"/>
                  </a:lnTo>
                  <a:lnTo>
                    <a:pt x="133" y="316"/>
                  </a:lnTo>
                  <a:lnTo>
                    <a:pt x="136" y="313"/>
                  </a:lnTo>
                  <a:lnTo>
                    <a:pt x="134" y="341"/>
                  </a:lnTo>
                  <a:lnTo>
                    <a:pt x="178" y="342"/>
                  </a:lnTo>
                  <a:lnTo>
                    <a:pt x="192" y="350"/>
                  </a:lnTo>
                  <a:lnTo>
                    <a:pt x="233" y="346"/>
                  </a:lnTo>
                  <a:lnTo>
                    <a:pt x="243" y="362"/>
                  </a:lnTo>
                  <a:lnTo>
                    <a:pt x="241" y="408"/>
                  </a:lnTo>
                  <a:lnTo>
                    <a:pt x="262" y="439"/>
                  </a:lnTo>
                  <a:lnTo>
                    <a:pt x="247" y="474"/>
                  </a:lnTo>
                  <a:lnTo>
                    <a:pt x="237" y="471"/>
                  </a:lnTo>
                  <a:lnTo>
                    <a:pt x="220" y="448"/>
                  </a:lnTo>
                  <a:lnTo>
                    <a:pt x="186" y="448"/>
                  </a:lnTo>
                  <a:lnTo>
                    <a:pt x="167" y="448"/>
                  </a:lnTo>
                  <a:lnTo>
                    <a:pt x="175" y="491"/>
                  </a:lnTo>
                  <a:lnTo>
                    <a:pt x="162" y="524"/>
                  </a:lnTo>
                  <a:lnTo>
                    <a:pt x="146" y="558"/>
                  </a:lnTo>
                  <a:lnTo>
                    <a:pt x="136" y="557"/>
                  </a:lnTo>
                  <a:lnTo>
                    <a:pt x="136" y="514"/>
                  </a:lnTo>
                  <a:lnTo>
                    <a:pt x="121" y="504"/>
                  </a:lnTo>
                  <a:lnTo>
                    <a:pt x="100" y="516"/>
                  </a:lnTo>
                  <a:lnTo>
                    <a:pt x="80" y="521"/>
                  </a:lnTo>
                  <a:lnTo>
                    <a:pt x="67" y="533"/>
                  </a:lnTo>
                  <a:lnTo>
                    <a:pt x="59" y="581"/>
                  </a:lnTo>
                  <a:lnTo>
                    <a:pt x="32" y="628"/>
                  </a:lnTo>
                  <a:lnTo>
                    <a:pt x="32" y="648"/>
                  </a:lnTo>
                  <a:lnTo>
                    <a:pt x="36" y="650"/>
                  </a:lnTo>
                  <a:lnTo>
                    <a:pt x="58" y="649"/>
                  </a:lnTo>
                  <a:lnTo>
                    <a:pt x="72" y="662"/>
                  </a:lnTo>
                  <a:lnTo>
                    <a:pt x="74" y="669"/>
                  </a:lnTo>
                  <a:lnTo>
                    <a:pt x="120" y="669"/>
                  </a:lnTo>
                  <a:lnTo>
                    <a:pt x="150" y="665"/>
                  </a:lnTo>
                  <a:lnTo>
                    <a:pt x="184" y="679"/>
                  </a:lnTo>
                  <a:lnTo>
                    <a:pt x="196" y="671"/>
                  </a:lnTo>
                  <a:lnTo>
                    <a:pt x="208" y="674"/>
                  </a:lnTo>
                  <a:lnTo>
                    <a:pt x="224" y="665"/>
                  </a:lnTo>
                  <a:lnTo>
                    <a:pt x="241" y="631"/>
                  </a:lnTo>
                  <a:lnTo>
                    <a:pt x="238" y="615"/>
                  </a:lnTo>
                  <a:lnTo>
                    <a:pt x="268" y="615"/>
                  </a:lnTo>
                  <a:lnTo>
                    <a:pt x="263" y="644"/>
                  </a:lnTo>
                  <a:lnTo>
                    <a:pt x="296" y="660"/>
                  </a:lnTo>
                  <a:lnTo>
                    <a:pt x="307" y="686"/>
                  </a:lnTo>
                  <a:lnTo>
                    <a:pt x="321" y="711"/>
                  </a:lnTo>
                  <a:lnTo>
                    <a:pt x="338" y="723"/>
                  </a:lnTo>
                  <a:lnTo>
                    <a:pt x="355" y="721"/>
                  </a:lnTo>
                  <a:lnTo>
                    <a:pt x="378" y="716"/>
                  </a:lnTo>
                  <a:lnTo>
                    <a:pt x="383" y="732"/>
                  </a:lnTo>
                  <a:lnTo>
                    <a:pt x="401" y="736"/>
                  </a:lnTo>
                  <a:lnTo>
                    <a:pt x="409" y="746"/>
                  </a:lnTo>
                  <a:lnTo>
                    <a:pt x="418" y="736"/>
                  </a:lnTo>
                  <a:lnTo>
                    <a:pt x="441" y="748"/>
                  </a:lnTo>
                  <a:lnTo>
                    <a:pt x="468" y="778"/>
                  </a:lnTo>
                  <a:lnTo>
                    <a:pt x="461" y="791"/>
                  </a:lnTo>
                  <a:lnTo>
                    <a:pt x="479" y="818"/>
                  </a:lnTo>
                  <a:lnTo>
                    <a:pt x="491" y="807"/>
                  </a:lnTo>
                  <a:lnTo>
                    <a:pt x="514" y="832"/>
                  </a:lnTo>
                  <a:lnTo>
                    <a:pt x="522" y="850"/>
                  </a:lnTo>
                  <a:lnTo>
                    <a:pt x="533" y="866"/>
                  </a:lnTo>
                  <a:lnTo>
                    <a:pt x="549" y="899"/>
                  </a:lnTo>
                  <a:lnTo>
                    <a:pt x="567" y="893"/>
                  </a:lnTo>
                  <a:lnTo>
                    <a:pt x="575" y="903"/>
                  </a:lnTo>
                  <a:lnTo>
                    <a:pt x="597" y="890"/>
                  </a:lnTo>
                  <a:lnTo>
                    <a:pt x="636" y="869"/>
                  </a:lnTo>
                  <a:lnTo>
                    <a:pt x="653" y="873"/>
                  </a:lnTo>
                  <a:lnTo>
                    <a:pt x="641" y="899"/>
                  </a:lnTo>
                  <a:lnTo>
                    <a:pt x="657" y="906"/>
                  </a:lnTo>
                  <a:lnTo>
                    <a:pt x="674" y="906"/>
                  </a:lnTo>
                  <a:lnTo>
                    <a:pt x="672" y="703"/>
                  </a:lnTo>
                  <a:lnTo>
                    <a:pt x="664" y="704"/>
                  </a:lnTo>
                  <a:lnTo>
                    <a:pt x="654" y="711"/>
                  </a:lnTo>
                  <a:lnTo>
                    <a:pt x="638" y="708"/>
                  </a:lnTo>
                  <a:lnTo>
                    <a:pt x="622" y="716"/>
                  </a:lnTo>
                  <a:lnTo>
                    <a:pt x="617" y="732"/>
                  </a:lnTo>
                  <a:lnTo>
                    <a:pt x="628" y="741"/>
                  </a:lnTo>
                  <a:lnTo>
                    <a:pt x="632" y="745"/>
                  </a:lnTo>
                  <a:lnTo>
                    <a:pt x="622" y="754"/>
                  </a:lnTo>
                  <a:lnTo>
                    <a:pt x="605" y="744"/>
                  </a:lnTo>
                  <a:lnTo>
                    <a:pt x="593" y="744"/>
                  </a:lnTo>
                  <a:lnTo>
                    <a:pt x="588" y="735"/>
                  </a:lnTo>
                  <a:lnTo>
                    <a:pt x="555" y="740"/>
                  </a:lnTo>
                  <a:lnTo>
                    <a:pt x="546" y="727"/>
                  </a:lnTo>
                  <a:lnTo>
                    <a:pt x="534" y="708"/>
                  </a:lnTo>
                  <a:lnTo>
                    <a:pt x="512" y="686"/>
                  </a:lnTo>
                  <a:lnTo>
                    <a:pt x="507" y="674"/>
                  </a:lnTo>
                  <a:lnTo>
                    <a:pt x="499" y="677"/>
                  </a:lnTo>
                  <a:lnTo>
                    <a:pt x="484" y="665"/>
                  </a:lnTo>
                  <a:lnTo>
                    <a:pt x="467" y="658"/>
                  </a:lnTo>
                  <a:lnTo>
                    <a:pt x="463" y="649"/>
                  </a:lnTo>
                  <a:lnTo>
                    <a:pt x="457" y="649"/>
                  </a:lnTo>
                  <a:lnTo>
                    <a:pt x="455" y="623"/>
                  </a:lnTo>
                  <a:lnTo>
                    <a:pt x="449" y="614"/>
                  </a:lnTo>
                  <a:lnTo>
                    <a:pt x="457" y="581"/>
                  </a:lnTo>
                  <a:lnTo>
                    <a:pt x="467" y="548"/>
                  </a:lnTo>
                  <a:lnTo>
                    <a:pt x="464" y="537"/>
                  </a:lnTo>
                  <a:lnTo>
                    <a:pt x="486" y="478"/>
                  </a:lnTo>
                  <a:lnTo>
                    <a:pt x="497" y="469"/>
                  </a:lnTo>
                  <a:lnTo>
                    <a:pt x="489" y="441"/>
                  </a:lnTo>
                  <a:lnTo>
                    <a:pt x="489" y="412"/>
                  </a:lnTo>
                  <a:lnTo>
                    <a:pt x="480" y="400"/>
                  </a:lnTo>
                  <a:lnTo>
                    <a:pt x="489" y="377"/>
                  </a:lnTo>
                  <a:lnTo>
                    <a:pt x="487" y="357"/>
                  </a:lnTo>
                  <a:lnTo>
                    <a:pt x="496" y="333"/>
                  </a:lnTo>
                  <a:lnTo>
                    <a:pt x="488" y="321"/>
                  </a:lnTo>
                  <a:lnTo>
                    <a:pt x="484" y="295"/>
                  </a:lnTo>
                  <a:lnTo>
                    <a:pt x="472" y="275"/>
                  </a:lnTo>
                  <a:lnTo>
                    <a:pt x="472" y="270"/>
                  </a:lnTo>
                  <a:lnTo>
                    <a:pt x="470" y="270"/>
                  </a:lnTo>
                  <a:lnTo>
                    <a:pt x="471" y="262"/>
                  </a:lnTo>
                  <a:lnTo>
                    <a:pt x="459" y="269"/>
                  </a:lnTo>
                  <a:lnTo>
                    <a:pt x="447" y="266"/>
                  </a:lnTo>
                  <a:lnTo>
                    <a:pt x="449" y="263"/>
                  </a:lnTo>
                  <a:lnTo>
                    <a:pt x="439" y="261"/>
                  </a:lnTo>
                  <a:lnTo>
                    <a:pt x="438" y="233"/>
                  </a:lnTo>
                  <a:lnTo>
                    <a:pt x="482" y="171"/>
                  </a:lnTo>
                  <a:lnTo>
                    <a:pt x="514" y="135"/>
                  </a:lnTo>
                  <a:lnTo>
                    <a:pt x="539" y="141"/>
                  </a:lnTo>
                  <a:lnTo>
                    <a:pt x="532" y="124"/>
                  </a:lnTo>
                  <a:lnTo>
                    <a:pt x="643" y="110"/>
                  </a:lnTo>
                  <a:lnTo>
                    <a:pt x="643" y="106"/>
                  </a:lnTo>
                  <a:lnTo>
                    <a:pt x="651" y="86"/>
                  </a:lnTo>
                  <a:lnTo>
                    <a:pt x="666" y="63"/>
                  </a:lnTo>
                  <a:lnTo>
                    <a:pt x="659" y="40"/>
                  </a:lnTo>
                  <a:lnTo>
                    <a:pt x="636" y="37"/>
                  </a:lnTo>
                  <a:lnTo>
                    <a:pt x="620" y="19"/>
                  </a:lnTo>
                  <a:lnTo>
                    <a:pt x="586" y="21"/>
                  </a:lnTo>
                  <a:lnTo>
                    <a:pt x="557" y="32"/>
                  </a:lnTo>
                  <a:lnTo>
                    <a:pt x="545" y="33"/>
                  </a:lnTo>
                  <a:lnTo>
                    <a:pt x="529" y="50"/>
                  </a:lnTo>
                  <a:lnTo>
                    <a:pt x="520" y="46"/>
                  </a:lnTo>
                  <a:lnTo>
                    <a:pt x="497" y="7"/>
                  </a:lnTo>
                  <a:lnTo>
                    <a:pt x="478" y="0"/>
                  </a:lnTo>
                  <a:lnTo>
                    <a:pt x="461" y="0"/>
                  </a:lnTo>
                  <a:close/>
                  <a:moveTo>
                    <a:pt x="0" y="312"/>
                  </a:moveTo>
                  <a:lnTo>
                    <a:pt x="3" y="338"/>
                  </a:lnTo>
                  <a:lnTo>
                    <a:pt x="3" y="338"/>
                  </a:lnTo>
                  <a:lnTo>
                    <a:pt x="0" y="312"/>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136" name="Freeform 31">
              <a:extLst>
                <a:ext uri="{FF2B5EF4-FFF2-40B4-BE49-F238E27FC236}">
                  <a16:creationId xmlns:a16="http://schemas.microsoft.com/office/drawing/2014/main" id="{EEC96C08-0303-E308-5979-0C3BF126918D}"/>
                </a:ext>
              </a:extLst>
            </p:cNvPr>
            <p:cNvSpPr>
              <a:spLocks/>
            </p:cNvSpPr>
            <p:nvPr/>
          </p:nvSpPr>
          <p:spPr bwMode="auto">
            <a:xfrm>
              <a:off x="2395538" y="3262313"/>
              <a:ext cx="1354138" cy="1031875"/>
            </a:xfrm>
            <a:custGeom>
              <a:avLst/>
              <a:gdLst/>
              <a:ahLst/>
              <a:cxnLst>
                <a:cxn ang="0">
                  <a:pos x="0" y="34"/>
                </a:cxn>
                <a:cxn ang="0">
                  <a:pos x="10" y="164"/>
                </a:cxn>
                <a:cxn ang="0">
                  <a:pos x="3" y="206"/>
                </a:cxn>
                <a:cxn ang="0">
                  <a:pos x="36" y="258"/>
                </a:cxn>
                <a:cxn ang="0">
                  <a:pos x="56" y="301"/>
                </a:cxn>
                <a:cxn ang="0">
                  <a:pos x="69" y="361"/>
                </a:cxn>
                <a:cxn ang="0">
                  <a:pos x="51" y="382"/>
                </a:cxn>
                <a:cxn ang="0">
                  <a:pos x="80" y="422"/>
                </a:cxn>
                <a:cxn ang="0">
                  <a:pos x="95" y="404"/>
                </a:cxn>
                <a:cxn ang="0">
                  <a:pos x="137" y="405"/>
                </a:cxn>
                <a:cxn ang="0">
                  <a:pos x="199" y="390"/>
                </a:cxn>
                <a:cxn ang="0">
                  <a:pos x="273" y="383"/>
                </a:cxn>
                <a:cxn ang="0">
                  <a:pos x="285" y="401"/>
                </a:cxn>
                <a:cxn ang="0">
                  <a:pos x="310" y="407"/>
                </a:cxn>
                <a:cxn ang="0">
                  <a:pos x="310" y="441"/>
                </a:cxn>
                <a:cxn ang="0">
                  <a:pos x="337" y="450"/>
                </a:cxn>
                <a:cxn ang="0">
                  <a:pos x="427" y="421"/>
                </a:cxn>
                <a:cxn ang="0">
                  <a:pos x="424" y="467"/>
                </a:cxn>
                <a:cxn ang="0">
                  <a:pos x="446" y="482"/>
                </a:cxn>
                <a:cxn ang="0">
                  <a:pos x="465" y="486"/>
                </a:cxn>
                <a:cxn ang="0">
                  <a:pos x="473" y="479"/>
                </a:cxn>
                <a:cxn ang="0">
                  <a:pos x="500" y="407"/>
                </a:cxn>
                <a:cxn ang="0">
                  <a:pos x="525" y="394"/>
                </a:cxn>
                <a:cxn ang="0">
                  <a:pos x="552" y="392"/>
                </a:cxn>
                <a:cxn ang="0">
                  <a:pos x="560" y="426"/>
                </a:cxn>
                <a:cxn ang="0">
                  <a:pos x="582" y="375"/>
                </a:cxn>
                <a:cxn ang="0">
                  <a:pos x="590" y="342"/>
                </a:cxn>
                <a:cxn ang="0">
                  <a:pos x="629" y="360"/>
                </a:cxn>
                <a:cxn ang="0">
                  <a:pos x="648" y="335"/>
                </a:cxn>
                <a:cxn ang="0">
                  <a:pos x="634" y="277"/>
                </a:cxn>
                <a:cxn ang="0">
                  <a:pos x="595" y="268"/>
                </a:cxn>
                <a:cxn ang="0">
                  <a:pos x="551" y="261"/>
                </a:cxn>
                <a:cxn ang="0">
                  <a:pos x="536" y="248"/>
                </a:cxn>
                <a:cxn ang="0">
                  <a:pos x="475" y="226"/>
                </a:cxn>
                <a:cxn ang="0">
                  <a:pos x="446" y="218"/>
                </a:cxn>
                <a:cxn ang="0">
                  <a:pos x="451" y="259"/>
                </a:cxn>
                <a:cxn ang="0">
                  <a:pos x="411" y="282"/>
                </a:cxn>
                <a:cxn ang="0">
                  <a:pos x="386" y="294"/>
                </a:cxn>
                <a:cxn ang="0">
                  <a:pos x="360" y="289"/>
                </a:cxn>
                <a:cxn ang="0">
                  <a:pos x="323" y="284"/>
                </a:cxn>
                <a:cxn ang="0">
                  <a:pos x="284" y="284"/>
                </a:cxn>
                <a:cxn ang="0">
                  <a:pos x="279" y="254"/>
                </a:cxn>
                <a:cxn ang="0">
                  <a:pos x="288" y="207"/>
                </a:cxn>
                <a:cxn ang="0">
                  <a:pos x="305" y="189"/>
                </a:cxn>
                <a:cxn ang="0">
                  <a:pos x="256" y="139"/>
                </a:cxn>
                <a:cxn ang="0">
                  <a:pos x="220" y="87"/>
                </a:cxn>
                <a:cxn ang="0">
                  <a:pos x="216" y="34"/>
                </a:cxn>
                <a:cxn ang="0">
                  <a:pos x="162" y="23"/>
                </a:cxn>
                <a:cxn ang="0">
                  <a:pos x="107" y="28"/>
                </a:cxn>
                <a:cxn ang="0">
                  <a:pos x="89" y="12"/>
                </a:cxn>
                <a:cxn ang="0">
                  <a:pos x="43" y="21"/>
                </a:cxn>
                <a:cxn ang="0">
                  <a:pos x="4" y="0"/>
                </a:cxn>
              </a:cxnLst>
              <a:rect l="0" t="0" r="r" b="b"/>
              <a:pathLst>
                <a:path w="648" h="494">
                  <a:moveTo>
                    <a:pt x="4" y="0"/>
                  </a:moveTo>
                  <a:cubicBezTo>
                    <a:pt x="0" y="34"/>
                    <a:pt x="0" y="34"/>
                    <a:pt x="0" y="34"/>
                  </a:cubicBezTo>
                  <a:cubicBezTo>
                    <a:pt x="21" y="87"/>
                    <a:pt x="21" y="87"/>
                    <a:pt x="21" y="87"/>
                  </a:cubicBezTo>
                  <a:cubicBezTo>
                    <a:pt x="10" y="164"/>
                    <a:pt x="10" y="164"/>
                    <a:pt x="10" y="164"/>
                  </a:cubicBezTo>
                  <a:cubicBezTo>
                    <a:pt x="11" y="188"/>
                    <a:pt x="11" y="188"/>
                    <a:pt x="11" y="188"/>
                  </a:cubicBezTo>
                  <a:cubicBezTo>
                    <a:pt x="3" y="206"/>
                    <a:pt x="3" y="206"/>
                    <a:pt x="3" y="206"/>
                  </a:cubicBezTo>
                  <a:cubicBezTo>
                    <a:pt x="14" y="234"/>
                    <a:pt x="14" y="234"/>
                    <a:pt x="14" y="234"/>
                  </a:cubicBezTo>
                  <a:cubicBezTo>
                    <a:pt x="36" y="258"/>
                    <a:pt x="36" y="258"/>
                    <a:pt x="36" y="258"/>
                  </a:cubicBezTo>
                  <a:cubicBezTo>
                    <a:pt x="51" y="267"/>
                    <a:pt x="51" y="267"/>
                    <a:pt x="51" y="267"/>
                  </a:cubicBezTo>
                  <a:cubicBezTo>
                    <a:pt x="56" y="301"/>
                    <a:pt x="56" y="301"/>
                    <a:pt x="56" y="301"/>
                  </a:cubicBezTo>
                  <a:cubicBezTo>
                    <a:pt x="67" y="331"/>
                    <a:pt x="67" y="331"/>
                    <a:pt x="67" y="331"/>
                  </a:cubicBezTo>
                  <a:cubicBezTo>
                    <a:pt x="69" y="361"/>
                    <a:pt x="69" y="361"/>
                    <a:pt x="69" y="361"/>
                  </a:cubicBezTo>
                  <a:cubicBezTo>
                    <a:pt x="68" y="373"/>
                    <a:pt x="68" y="373"/>
                    <a:pt x="68" y="373"/>
                  </a:cubicBezTo>
                  <a:cubicBezTo>
                    <a:pt x="51" y="382"/>
                    <a:pt x="51" y="382"/>
                    <a:pt x="51" y="382"/>
                  </a:cubicBezTo>
                  <a:cubicBezTo>
                    <a:pt x="62" y="420"/>
                    <a:pt x="62" y="420"/>
                    <a:pt x="62" y="420"/>
                  </a:cubicBezTo>
                  <a:cubicBezTo>
                    <a:pt x="80" y="422"/>
                    <a:pt x="80" y="422"/>
                    <a:pt x="80" y="422"/>
                  </a:cubicBezTo>
                  <a:cubicBezTo>
                    <a:pt x="91" y="410"/>
                    <a:pt x="91" y="410"/>
                    <a:pt x="91" y="410"/>
                  </a:cubicBezTo>
                  <a:cubicBezTo>
                    <a:pt x="95" y="404"/>
                    <a:pt x="95" y="404"/>
                    <a:pt x="95" y="404"/>
                  </a:cubicBezTo>
                  <a:cubicBezTo>
                    <a:pt x="129" y="412"/>
                    <a:pt x="129" y="412"/>
                    <a:pt x="129" y="412"/>
                  </a:cubicBezTo>
                  <a:cubicBezTo>
                    <a:pt x="137" y="405"/>
                    <a:pt x="137" y="405"/>
                    <a:pt x="137" y="405"/>
                  </a:cubicBezTo>
                  <a:cubicBezTo>
                    <a:pt x="167" y="410"/>
                    <a:pt x="167" y="410"/>
                    <a:pt x="167" y="410"/>
                  </a:cubicBezTo>
                  <a:cubicBezTo>
                    <a:pt x="199" y="390"/>
                    <a:pt x="199" y="390"/>
                    <a:pt x="199" y="390"/>
                  </a:cubicBezTo>
                  <a:cubicBezTo>
                    <a:pt x="252" y="401"/>
                    <a:pt x="252" y="401"/>
                    <a:pt x="252" y="401"/>
                  </a:cubicBezTo>
                  <a:cubicBezTo>
                    <a:pt x="273" y="383"/>
                    <a:pt x="273" y="383"/>
                    <a:pt x="273" y="383"/>
                  </a:cubicBezTo>
                  <a:cubicBezTo>
                    <a:pt x="284" y="388"/>
                    <a:pt x="284" y="388"/>
                    <a:pt x="284" y="388"/>
                  </a:cubicBezTo>
                  <a:cubicBezTo>
                    <a:pt x="285" y="401"/>
                    <a:pt x="285" y="401"/>
                    <a:pt x="285" y="401"/>
                  </a:cubicBezTo>
                  <a:cubicBezTo>
                    <a:pt x="301" y="405"/>
                    <a:pt x="301" y="405"/>
                    <a:pt x="301" y="405"/>
                  </a:cubicBezTo>
                  <a:cubicBezTo>
                    <a:pt x="310" y="407"/>
                    <a:pt x="310" y="407"/>
                    <a:pt x="310" y="407"/>
                  </a:cubicBezTo>
                  <a:cubicBezTo>
                    <a:pt x="315" y="423"/>
                    <a:pt x="315" y="423"/>
                    <a:pt x="315" y="423"/>
                  </a:cubicBezTo>
                  <a:cubicBezTo>
                    <a:pt x="310" y="441"/>
                    <a:pt x="310" y="441"/>
                    <a:pt x="310" y="441"/>
                  </a:cubicBezTo>
                  <a:cubicBezTo>
                    <a:pt x="318" y="451"/>
                    <a:pt x="318" y="451"/>
                    <a:pt x="318" y="451"/>
                  </a:cubicBezTo>
                  <a:cubicBezTo>
                    <a:pt x="337" y="450"/>
                    <a:pt x="337" y="450"/>
                    <a:pt x="337" y="450"/>
                  </a:cubicBezTo>
                  <a:cubicBezTo>
                    <a:pt x="367" y="430"/>
                    <a:pt x="367" y="430"/>
                    <a:pt x="367" y="430"/>
                  </a:cubicBezTo>
                  <a:cubicBezTo>
                    <a:pt x="427" y="421"/>
                    <a:pt x="427" y="421"/>
                    <a:pt x="427" y="421"/>
                  </a:cubicBezTo>
                  <a:cubicBezTo>
                    <a:pt x="422" y="448"/>
                    <a:pt x="422" y="448"/>
                    <a:pt x="422" y="448"/>
                  </a:cubicBezTo>
                  <a:cubicBezTo>
                    <a:pt x="424" y="467"/>
                    <a:pt x="424" y="467"/>
                    <a:pt x="424" y="467"/>
                  </a:cubicBezTo>
                  <a:cubicBezTo>
                    <a:pt x="435" y="477"/>
                    <a:pt x="435" y="477"/>
                    <a:pt x="435" y="477"/>
                  </a:cubicBezTo>
                  <a:cubicBezTo>
                    <a:pt x="446" y="482"/>
                    <a:pt x="446" y="482"/>
                    <a:pt x="446" y="482"/>
                  </a:cubicBezTo>
                  <a:cubicBezTo>
                    <a:pt x="446" y="482"/>
                    <a:pt x="444" y="490"/>
                    <a:pt x="446" y="490"/>
                  </a:cubicBezTo>
                  <a:cubicBezTo>
                    <a:pt x="448" y="491"/>
                    <a:pt x="465" y="486"/>
                    <a:pt x="465" y="486"/>
                  </a:cubicBezTo>
                  <a:cubicBezTo>
                    <a:pt x="473" y="494"/>
                    <a:pt x="473" y="494"/>
                    <a:pt x="473" y="494"/>
                  </a:cubicBezTo>
                  <a:cubicBezTo>
                    <a:pt x="473" y="479"/>
                    <a:pt x="473" y="479"/>
                    <a:pt x="473" y="479"/>
                  </a:cubicBezTo>
                  <a:cubicBezTo>
                    <a:pt x="494" y="443"/>
                    <a:pt x="494" y="443"/>
                    <a:pt x="494" y="443"/>
                  </a:cubicBezTo>
                  <a:cubicBezTo>
                    <a:pt x="500" y="407"/>
                    <a:pt x="500" y="407"/>
                    <a:pt x="500" y="407"/>
                  </a:cubicBezTo>
                  <a:cubicBezTo>
                    <a:pt x="510" y="398"/>
                    <a:pt x="510" y="398"/>
                    <a:pt x="510" y="398"/>
                  </a:cubicBezTo>
                  <a:cubicBezTo>
                    <a:pt x="525" y="394"/>
                    <a:pt x="525" y="394"/>
                    <a:pt x="525" y="394"/>
                  </a:cubicBezTo>
                  <a:cubicBezTo>
                    <a:pt x="541" y="385"/>
                    <a:pt x="541" y="385"/>
                    <a:pt x="541" y="385"/>
                  </a:cubicBezTo>
                  <a:cubicBezTo>
                    <a:pt x="552" y="392"/>
                    <a:pt x="552" y="392"/>
                    <a:pt x="552" y="392"/>
                  </a:cubicBezTo>
                  <a:cubicBezTo>
                    <a:pt x="552" y="425"/>
                    <a:pt x="552" y="425"/>
                    <a:pt x="552" y="425"/>
                  </a:cubicBezTo>
                  <a:cubicBezTo>
                    <a:pt x="560" y="426"/>
                    <a:pt x="560" y="426"/>
                    <a:pt x="560" y="426"/>
                  </a:cubicBezTo>
                  <a:cubicBezTo>
                    <a:pt x="572" y="400"/>
                    <a:pt x="572" y="400"/>
                    <a:pt x="572" y="400"/>
                  </a:cubicBezTo>
                  <a:cubicBezTo>
                    <a:pt x="582" y="375"/>
                    <a:pt x="582" y="375"/>
                    <a:pt x="582" y="375"/>
                  </a:cubicBezTo>
                  <a:cubicBezTo>
                    <a:pt x="576" y="342"/>
                    <a:pt x="576" y="342"/>
                    <a:pt x="576" y="342"/>
                  </a:cubicBezTo>
                  <a:cubicBezTo>
                    <a:pt x="590" y="342"/>
                    <a:pt x="590" y="342"/>
                    <a:pt x="590" y="342"/>
                  </a:cubicBezTo>
                  <a:cubicBezTo>
                    <a:pt x="616" y="342"/>
                    <a:pt x="616" y="342"/>
                    <a:pt x="616" y="342"/>
                  </a:cubicBezTo>
                  <a:cubicBezTo>
                    <a:pt x="629" y="360"/>
                    <a:pt x="629" y="360"/>
                    <a:pt x="629" y="360"/>
                  </a:cubicBezTo>
                  <a:cubicBezTo>
                    <a:pt x="637" y="362"/>
                    <a:pt x="637" y="362"/>
                    <a:pt x="637" y="362"/>
                  </a:cubicBezTo>
                  <a:cubicBezTo>
                    <a:pt x="648" y="335"/>
                    <a:pt x="648" y="335"/>
                    <a:pt x="648" y="335"/>
                  </a:cubicBezTo>
                  <a:cubicBezTo>
                    <a:pt x="632" y="312"/>
                    <a:pt x="632" y="312"/>
                    <a:pt x="632" y="312"/>
                  </a:cubicBezTo>
                  <a:cubicBezTo>
                    <a:pt x="634" y="277"/>
                    <a:pt x="634" y="277"/>
                    <a:pt x="634" y="277"/>
                  </a:cubicBezTo>
                  <a:cubicBezTo>
                    <a:pt x="626" y="265"/>
                    <a:pt x="626" y="265"/>
                    <a:pt x="626" y="265"/>
                  </a:cubicBezTo>
                  <a:cubicBezTo>
                    <a:pt x="595" y="268"/>
                    <a:pt x="595" y="268"/>
                    <a:pt x="595" y="268"/>
                  </a:cubicBezTo>
                  <a:cubicBezTo>
                    <a:pt x="584" y="262"/>
                    <a:pt x="584" y="262"/>
                    <a:pt x="584" y="262"/>
                  </a:cubicBezTo>
                  <a:cubicBezTo>
                    <a:pt x="551" y="261"/>
                    <a:pt x="551" y="261"/>
                    <a:pt x="551" y="261"/>
                  </a:cubicBezTo>
                  <a:cubicBezTo>
                    <a:pt x="552" y="240"/>
                    <a:pt x="552" y="240"/>
                    <a:pt x="552" y="240"/>
                  </a:cubicBezTo>
                  <a:cubicBezTo>
                    <a:pt x="536" y="248"/>
                    <a:pt x="536" y="248"/>
                    <a:pt x="536" y="248"/>
                  </a:cubicBezTo>
                  <a:cubicBezTo>
                    <a:pt x="516" y="243"/>
                    <a:pt x="516" y="243"/>
                    <a:pt x="516" y="243"/>
                  </a:cubicBezTo>
                  <a:cubicBezTo>
                    <a:pt x="475" y="226"/>
                    <a:pt x="475" y="226"/>
                    <a:pt x="475" y="226"/>
                  </a:cubicBezTo>
                  <a:cubicBezTo>
                    <a:pt x="454" y="214"/>
                    <a:pt x="454" y="214"/>
                    <a:pt x="454" y="214"/>
                  </a:cubicBezTo>
                  <a:cubicBezTo>
                    <a:pt x="446" y="218"/>
                    <a:pt x="446" y="218"/>
                    <a:pt x="446" y="218"/>
                  </a:cubicBezTo>
                  <a:cubicBezTo>
                    <a:pt x="449" y="239"/>
                    <a:pt x="449" y="239"/>
                    <a:pt x="449" y="239"/>
                  </a:cubicBezTo>
                  <a:cubicBezTo>
                    <a:pt x="451" y="259"/>
                    <a:pt x="451" y="259"/>
                    <a:pt x="451" y="259"/>
                  </a:cubicBezTo>
                  <a:cubicBezTo>
                    <a:pt x="435" y="270"/>
                    <a:pt x="435" y="270"/>
                    <a:pt x="435" y="270"/>
                  </a:cubicBezTo>
                  <a:cubicBezTo>
                    <a:pt x="411" y="282"/>
                    <a:pt x="411" y="282"/>
                    <a:pt x="411" y="282"/>
                  </a:cubicBezTo>
                  <a:cubicBezTo>
                    <a:pt x="397" y="285"/>
                    <a:pt x="397" y="285"/>
                    <a:pt x="397" y="285"/>
                  </a:cubicBezTo>
                  <a:cubicBezTo>
                    <a:pt x="386" y="294"/>
                    <a:pt x="386" y="294"/>
                    <a:pt x="386" y="294"/>
                  </a:cubicBezTo>
                  <a:cubicBezTo>
                    <a:pt x="367" y="289"/>
                    <a:pt x="367" y="289"/>
                    <a:pt x="367" y="289"/>
                  </a:cubicBezTo>
                  <a:cubicBezTo>
                    <a:pt x="360" y="289"/>
                    <a:pt x="360" y="289"/>
                    <a:pt x="360" y="289"/>
                  </a:cubicBezTo>
                  <a:cubicBezTo>
                    <a:pt x="339" y="281"/>
                    <a:pt x="339" y="281"/>
                    <a:pt x="339" y="281"/>
                  </a:cubicBezTo>
                  <a:cubicBezTo>
                    <a:pt x="323" y="284"/>
                    <a:pt x="323" y="284"/>
                    <a:pt x="323" y="284"/>
                  </a:cubicBezTo>
                  <a:cubicBezTo>
                    <a:pt x="299" y="277"/>
                    <a:pt x="299" y="277"/>
                    <a:pt x="299" y="277"/>
                  </a:cubicBezTo>
                  <a:cubicBezTo>
                    <a:pt x="284" y="284"/>
                    <a:pt x="284" y="284"/>
                    <a:pt x="284" y="284"/>
                  </a:cubicBezTo>
                  <a:cubicBezTo>
                    <a:pt x="282" y="283"/>
                    <a:pt x="282" y="283"/>
                    <a:pt x="282" y="283"/>
                  </a:cubicBezTo>
                  <a:cubicBezTo>
                    <a:pt x="279" y="254"/>
                    <a:pt x="279" y="254"/>
                    <a:pt x="279" y="254"/>
                  </a:cubicBezTo>
                  <a:cubicBezTo>
                    <a:pt x="284" y="238"/>
                    <a:pt x="284" y="238"/>
                    <a:pt x="284" y="238"/>
                  </a:cubicBezTo>
                  <a:cubicBezTo>
                    <a:pt x="288" y="207"/>
                    <a:pt x="288" y="207"/>
                    <a:pt x="288" y="207"/>
                  </a:cubicBezTo>
                  <a:cubicBezTo>
                    <a:pt x="296" y="194"/>
                    <a:pt x="296" y="194"/>
                    <a:pt x="296" y="194"/>
                  </a:cubicBezTo>
                  <a:cubicBezTo>
                    <a:pt x="305" y="189"/>
                    <a:pt x="305" y="189"/>
                    <a:pt x="305" y="189"/>
                  </a:cubicBezTo>
                  <a:cubicBezTo>
                    <a:pt x="297" y="157"/>
                    <a:pt x="297" y="157"/>
                    <a:pt x="297" y="157"/>
                  </a:cubicBezTo>
                  <a:cubicBezTo>
                    <a:pt x="256" y="139"/>
                    <a:pt x="256" y="139"/>
                    <a:pt x="256" y="139"/>
                  </a:cubicBezTo>
                  <a:cubicBezTo>
                    <a:pt x="223" y="129"/>
                    <a:pt x="223" y="129"/>
                    <a:pt x="223" y="129"/>
                  </a:cubicBezTo>
                  <a:cubicBezTo>
                    <a:pt x="220" y="87"/>
                    <a:pt x="220" y="87"/>
                    <a:pt x="220" y="87"/>
                  </a:cubicBezTo>
                  <a:cubicBezTo>
                    <a:pt x="227" y="60"/>
                    <a:pt x="227" y="60"/>
                    <a:pt x="227" y="60"/>
                  </a:cubicBezTo>
                  <a:cubicBezTo>
                    <a:pt x="216" y="34"/>
                    <a:pt x="216" y="34"/>
                    <a:pt x="216" y="34"/>
                  </a:cubicBezTo>
                  <a:cubicBezTo>
                    <a:pt x="168" y="34"/>
                    <a:pt x="168" y="34"/>
                    <a:pt x="168" y="34"/>
                  </a:cubicBezTo>
                  <a:cubicBezTo>
                    <a:pt x="162" y="23"/>
                    <a:pt x="162" y="23"/>
                    <a:pt x="162" y="23"/>
                  </a:cubicBezTo>
                  <a:cubicBezTo>
                    <a:pt x="140" y="33"/>
                    <a:pt x="140" y="33"/>
                    <a:pt x="140" y="33"/>
                  </a:cubicBezTo>
                  <a:cubicBezTo>
                    <a:pt x="140" y="33"/>
                    <a:pt x="110" y="33"/>
                    <a:pt x="107" y="28"/>
                  </a:cubicBezTo>
                  <a:cubicBezTo>
                    <a:pt x="104" y="22"/>
                    <a:pt x="101" y="11"/>
                    <a:pt x="101" y="11"/>
                  </a:cubicBezTo>
                  <a:cubicBezTo>
                    <a:pt x="89" y="12"/>
                    <a:pt x="89" y="12"/>
                    <a:pt x="89" y="12"/>
                  </a:cubicBezTo>
                  <a:cubicBezTo>
                    <a:pt x="81" y="24"/>
                    <a:pt x="81" y="24"/>
                    <a:pt x="81" y="24"/>
                  </a:cubicBezTo>
                  <a:cubicBezTo>
                    <a:pt x="43" y="21"/>
                    <a:pt x="43" y="21"/>
                    <a:pt x="43" y="21"/>
                  </a:cubicBezTo>
                  <a:cubicBezTo>
                    <a:pt x="23" y="7"/>
                    <a:pt x="23" y="7"/>
                    <a:pt x="23" y="7"/>
                  </a:cubicBezTo>
                  <a:lnTo>
                    <a:pt x="4"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grpSp>
      <p:cxnSp>
        <p:nvCxnSpPr>
          <p:cNvPr id="193" name="Straight Connector 82">
            <a:extLst>
              <a:ext uri="{FF2B5EF4-FFF2-40B4-BE49-F238E27FC236}">
                <a16:creationId xmlns:a16="http://schemas.microsoft.com/office/drawing/2014/main" id="{BE1CB36E-9935-A4EB-692C-844D3983D376}"/>
              </a:ext>
            </a:extLst>
          </p:cNvPr>
          <p:cNvCxnSpPr>
            <a:cxnSpLocks/>
          </p:cNvCxnSpPr>
          <p:nvPr/>
        </p:nvCxnSpPr>
        <p:spPr>
          <a:xfrm>
            <a:off x="6299940" y="4196402"/>
            <a:ext cx="8443" cy="822960"/>
          </a:xfrm>
          <a:prstGeom prst="line">
            <a:avLst/>
          </a:prstGeom>
          <a:noFill/>
          <a:ln w="28575" cap="flat" cmpd="sng" algn="ctr">
            <a:solidFill>
              <a:srgbClr val="4496AE"/>
            </a:solidFill>
            <a:prstDash val="solid"/>
            <a:miter lim="800000"/>
          </a:ln>
          <a:effectLst/>
        </p:spPr>
      </p:cxnSp>
      <p:cxnSp>
        <p:nvCxnSpPr>
          <p:cNvPr id="195" name="Straight Connector 82">
            <a:extLst>
              <a:ext uri="{FF2B5EF4-FFF2-40B4-BE49-F238E27FC236}">
                <a16:creationId xmlns:a16="http://schemas.microsoft.com/office/drawing/2014/main" id="{044634F1-DB9C-492B-76F0-298CAAC4B990}"/>
              </a:ext>
            </a:extLst>
          </p:cNvPr>
          <p:cNvCxnSpPr>
            <a:cxnSpLocks/>
          </p:cNvCxnSpPr>
          <p:nvPr/>
        </p:nvCxnSpPr>
        <p:spPr>
          <a:xfrm>
            <a:off x="6302988" y="6423385"/>
            <a:ext cx="0" cy="504000"/>
          </a:xfrm>
          <a:prstGeom prst="line">
            <a:avLst/>
          </a:prstGeom>
          <a:noFill/>
          <a:ln w="28575" cap="flat" cmpd="sng" algn="ctr">
            <a:solidFill>
              <a:srgbClr val="4496AE"/>
            </a:solidFill>
            <a:prstDash val="solid"/>
            <a:miter lim="800000"/>
          </a:ln>
          <a:effectLst/>
        </p:spPr>
      </p:cxnSp>
      <p:cxnSp>
        <p:nvCxnSpPr>
          <p:cNvPr id="198" name="Straight Connector 82">
            <a:extLst>
              <a:ext uri="{FF2B5EF4-FFF2-40B4-BE49-F238E27FC236}">
                <a16:creationId xmlns:a16="http://schemas.microsoft.com/office/drawing/2014/main" id="{02522C8E-EAEC-4D77-B6CF-CC1ED3BED78B}"/>
              </a:ext>
            </a:extLst>
          </p:cNvPr>
          <p:cNvCxnSpPr>
            <a:cxnSpLocks/>
          </p:cNvCxnSpPr>
          <p:nvPr/>
        </p:nvCxnSpPr>
        <p:spPr>
          <a:xfrm>
            <a:off x="6302988" y="5202240"/>
            <a:ext cx="8443" cy="1048839"/>
          </a:xfrm>
          <a:prstGeom prst="line">
            <a:avLst/>
          </a:prstGeom>
          <a:noFill/>
          <a:ln w="28575" cap="flat" cmpd="sng" algn="ctr">
            <a:solidFill>
              <a:srgbClr val="4496AE"/>
            </a:solidFill>
            <a:prstDash val="solid"/>
            <a:miter lim="800000"/>
          </a:ln>
          <a:effectLst/>
        </p:spPr>
      </p:cxnSp>
      <p:sp>
        <p:nvSpPr>
          <p:cNvPr id="206" name="ZoneTexte 205">
            <a:extLst>
              <a:ext uri="{FF2B5EF4-FFF2-40B4-BE49-F238E27FC236}">
                <a16:creationId xmlns:a16="http://schemas.microsoft.com/office/drawing/2014/main" id="{89A4F9C1-4855-7A17-C615-D6D0D59744ED}"/>
              </a:ext>
            </a:extLst>
          </p:cNvPr>
          <p:cNvSpPr txBox="1"/>
          <p:nvPr/>
        </p:nvSpPr>
        <p:spPr>
          <a:xfrm>
            <a:off x="4916093" y="3975111"/>
            <a:ext cx="499568" cy="184666"/>
          </a:xfrm>
          <a:prstGeom prst="rect">
            <a:avLst/>
          </a:prstGeom>
          <a:noFill/>
        </p:spPr>
        <p:txBody>
          <a:bodyPr wrap="square">
            <a:spAutoFit/>
          </a:bodyPr>
          <a:lstStyle/>
          <a:p>
            <a:pPr algn="ctr" defTabSz="493456">
              <a:defRPr/>
            </a:pPr>
            <a:r>
              <a:rPr lang="en-US" sz="600" dirty="0">
                <a:solidFill>
                  <a:schemeClr val="bg1"/>
                </a:solidFill>
                <a:latin typeface="Inter" panose="02000503000000020004" pitchFamily="2" charset="0"/>
                <a:ea typeface="Inter" panose="02000503000000020004" pitchFamily="2" charset="0"/>
                <a:cs typeface="Inter" panose="02000503000000020004" pitchFamily="2" charset="0"/>
              </a:rPr>
              <a:t>ITURI</a:t>
            </a:r>
          </a:p>
        </p:txBody>
      </p:sp>
      <p:sp>
        <p:nvSpPr>
          <p:cNvPr id="207" name="ZoneTexte 206">
            <a:extLst>
              <a:ext uri="{FF2B5EF4-FFF2-40B4-BE49-F238E27FC236}">
                <a16:creationId xmlns:a16="http://schemas.microsoft.com/office/drawing/2014/main" id="{7B63894F-05AF-FCDA-0768-6CEED98AFD58}"/>
              </a:ext>
            </a:extLst>
          </p:cNvPr>
          <p:cNvSpPr txBox="1"/>
          <p:nvPr/>
        </p:nvSpPr>
        <p:spPr>
          <a:xfrm>
            <a:off x="4822877" y="4298102"/>
            <a:ext cx="595149" cy="276999"/>
          </a:xfrm>
          <a:prstGeom prst="rect">
            <a:avLst/>
          </a:prstGeom>
          <a:noFill/>
        </p:spPr>
        <p:txBody>
          <a:bodyPr wrap="square">
            <a:spAutoFit/>
          </a:bodyPr>
          <a:lstStyle/>
          <a:p>
            <a:pPr algn="ctr" defTabSz="493456">
              <a:defRPr/>
            </a:pPr>
            <a:r>
              <a:rPr lang="en-US" sz="600" dirty="0">
                <a:solidFill>
                  <a:schemeClr val="bg1"/>
                </a:solidFill>
                <a:latin typeface="Inter" panose="02000503000000020004" pitchFamily="2" charset="0"/>
                <a:ea typeface="Inter" panose="02000503000000020004" pitchFamily="2" charset="0"/>
                <a:cs typeface="Inter" panose="02000503000000020004" pitchFamily="2" charset="0"/>
              </a:rPr>
              <a:t>NORD</a:t>
            </a:r>
          </a:p>
          <a:p>
            <a:pPr algn="ctr" defTabSz="493456">
              <a:defRPr/>
            </a:pPr>
            <a:r>
              <a:rPr lang="en-US" sz="600" dirty="0">
                <a:solidFill>
                  <a:schemeClr val="bg1"/>
                </a:solidFill>
                <a:latin typeface="Inter" panose="02000503000000020004" pitchFamily="2" charset="0"/>
                <a:ea typeface="Inter" panose="02000503000000020004" pitchFamily="2" charset="0"/>
                <a:cs typeface="Inter" panose="02000503000000020004" pitchFamily="2" charset="0"/>
              </a:rPr>
              <a:t>KIVU</a:t>
            </a:r>
          </a:p>
        </p:txBody>
      </p:sp>
      <p:sp>
        <p:nvSpPr>
          <p:cNvPr id="208" name="ZoneTexte 207">
            <a:extLst>
              <a:ext uri="{FF2B5EF4-FFF2-40B4-BE49-F238E27FC236}">
                <a16:creationId xmlns:a16="http://schemas.microsoft.com/office/drawing/2014/main" id="{BA4089DC-3F04-EAE1-8218-C764570A0703}"/>
              </a:ext>
            </a:extLst>
          </p:cNvPr>
          <p:cNvSpPr txBox="1"/>
          <p:nvPr/>
        </p:nvSpPr>
        <p:spPr>
          <a:xfrm>
            <a:off x="4738751" y="4802810"/>
            <a:ext cx="509106" cy="276999"/>
          </a:xfrm>
          <a:prstGeom prst="rect">
            <a:avLst/>
          </a:prstGeom>
          <a:noFill/>
        </p:spPr>
        <p:txBody>
          <a:bodyPr wrap="square">
            <a:spAutoFit/>
          </a:bodyPr>
          <a:lstStyle/>
          <a:p>
            <a:pPr algn="ctr" defTabSz="493456">
              <a:defRPr/>
            </a:pPr>
            <a:r>
              <a:rPr lang="en-US" sz="600" dirty="0">
                <a:solidFill>
                  <a:schemeClr val="bg1"/>
                </a:solidFill>
                <a:latin typeface="Inter" panose="02000503000000020004" pitchFamily="2" charset="0"/>
                <a:ea typeface="Inter" panose="02000503000000020004" pitchFamily="2" charset="0"/>
                <a:cs typeface="Inter" panose="02000503000000020004" pitchFamily="2" charset="0"/>
              </a:rPr>
              <a:t>SUD</a:t>
            </a:r>
          </a:p>
          <a:p>
            <a:pPr algn="ctr" defTabSz="493456">
              <a:defRPr/>
            </a:pPr>
            <a:r>
              <a:rPr lang="en-US" sz="600" dirty="0">
                <a:solidFill>
                  <a:schemeClr val="bg1"/>
                </a:solidFill>
                <a:latin typeface="Inter" panose="02000503000000020004" pitchFamily="2" charset="0"/>
                <a:ea typeface="Inter" panose="02000503000000020004" pitchFamily="2" charset="0"/>
                <a:cs typeface="Inter" panose="02000503000000020004" pitchFamily="2" charset="0"/>
              </a:rPr>
              <a:t>KIVU</a:t>
            </a:r>
          </a:p>
        </p:txBody>
      </p:sp>
      <p:sp>
        <p:nvSpPr>
          <p:cNvPr id="209" name="ZoneTexte 208">
            <a:extLst>
              <a:ext uri="{FF2B5EF4-FFF2-40B4-BE49-F238E27FC236}">
                <a16:creationId xmlns:a16="http://schemas.microsoft.com/office/drawing/2014/main" id="{C4CF0EBF-1B14-6B34-847C-5DBA594F26B2}"/>
              </a:ext>
            </a:extLst>
          </p:cNvPr>
          <p:cNvSpPr txBox="1"/>
          <p:nvPr/>
        </p:nvSpPr>
        <p:spPr>
          <a:xfrm>
            <a:off x="4553543" y="5483652"/>
            <a:ext cx="714609" cy="184666"/>
          </a:xfrm>
          <a:prstGeom prst="rect">
            <a:avLst/>
          </a:prstGeom>
          <a:noFill/>
        </p:spPr>
        <p:txBody>
          <a:bodyPr wrap="square">
            <a:spAutoFit/>
          </a:bodyPr>
          <a:lstStyle/>
          <a:p>
            <a:pPr algn="ctr" defTabSz="493456">
              <a:defRPr/>
            </a:pPr>
            <a:r>
              <a:rPr lang="en-US" sz="600" dirty="0">
                <a:solidFill>
                  <a:schemeClr val="bg1"/>
                </a:solidFill>
                <a:latin typeface="Inter" panose="02000503000000020004" pitchFamily="2" charset="0"/>
                <a:ea typeface="Inter" panose="02000503000000020004" pitchFamily="2" charset="0"/>
                <a:cs typeface="Inter" panose="02000503000000020004" pitchFamily="2" charset="0"/>
              </a:rPr>
              <a:t>TANGANYIKA</a:t>
            </a:r>
            <a:endParaRPr lang="en-US" sz="540" dirty="0">
              <a:solidFill>
                <a:schemeClr val="bg1"/>
              </a:solidFill>
              <a:latin typeface="Inter" panose="02000503000000020004" pitchFamily="2" charset="0"/>
              <a:ea typeface="Inter" panose="02000503000000020004" pitchFamily="2" charset="0"/>
              <a:cs typeface="Inter" panose="02000503000000020004" pitchFamily="2" charset="0"/>
            </a:endParaRPr>
          </a:p>
        </p:txBody>
      </p:sp>
      <p:sp>
        <p:nvSpPr>
          <p:cNvPr id="2" name="TextBox 124">
            <a:extLst>
              <a:ext uri="{FF2B5EF4-FFF2-40B4-BE49-F238E27FC236}">
                <a16:creationId xmlns:a16="http://schemas.microsoft.com/office/drawing/2014/main" id="{02103BDB-ABF3-2022-CB4D-80C66D23E0E7}"/>
              </a:ext>
            </a:extLst>
          </p:cNvPr>
          <p:cNvSpPr txBox="1"/>
          <p:nvPr/>
        </p:nvSpPr>
        <p:spPr>
          <a:xfrm>
            <a:off x="164677" y="4447695"/>
            <a:ext cx="2231689" cy="2645683"/>
          </a:xfrm>
          <a:prstGeom prst="rect">
            <a:avLst/>
          </a:prstGeom>
          <a:noFill/>
        </p:spPr>
        <p:txBody>
          <a:bodyPr wrap="none">
            <a:noAutofit/>
          </a:bodyPr>
          <a:lstStyle/>
          <a:p>
            <a:pPr algn="just" defTabSz="493456">
              <a:defRPr/>
            </a:pPr>
            <a:r>
              <a:rPr lang="fr-FR" sz="800" b="1" dirty="0">
                <a:solidFill>
                  <a:srgbClr val="1B657C"/>
                </a:solidFill>
                <a:latin typeface="Inter" panose="02000503000000020004" pitchFamily="2" charset="0"/>
                <a:ea typeface="Inter" panose="02000503000000020004" pitchFamily="2" charset="0"/>
                <a:cs typeface="Inter" panose="02000503000000020004" pitchFamily="2" charset="0"/>
              </a:rPr>
              <a:t>1. Gouvernement</a:t>
            </a:r>
            <a:r>
              <a:rPr lang="en-US" sz="800" b="1" dirty="0">
                <a:solidFill>
                  <a:srgbClr val="1B657C"/>
                </a:solidFill>
                <a:latin typeface="Inter" panose="02000503000000020004" pitchFamily="2" charset="0"/>
                <a:ea typeface="Inter" panose="02000503000000020004" pitchFamily="2" charset="0"/>
                <a:cs typeface="Inter" panose="02000503000000020004" pitchFamily="2" charset="0"/>
              </a:rPr>
              <a:t> de la RDC:</a:t>
            </a:r>
          </a:p>
          <a:p>
            <a:pPr algn="just" defTabSz="493456">
              <a:defRPr/>
            </a:pPr>
            <a:r>
              <a:rPr lang="en-US" sz="800" dirty="0">
                <a:latin typeface="Inter" panose="02000503000000020004" pitchFamily="2" charset="0"/>
                <a:ea typeface="Inter" panose="02000503000000020004" pitchFamily="2" charset="0"/>
                <a:cs typeface="Inter" panose="02000503000000020004" pitchFamily="2" charset="0"/>
              </a:rPr>
              <a:t>1.1. CNR</a:t>
            </a:r>
          </a:p>
          <a:p>
            <a:pPr algn="just" defTabSz="493456">
              <a:defRPr/>
            </a:pPr>
            <a:r>
              <a:rPr lang="en-US" sz="800" dirty="0">
                <a:latin typeface="Inter" panose="02000503000000020004" pitchFamily="2" charset="0"/>
                <a:ea typeface="Inter" panose="02000503000000020004" pitchFamily="2" charset="0"/>
                <a:cs typeface="Inter" panose="02000503000000020004" pitchFamily="2" charset="0"/>
              </a:rPr>
              <a:t>1.2. DIVAH</a:t>
            </a:r>
          </a:p>
          <a:p>
            <a:pPr algn="just" defTabSz="493456">
              <a:defRPr/>
            </a:pPr>
            <a:endParaRPr lang="en-US" sz="800" dirty="0">
              <a:solidFill>
                <a:srgbClr val="EC6A4D"/>
              </a:solidFill>
              <a:latin typeface="Inter" panose="02000503000000020004" pitchFamily="2" charset="0"/>
              <a:ea typeface="Inter" panose="02000503000000020004" pitchFamily="2" charset="0"/>
              <a:cs typeface="Inter" panose="02000503000000020004" pitchFamily="2" charset="0"/>
            </a:endParaRPr>
          </a:p>
          <a:p>
            <a:pPr algn="just" defTabSz="493456">
              <a:defRPr/>
            </a:pPr>
            <a:r>
              <a:rPr lang="fr-FR" sz="800" b="1" dirty="0">
                <a:solidFill>
                  <a:srgbClr val="1B657C"/>
                </a:solidFill>
                <a:latin typeface="Inter" panose="02000503000000020004" pitchFamily="2" charset="0"/>
                <a:ea typeface="Inter" panose="02000503000000020004" pitchFamily="2" charset="0"/>
                <a:cs typeface="Inter" panose="02000503000000020004" pitchFamily="2" charset="0"/>
              </a:rPr>
              <a:t>2. Agences</a:t>
            </a:r>
            <a:r>
              <a:rPr lang="en-US" sz="800" b="1" dirty="0">
                <a:solidFill>
                  <a:srgbClr val="1B657C"/>
                </a:solidFill>
                <a:latin typeface="Inter" panose="02000503000000020004" pitchFamily="2" charset="0"/>
                <a:ea typeface="Inter" panose="02000503000000020004" pitchFamily="2" charset="0"/>
                <a:cs typeface="Inter" panose="02000503000000020004" pitchFamily="2" charset="0"/>
              </a:rPr>
              <a:t> de Nations </a:t>
            </a:r>
            <a:r>
              <a:rPr lang="fr-FR" sz="800" b="1" dirty="0">
                <a:solidFill>
                  <a:srgbClr val="1B657C"/>
                </a:solidFill>
                <a:latin typeface="Inter" panose="02000503000000020004" pitchFamily="2" charset="0"/>
                <a:ea typeface="Inter" panose="02000503000000020004" pitchFamily="2" charset="0"/>
                <a:cs typeface="Inter" panose="02000503000000020004" pitchFamily="2" charset="0"/>
              </a:rPr>
              <a:t>Unies</a:t>
            </a:r>
          </a:p>
          <a:p>
            <a:pPr algn="just" defTabSz="493456">
              <a:defRPr/>
            </a:pPr>
            <a:r>
              <a:rPr lang="fr-FR" sz="800" dirty="0">
                <a:latin typeface="Inter" panose="02000503000000020004" pitchFamily="2" charset="0"/>
                <a:ea typeface="Inter" panose="02000503000000020004" pitchFamily="2" charset="0"/>
                <a:cs typeface="Inter" panose="02000503000000020004" pitchFamily="2" charset="0"/>
              </a:rPr>
              <a:t>2.1. HCR</a:t>
            </a:r>
          </a:p>
          <a:p>
            <a:pPr algn="just" defTabSz="493456">
              <a:defRPr/>
            </a:pPr>
            <a:r>
              <a:rPr lang="fr-FR" sz="800" dirty="0">
                <a:latin typeface="Inter" panose="02000503000000020004" pitchFamily="2" charset="0"/>
                <a:ea typeface="Inter" panose="02000503000000020004" pitchFamily="2" charset="0"/>
                <a:cs typeface="Inter" panose="02000503000000020004" pitchFamily="2" charset="0"/>
              </a:rPr>
              <a:t>2.2. OIM</a:t>
            </a:r>
          </a:p>
          <a:p>
            <a:pPr algn="just" defTabSz="493456">
              <a:defRPr/>
            </a:pPr>
            <a:endParaRPr lang="fr-FR" sz="800" dirty="0">
              <a:solidFill>
                <a:srgbClr val="EC6A4D"/>
              </a:solidFill>
              <a:latin typeface="Inter" panose="02000503000000020004" pitchFamily="2" charset="0"/>
              <a:ea typeface="Inter" panose="02000503000000020004" pitchFamily="2" charset="0"/>
              <a:cs typeface="Inter" panose="02000503000000020004" pitchFamily="2" charset="0"/>
            </a:endParaRPr>
          </a:p>
          <a:p>
            <a:pPr algn="just" defTabSz="493456">
              <a:defRPr/>
            </a:pPr>
            <a:r>
              <a:rPr lang="fr-FR" sz="800" b="1" dirty="0">
                <a:solidFill>
                  <a:srgbClr val="1B657C"/>
                </a:solidFill>
                <a:latin typeface="Inter" panose="02000503000000020004" pitchFamily="2" charset="0"/>
                <a:ea typeface="Inter" panose="02000503000000020004" pitchFamily="2" charset="0"/>
                <a:cs typeface="Inter" panose="02000503000000020004" pitchFamily="2" charset="0"/>
              </a:rPr>
              <a:t>3. Organisations Non Gouvernementales</a:t>
            </a:r>
          </a:p>
          <a:p>
            <a:pPr algn="just" defTabSz="493456">
              <a:defRPr/>
            </a:pPr>
            <a:r>
              <a:rPr lang="fr-FR" sz="800" u="sng" dirty="0">
                <a:solidFill>
                  <a:srgbClr val="1B657C"/>
                </a:solidFill>
                <a:latin typeface="Inter" panose="02000503000000020004" pitchFamily="2" charset="0"/>
                <a:ea typeface="Inter" panose="02000503000000020004" pitchFamily="2" charset="0"/>
                <a:cs typeface="Inter" panose="02000503000000020004" pitchFamily="2" charset="0"/>
              </a:rPr>
              <a:t>Nationales</a:t>
            </a:r>
          </a:p>
          <a:p>
            <a:pPr algn="just" defTabSz="493456">
              <a:defRPr/>
            </a:pPr>
            <a:r>
              <a:rPr lang="fr-FR" sz="800" dirty="0">
                <a:latin typeface="Inter" panose="02000503000000020004" pitchFamily="2" charset="0"/>
                <a:ea typeface="Inter" panose="02000503000000020004" pitchFamily="2" charset="0"/>
                <a:cs typeface="Inter" panose="02000503000000020004" pitchFamily="2" charset="0"/>
              </a:rPr>
              <a:t>3.1. AIDES</a:t>
            </a:r>
          </a:p>
          <a:p>
            <a:pPr algn="just" defTabSz="493456">
              <a:defRPr/>
            </a:pPr>
            <a:r>
              <a:rPr lang="fr-FR" sz="800" dirty="0">
                <a:latin typeface="Inter" panose="02000503000000020004" pitchFamily="2" charset="0"/>
                <a:ea typeface="Inter" panose="02000503000000020004" pitchFamily="2" charset="0"/>
                <a:cs typeface="Inter" panose="02000503000000020004" pitchFamily="2" charset="0"/>
              </a:rPr>
              <a:t>3.2. AIBEF </a:t>
            </a:r>
          </a:p>
          <a:p>
            <a:pPr algn="just" defTabSz="493456">
              <a:defRPr/>
            </a:pPr>
            <a:r>
              <a:rPr lang="fr-FR" sz="800" dirty="0">
                <a:latin typeface="Inter" panose="02000503000000020004" pitchFamily="2" charset="0"/>
                <a:ea typeface="Inter" panose="02000503000000020004" pitchFamily="2" charset="0"/>
                <a:cs typeface="Inter" panose="02000503000000020004" pitchFamily="2" charset="0"/>
              </a:rPr>
              <a:t>3.3. ARPS</a:t>
            </a:r>
          </a:p>
          <a:p>
            <a:pPr marL="0" marR="0" lvl="0" indent="0" algn="just" defTabSz="493456" rtl="0" eaLnBrk="1" fontAlgn="auto" latinLnBrk="0" hangingPunct="1">
              <a:lnSpc>
                <a:spcPct val="100000"/>
              </a:lnSpc>
              <a:spcBef>
                <a:spcPts val="0"/>
              </a:spcBef>
              <a:spcAft>
                <a:spcPts val="0"/>
              </a:spcAft>
              <a:buClrTx/>
              <a:buSzTx/>
              <a:buFontTx/>
              <a:buNone/>
              <a:tabLst/>
              <a:defRPr/>
            </a:pPr>
            <a:r>
              <a:rPr lang="fr-FR" sz="800" dirty="0">
                <a:latin typeface="Inter" panose="02000503000000020004" pitchFamily="2" charset="0"/>
                <a:ea typeface="Inter" panose="02000503000000020004" pitchFamily="2" charset="0"/>
                <a:cs typeface="Inter" panose="02000503000000020004" pitchFamily="2" charset="0"/>
              </a:rPr>
              <a:t>3.4. </a:t>
            </a:r>
            <a:r>
              <a:rPr kumimoji="0" lang="fr-FR" sz="800" b="0" i="0" u="none" strike="noStrike" kern="1200" cap="none" spc="0" normalizeH="0" baseline="0" noProof="0" dirty="0">
                <a:ln>
                  <a:noFill/>
                </a:ln>
                <a:solidFill>
                  <a:prstClr val="black"/>
                </a:solidFill>
                <a:effectLst/>
                <a:uLnTx/>
                <a:uFillTx/>
                <a:latin typeface="Inter" panose="02000503000000020004" pitchFamily="2" charset="0"/>
                <a:ea typeface="Inter" panose="02000503000000020004" pitchFamily="2" charset="0"/>
                <a:cs typeface="Inter" panose="02000503000000020004" pitchFamily="2" charset="0"/>
              </a:rPr>
              <a:t>RADPI</a:t>
            </a:r>
          </a:p>
          <a:p>
            <a:pPr algn="just" defTabSz="493456">
              <a:defRPr/>
            </a:pPr>
            <a:r>
              <a:rPr lang="fr-FR" sz="800" dirty="0">
                <a:latin typeface="Inter" panose="02000503000000020004" pitchFamily="2" charset="0"/>
                <a:ea typeface="Inter" panose="02000503000000020004" pitchFamily="2" charset="0"/>
                <a:cs typeface="Inter" panose="02000503000000020004" pitchFamily="2" charset="0"/>
              </a:rPr>
              <a:t>3.5. WNH</a:t>
            </a:r>
          </a:p>
          <a:p>
            <a:pPr algn="just" defTabSz="493456">
              <a:defRPr/>
            </a:pPr>
            <a:endParaRPr lang="fr-FR" sz="800" dirty="0">
              <a:solidFill>
                <a:srgbClr val="EC6A4D"/>
              </a:solidFill>
              <a:latin typeface="Inter" panose="02000503000000020004" pitchFamily="2" charset="0"/>
              <a:ea typeface="Inter" panose="02000503000000020004" pitchFamily="2" charset="0"/>
              <a:cs typeface="Inter" panose="02000503000000020004" pitchFamily="2" charset="0"/>
            </a:endParaRPr>
          </a:p>
          <a:p>
            <a:pPr algn="just" defTabSz="493456">
              <a:defRPr/>
            </a:pPr>
            <a:r>
              <a:rPr lang="fr-FR" sz="800" u="sng" dirty="0">
                <a:solidFill>
                  <a:srgbClr val="1B657C"/>
                </a:solidFill>
                <a:latin typeface="Inter" panose="02000503000000020004" pitchFamily="2" charset="0"/>
                <a:ea typeface="Inter" panose="02000503000000020004" pitchFamily="2" charset="0"/>
                <a:cs typeface="Inter" panose="02000503000000020004" pitchFamily="2" charset="0"/>
              </a:rPr>
              <a:t>Internationales</a:t>
            </a:r>
          </a:p>
          <a:p>
            <a:pPr algn="just" defTabSz="493456">
              <a:defRPr/>
            </a:pPr>
            <a:r>
              <a:rPr lang="fr-FR" sz="800" dirty="0">
                <a:latin typeface="Inter" panose="02000503000000020004" pitchFamily="2" charset="0"/>
                <a:ea typeface="Inter" panose="02000503000000020004" pitchFamily="2" charset="0"/>
                <a:cs typeface="Inter" panose="02000503000000020004" pitchFamily="2" charset="0"/>
              </a:rPr>
              <a:t>3.6. ACTED</a:t>
            </a:r>
          </a:p>
          <a:p>
            <a:pPr algn="just" defTabSz="493456">
              <a:defRPr/>
            </a:pPr>
            <a:r>
              <a:rPr lang="fr-FR" sz="800" dirty="0">
                <a:latin typeface="Inter" panose="02000503000000020004" pitchFamily="2" charset="0"/>
                <a:ea typeface="Inter" panose="02000503000000020004" pitchFamily="2" charset="0"/>
                <a:cs typeface="Inter" panose="02000503000000020004" pitchFamily="2" charset="0"/>
              </a:rPr>
              <a:t>3.7. GIZ</a:t>
            </a:r>
          </a:p>
          <a:p>
            <a:pPr algn="just" defTabSz="493456">
              <a:defRPr/>
            </a:pPr>
            <a:r>
              <a:rPr lang="fr-FR" sz="800" dirty="0">
                <a:latin typeface="Inter" panose="02000503000000020004" pitchFamily="2" charset="0"/>
                <a:ea typeface="Inter" panose="02000503000000020004" pitchFamily="2" charset="0"/>
                <a:cs typeface="Inter" panose="02000503000000020004" pitchFamily="2" charset="0"/>
              </a:rPr>
              <a:t>3.8. NRC</a:t>
            </a:r>
          </a:p>
        </p:txBody>
      </p:sp>
      <p:sp>
        <p:nvSpPr>
          <p:cNvPr id="238" name="ZoneTexte 237">
            <a:extLst>
              <a:ext uri="{FF2B5EF4-FFF2-40B4-BE49-F238E27FC236}">
                <a16:creationId xmlns:a16="http://schemas.microsoft.com/office/drawing/2014/main" id="{76B45D6C-5EEE-2BAD-E5E4-11431028F863}"/>
              </a:ext>
            </a:extLst>
          </p:cNvPr>
          <p:cNvSpPr txBox="1"/>
          <p:nvPr/>
        </p:nvSpPr>
        <p:spPr>
          <a:xfrm>
            <a:off x="103631" y="4497494"/>
            <a:ext cx="64875" cy="365760"/>
          </a:xfrm>
          <a:prstGeom prst="rect">
            <a:avLst/>
          </a:prstGeom>
          <a:solidFill>
            <a:srgbClr val="1B657C"/>
          </a:solidFill>
        </p:spPr>
        <p:txBody>
          <a:bodyPr wrap="square" rtlCol="0">
            <a:spAutoFit/>
          </a:bodyPr>
          <a:lstStyle/>
          <a:p>
            <a:endParaRPr lang="fr-FR" sz="2800" dirty="0"/>
          </a:p>
        </p:txBody>
      </p:sp>
      <p:sp>
        <p:nvSpPr>
          <p:cNvPr id="239" name="ZoneTexte 238">
            <a:extLst>
              <a:ext uri="{FF2B5EF4-FFF2-40B4-BE49-F238E27FC236}">
                <a16:creationId xmlns:a16="http://schemas.microsoft.com/office/drawing/2014/main" id="{36248F09-EF06-D631-8B70-11C9F45E8814}"/>
              </a:ext>
            </a:extLst>
          </p:cNvPr>
          <p:cNvSpPr txBox="1"/>
          <p:nvPr/>
        </p:nvSpPr>
        <p:spPr>
          <a:xfrm>
            <a:off x="100068" y="5000259"/>
            <a:ext cx="72000" cy="360000"/>
          </a:xfrm>
          <a:prstGeom prst="rect">
            <a:avLst/>
          </a:prstGeom>
          <a:solidFill>
            <a:srgbClr val="73A1AF"/>
          </a:solidFill>
        </p:spPr>
        <p:txBody>
          <a:bodyPr wrap="square" rtlCol="0">
            <a:spAutoFit/>
          </a:bodyPr>
          <a:lstStyle/>
          <a:p>
            <a:endParaRPr lang="fr-FR" sz="2800" dirty="0"/>
          </a:p>
        </p:txBody>
      </p:sp>
      <p:sp>
        <p:nvSpPr>
          <p:cNvPr id="240" name="ZoneTexte 239">
            <a:extLst>
              <a:ext uri="{FF2B5EF4-FFF2-40B4-BE49-F238E27FC236}">
                <a16:creationId xmlns:a16="http://schemas.microsoft.com/office/drawing/2014/main" id="{77259793-8ED0-6B13-E102-D2967392FC41}"/>
              </a:ext>
            </a:extLst>
          </p:cNvPr>
          <p:cNvSpPr txBox="1"/>
          <p:nvPr/>
        </p:nvSpPr>
        <p:spPr>
          <a:xfrm>
            <a:off x="101895" y="5603789"/>
            <a:ext cx="72000" cy="822960"/>
          </a:xfrm>
          <a:prstGeom prst="rect">
            <a:avLst/>
          </a:prstGeom>
          <a:solidFill>
            <a:srgbClr val="6FC5BC"/>
          </a:solidFill>
        </p:spPr>
        <p:txBody>
          <a:bodyPr wrap="square" rtlCol="0">
            <a:spAutoFit/>
          </a:bodyPr>
          <a:lstStyle/>
          <a:p>
            <a:endParaRPr lang="fr-FR" sz="2800" dirty="0"/>
          </a:p>
        </p:txBody>
      </p:sp>
      <p:sp>
        <p:nvSpPr>
          <p:cNvPr id="241" name="ZoneTexte 240">
            <a:extLst>
              <a:ext uri="{FF2B5EF4-FFF2-40B4-BE49-F238E27FC236}">
                <a16:creationId xmlns:a16="http://schemas.microsoft.com/office/drawing/2014/main" id="{BA50D31D-AA93-4BCD-815A-9C8E368F03BA}"/>
              </a:ext>
            </a:extLst>
          </p:cNvPr>
          <p:cNvSpPr txBox="1"/>
          <p:nvPr/>
        </p:nvSpPr>
        <p:spPr>
          <a:xfrm>
            <a:off x="100068" y="6583335"/>
            <a:ext cx="72000" cy="365760"/>
          </a:xfrm>
          <a:prstGeom prst="rect">
            <a:avLst/>
          </a:prstGeom>
          <a:solidFill>
            <a:srgbClr val="BBDFBB"/>
          </a:solidFill>
        </p:spPr>
        <p:txBody>
          <a:bodyPr wrap="square" rtlCol="0">
            <a:spAutoFit/>
          </a:bodyPr>
          <a:lstStyle/>
          <a:p>
            <a:endParaRPr lang="fr-FR" sz="2800" dirty="0"/>
          </a:p>
        </p:txBody>
      </p:sp>
      <p:grpSp>
        <p:nvGrpSpPr>
          <p:cNvPr id="255" name="Groupe 254">
            <a:extLst>
              <a:ext uri="{FF2B5EF4-FFF2-40B4-BE49-F238E27FC236}">
                <a16:creationId xmlns:a16="http://schemas.microsoft.com/office/drawing/2014/main" id="{579AE65B-7924-61DC-876F-7964ABD169F9}"/>
              </a:ext>
            </a:extLst>
          </p:cNvPr>
          <p:cNvGrpSpPr/>
          <p:nvPr/>
        </p:nvGrpSpPr>
        <p:grpSpPr>
          <a:xfrm>
            <a:off x="27173" y="3205822"/>
            <a:ext cx="1238373" cy="1277092"/>
            <a:chOff x="560239" y="4221873"/>
            <a:chExt cx="1147357" cy="1183230"/>
          </a:xfrm>
        </p:grpSpPr>
        <p:graphicFrame>
          <p:nvGraphicFramePr>
            <p:cNvPr id="236" name="Chart 13">
              <a:extLst>
                <a:ext uri="{FF2B5EF4-FFF2-40B4-BE49-F238E27FC236}">
                  <a16:creationId xmlns:a16="http://schemas.microsoft.com/office/drawing/2014/main" id="{6E6B4DDF-C1AE-AE3E-3DBA-9B88431D75EE}"/>
                </a:ext>
              </a:extLst>
            </p:cNvPr>
            <p:cNvGraphicFramePr/>
            <p:nvPr>
              <p:extLst>
                <p:ext uri="{D42A27DB-BD31-4B8C-83A1-F6EECF244321}">
                  <p14:modId xmlns:p14="http://schemas.microsoft.com/office/powerpoint/2010/main" val="3639268801"/>
                </p:ext>
              </p:extLst>
            </p:nvPr>
          </p:nvGraphicFramePr>
          <p:xfrm>
            <a:off x="560239" y="4221873"/>
            <a:ext cx="1147357" cy="1183230"/>
          </p:xfrm>
          <a:graphic>
            <a:graphicData uri="http://schemas.openxmlformats.org/drawingml/2006/chart">
              <c:chart xmlns:c="http://schemas.openxmlformats.org/drawingml/2006/chart" xmlns:r="http://schemas.openxmlformats.org/officeDocument/2006/relationships" r:id="rId2"/>
            </a:graphicData>
          </a:graphic>
        </p:graphicFrame>
        <p:sp>
          <p:nvSpPr>
            <p:cNvPr id="242" name="TextBox 22">
              <a:extLst>
                <a:ext uri="{FF2B5EF4-FFF2-40B4-BE49-F238E27FC236}">
                  <a16:creationId xmlns:a16="http://schemas.microsoft.com/office/drawing/2014/main" id="{AF643366-D671-FFB8-CDE9-8580789DAC0E}"/>
                </a:ext>
              </a:extLst>
            </p:cNvPr>
            <p:cNvSpPr txBox="1"/>
            <p:nvPr/>
          </p:nvSpPr>
          <p:spPr>
            <a:xfrm>
              <a:off x="783300" y="4524209"/>
              <a:ext cx="674951" cy="366118"/>
            </a:xfrm>
            <a:prstGeom prst="rect">
              <a:avLst/>
            </a:prstGeom>
            <a:noFill/>
          </p:spPr>
          <p:txBody>
            <a:bodyPr wrap="square">
              <a:noAutofit/>
            </a:bodyPr>
            <a:lstStyle/>
            <a:p>
              <a:pPr algn="ctr" fontAlgn="base">
                <a:spcAft>
                  <a:spcPts val="863"/>
                </a:spcAft>
              </a:pPr>
              <a:r>
                <a:rPr lang="fr-FR" sz="1079" dirty="0">
                  <a:solidFill>
                    <a:srgbClr val="1B657C"/>
                  </a:solidFill>
                  <a:latin typeface="Inter" panose="020B0502030000000004" pitchFamily="34" charset="0"/>
                  <a:ea typeface="Inter" panose="020B0502030000000004" pitchFamily="34" charset="0"/>
                  <a:cs typeface="Inter" panose="020B0502030000000004" pitchFamily="34" charset="0"/>
                </a:rPr>
                <a:t>12</a:t>
              </a:r>
              <a:br>
                <a:rPr lang="fr-FR" sz="863" dirty="0">
                  <a:solidFill>
                    <a:srgbClr val="1B657C"/>
                  </a:solidFill>
                  <a:latin typeface="Inter" panose="020B0502030000000004" pitchFamily="34" charset="0"/>
                  <a:ea typeface="Inter" panose="020B0502030000000004" pitchFamily="34" charset="0"/>
                  <a:cs typeface="Inter" panose="020B0502030000000004" pitchFamily="34" charset="0"/>
                </a:rPr>
              </a:br>
              <a:r>
                <a:rPr lang="fr-FR" sz="863" dirty="0">
                  <a:solidFill>
                    <a:srgbClr val="1B657C"/>
                  </a:solidFill>
                  <a:latin typeface="Inter" panose="020B0502030000000004" pitchFamily="34" charset="0"/>
                  <a:ea typeface="Inter" panose="020B0502030000000004" pitchFamily="34" charset="0"/>
                  <a:cs typeface="Inter" panose="020B0502030000000004" pitchFamily="34" charset="0"/>
                </a:rPr>
                <a:t>Acteurs</a:t>
              </a:r>
              <a:br>
                <a:rPr lang="fr-FR" sz="648" dirty="0">
                  <a:solidFill>
                    <a:srgbClr val="1B657C"/>
                  </a:solidFill>
                  <a:latin typeface="Inter" panose="020B0502030000000004" pitchFamily="34" charset="0"/>
                  <a:ea typeface="Inter" panose="020B0502030000000004" pitchFamily="34" charset="0"/>
                  <a:cs typeface="Inter" panose="020B0502030000000004" pitchFamily="34" charset="0"/>
                </a:rPr>
              </a:br>
              <a:endParaRPr lang="en-US" sz="1187" dirty="0">
                <a:solidFill>
                  <a:srgbClr val="1B657C"/>
                </a:solidFill>
                <a:highlight>
                  <a:srgbClr val="1B657C"/>
                </a:highlight>
                <a:latin typeface="Inter" panose="020B0502030000000004" pitchFamily="34" charset="0"/>
                <a:ea typeface="Inter" panose="020B0502030000000004" pitchFamily="34" charset="0"/>
                <a:cs typeface="Arial" panose="020B0604020202020204" pitchFamily="34" charset="0"/>
              </a:endParaRPr>
            </a:p>
          </p:txBody>
        </p:sp>
        <p:pic>
          <p:nvPicPr>
            <p:cNvPr id="243" name="Graphique 242">
              <a:extLst>
                <a:ext uri="{FF2B5EF4-FFF2-40B4-BE49-F238E27FC236}">
                  <a16:creationId xmlns:a16="http://schemas.microsoft.com/office/drawing/2014/main" id="{1C65ACD0-1A57-395A-EC30-45718188824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8392" y="4886616"/>
              <a:ext cx="181465" cy="181465"/>
            </a:xfrm>
            <a:prstGeom prst="rect">
              <a:avLst/>
            </a:prstGeom>
          </p:spPr>
        </p:pic>
      </p:grpSp>
      <p:graphicFrame>
        <p:nvGraphicFramePr>
          <p:cNvPr id="87" name="Chart 15">
            <a:extLst>
              <a:ext uri="{FF2B5EF4-FFF2-40B4-BE49-F238E27FC236}">
                <a16:creationId xmlns:a16="http://schemas.microsoft.com/office/drawing/2014/main" id="{CCBFBD71-F7CB-AAC5-B5C7-A260A8FED786}"/>
              </a:ext>
            </a:extLst>
          </p:cNvPr>
          <p:cNvGraphicFramePr/>
          <p:nvPr>
            <p:extLst>
              <p:ext uri="{D42A27DB-BD31-4B8C-83A1-F6EECF244321}">
                <p14:modId xmlns:p14="http://schemas.microsoft.com/office/powerpoint/2010/main" val="3108196160"/>
              </p:ext>
            </p:extLst>
          </p:nvPr>
        </p:nvGraphicFramePr>
        <p:xfrm>
          <a:off x="1910653" y="1531531"/>
          <a:ext cx="1831090" cy="13242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3" name="Chart 15">
            <a:extLst>
              <a:ext uri="{FF2B5EF4-FFF2-40B4-BE49-F238E27FC236}">
                <a16:creationId xmlns:a16="http://schemas.microsoft.com/office/drawing/2014/main" id="{5DA673F8-0E1F-D65B-DC82-A4C9D8490B37}"/>
              </a:ext>
            </a:extLst>
          </p:cNvPr>
          <p:cNvGraphicFramePr/>
          <p:nvPr>
            <p:extLst>
              <p:ext uri="{D42A27DB-BD31-4B8C-83A1-F6EECF244321}">
                <p14:modId xmlns:p14="http://schemas.microsoft.com/office/powerpoint/2010/main" val="4074615663"/>
              </p:ext>
            </p:extLst>
          </p:nvPr>
        </p:nvGraphicFramePr>
        <p:xfrm>
          <a:off x="5670424" y="1560777"/>
          <a:ext cx="1838608" cy="105923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2" name="Chart 15">
            <a:extLst>
              <a:ext uri="{FF2B5EF4-FFF2-40B4-BE49-F238E27FC236}">
                <a16:creationId xmlns:a16="http://schemas.microsoft.com/office/drawing/2014/main" id="{3F3AC56F-80E2-4BFC-9798-3FFFE62389E4}"/>
              </a:ext>
            </a:extLst>
          </p:cNvPr>
          <p:cNvGraphicFramePr/>
          <p:nvPr>
            <p:extLst>
              <p:ext uri="{D42A27DB-BD31-4B8C-83A1-F6EECF244321}">
                <p14:modId xmlns:p14="http://schemas.microsoft.com/office/powerpoint/2010/main" val="4023871420"/>
              </p:ext>
            </p:extLst>
          </p:nvPr>
        </p:nvGraphicFramePr>
        <p:xfrm>
          <a:off x="3820220" y="1561597"/>
          <a:ext cx="1831090" cy="764121"/>
        </p:xfrm>
        <a:graphic>
          <a:graphicData uri="http://schemas.openxmlformats.org/drawingml/2006/chart">
            <c:chart xmlns:c="http://schemas.openxmlformats.org/drawingml/2006/chart" xmlns:r="http://schemas.openxmlformats.org/officeDocument/2006/relationships" r:id="rId7"/>
          </a:graphicData>
        </a:graphic>
      </p:graphicFrame>
      <p:sp>
        <p:nvSpPr>
          <p:cNvPr id="49" name="TextBox 44">
            <a:extLst>
              <a:ext uri="{FF2B5EF4-FFF2-40B4-BE49-F238E27FC236}">
                <a16:creationId xmlns:a16="http://schemas.microsoft.com/office/drawing/2014/main" id="{35CC1819-241D-F59C-5063-0D7266B0E4B0}"/>
              </a:ext>
            </a:extLst>
          </p:cNvPr>
          <p:cNvSpPr txBox="1"/>
          <p:nvPr/>
        </p:nvSpPr>
        <p:spPr>
          <a:xfrm>
            <a:off x="51573" y="340581"/>
            <a:ext cx="1836000" cy="215207"/>
          </a:xfrm>
          <a:prstGeom prst="rect">
            <a:avLst/>
          </a:prstGeom>
          <a:solidFill>
            <a:srgbClr val="4496AE"/>
          </a:solidFill>
        </p:spPr>
        <p:txBody>
          <a:bodyPr wrap="square" lIns="36000" rtlCol="0" anchor="ctr" anchorCtr="0">
            <a:noAutofit/>
          </a:bodyPr>
          <a:lstStyle/>
          <a:p>
            <a:pPr defTabSz="986912">
              <a:defRPr/>
            </a:pPr>
            <a:r>
              <a:rPr lang="en-US" sz="1000" kern="0" dirty="0">
                <a:solidFill>
                  <a:schemeClr val="bg1"/>
                </a:solidFill>
                <a:latin typeface="Inter" panose="020B0502030000000004"/>
              </a:rPr>
              <a:t>NORD KIVU</a:t>
            </a:r>
          </a:p>
        </p:txBody>
      </p:sp>
      <p:sp>
        <p:nvSpPr>
          <p:cNvPr id="51" name="Text Box 1102">
            <a:extLst>
              <a:ext uri="{FF2B5EF4-FFF2-40B4-BE49-F238E27FC236}">
                <a16:creationId xmlns:a16="http://schemas.microsoft.com/office/drawing/2014/main" id="{E87C2730-DD2F-F634-19C3-03F19A37545C}"/>
              </a:ext>
            </a:extLst>
          </p:cNvPr>
          <p:cNvSpPr txBox="1"/>
          <p:nvPr/>
        </p:nvSpPr>
        <p:spPr>
          <a:xfrm>
            <a:off x="65531" y="1053963"/>
            <a:ext cx="935233" cy="195645"/>
          </a:xfrm>
          <a:prstGeom prst="rect">
            <a:avLst/>
          </a:prstGeom>
          <a:solidFill>
            <a:sysClr val="window" lastClr="FFFFFF">
              <a:alpha val="0"/>
            </a:sysClr>
          </a:solidFill>
          <a:ln w="6350">
            <a:noFill/>
          </a:ln>
        </p:spPr>
        <p:txBody>
          <a:bodyPr rot="0" spcFirstLastPara="0" vert="horz" wrap="square" lIns="98694" tIns="49347" rIns="0" bIns="49347" numCol="1" spcCol="0" rtlCol="0" fromWordArt="0" anchor="ctr" anchorCtr="0" forceAA="0" compatLnSpc="1">
            <a:prstTxWarp prst="textNoShape">
              <a:avLst/>
            </a:prstTxWarp>
            <a:noAutofit/>
          </a:bodyPr>
          <a:lstStyle>
            <a:defPPr>
              <a:defRPr lang="en-US"/>
            </a:defPPr>
            <a:lvl1pPr algn="r" defTabSz="986912">
              <a:lnSpc>
                <a:spcPct val="107000"/>
              </a:lnSpc>
              <a:spcAft>
                <a:spcPts val="863"/>
              </a:spcAft>
              <a:defRPr sz="1400" kern="0">
                <a:solidFill>
                  <a:srgbClr val="1B657C"/>
                </a:solidFill>
                <a:latin typeface="Inter" panose="020B0502030000000004" pitchFamily="34" charset="0"/>
                <a:ea typeface="Inter" panose="020B0502030000000004" pitchFamily="34" charset="0"/>
                <a:cs typeface="Arial" panose="020B0604020202020204" pitchFamily="34" charset="0"/>
              </a:defRPr>
            </a:lvl1pPr>
          </a:lstStyle>
          <a:p>
            <a:r>
              <a:rPr lang="en-US" sz="1600" dirty="0">
                <a:solidFill>
                  <a:srgbClr val="EC6A4D"/>
                </a:solidFill>
              </a:rPr>
              <a:t>464.165</a:t>
            </a:r>
          </a:p>
        </p:txBody>
      </p:sp>
      <p:sp>
        <p:nvSpPr>
          <p:cNvPr id="54" name="TextBox 44">
            <a:extLst>
              <a:ext uri="{FF2B5EF4-FFF2-40B4-BE49-F238E27FC236}">
                <a16:creationId xmlns:a16="http://schemas.microsoft.com/office/drawing/2014/main" id="{C604CCC2-82B0-96AC-89DE-608EE1CB54F5}"/>
              </a:ext>
            </a:extLst>
          </p:cNvPr>
          <p:cNvSpPr txBox="1"/>
          <p:nvPr/>
        </p:nvSpPr>
        <p:spPr>
          <a:xfrm>
            <a:off x="1927998" y="340581"/>
            <a:ext cx="1836000" cy="215207"/>
          </a:xfrm>
          <a:prstGeom prst="rect">
            <a:avLst/>
          </a:prstGeom>
          <a:solidFill>
            <a:srgbClr val="4496AE"/>
          </a:solidFill>
        </p:spPr>
        <p:txBody>
          <a:bodyPr wrap="square" lIns="36000" rtlCol="0" anchor="ctr" anchorCtr="0">
            <a:noAutofit/>
          </a:bodyPr>
          <a:lstStyle>
            <a:defPPr>
              <a:defRPr lang="en-US"/>
            </a:defPPr>
            <a:lvl1pPr defTabSz="986912">
              <a:defRPr sz="1000" kern="0">
                <a:solidFill>
                  <a:schemeClr val="bg1"/>
                </a:solidFill>
                <a:latin typeface="Inter" panose="020B0502030000000004"/>
              </a:defRPr>
            </a:lvl1pPr>
          </a:lstStyle>
          <a:p>
            <a:r>
              <a:rPr lang="en-US"/>
              <a:t>ITURI</a:t>
            </a:r>
            <a:endParaRPr lang="en-US" dirty="0"/>
          </a:p>
        </p:txBody>
      </p:sp>
      <p:sp>
        <p:nvSpPr>
          <p:cNvPr id="59" name="TextBox 44">
            <a:extLst>
              <a:ext uri="{FF2B5EF4-FFF2-40B4-BE49-F238E27FC236}">
                <a16:creationId xmlns:a16="http://schemas.microsoft.com/office/drawing/2014/main" id="{CD91C279-DD9B-5B0F-DA00-CB1B0C004210}"/>
              </a:ext>
            </a:extLst>
          </p:cNvPr>
          <p:cNvSpPr txBox="1"/>
          <p:nvPr/>
        </p:nvSpPr>
        <p:spPr>
          <a:xfrm>
            <a:off x="3804423" y="340581"/>
            <a:ext cx="1836000" cy="215207"/>
          </a:xfrm>
          <a:prstGeom prst="rect">
            <a:avLst/>
          </a:prstGeom>
          <a:solidFill>
            <a:srgbClr val="4496AE"/>
          </a:solidFill>
        </p:spPr>
        <p:txBody>
          <a:bodyPr wrap="square" lIns="36000" rtlCol="0" anchor="ctr" anchorCtr="0">
            <a:noAutofit/>
          </a:bodyPr>
          <a:lstStyle>
            <a:defPPr>
              <a:defRPr lang="en-US"/>
            </a:defPPr>
            <a:lvl1pPr defTabSz="986912">
              <a:defRPr sz="1000" kern="0">
                <a:solidFill>
                  <a:schemeClr val="bg1"/>
                </a:solidFill>
                <a:latin typeface="Inter" panose="020B0502030000000004"/>
              </a:defRPr>
            </a:lvl1pPr>
          </a:lstStyle>
          <a:p>
            <a:r>
              <a:rPr lang="en-US" dirty="0"/>
              <a:t>TANGANYIKA</a:t>
            </a:r>
          </a:p>
        </p:txBody>
      </p:sp>
      <p:sp>
        <p:nvSpPr>
          <p:cNvPr id="64" name="TextBox 44">
            <a:extLst>
              <a:ext uri="{FF2B5EF4-FFF2-40B4-BE49-F238E27FC236}">
                <a16:creationId xmlns:a16="http://schemas.microsoft.com/office/drawing/2014/main" id="{F6D672F2-BAD5-2245-FA10-8AA02531AB56}"/>
              </a:ext>
            </a:extLst>
          </p:cNvPr>
          <p:cNvSpPr txBox="1"/>
          <p:nvPr/>
        </p:nvSpPr>
        <p:spPr>
          <a:xfrm>
            <a:off x="5680849" y="340581"/>
            <a:ext cx="1836000" cy="215207"/>
          </a:xfrm>
          <a:prstGeom prst="rect">
            <a:avLst/>
          </a:prstGeom>
          <a:solidFill>
            <a:srgbClr val="4496AE"/>
          </a:solidFill>
        </p:spPr>
        <p:txBody>
          <a:bodyPr wrap="square" lIns="36000" rtlCol="0" anchor="ctr" anchorCtr="0">
            <a:noAutofit/>
          </a:bodyPr>
          <a:lstStyle>
            <a:defPPr>
              <a:defRPr lang="en-US"/>
            </a:defPPr>
            <a:lvl1pPr defTabSz="986912">
              <a:defRPr sz="1000" kern="0">
                <a:solidFill>
                  <a:schemeClr val="bg1"/>
                </a:solidFill>
                <a:latin typeface="Inter" panose="020B0502030000000004"/>
              </a:defRPr>
            </a:lvl1pPr>
          </a:lstStyle>
          <a:p>
            <a:r>
              <a:rPr lang="en-US"/>
              <a:t>SUD KIVU</a:t>
            </a:r>
            <a:endParaRPr lang="en-US" dirty="0"/>
          </a:p>
        </p:txBody>
      </p:sp>
      <p:graphicFrame>
        <p:nvGraphicFramePr>
          <p:cNvPr id="89" name="Chart 15">
            <a:extLst>
              <a:ext uri="{FF2B5EF4-FFF2-40B4-BE49-F238E27FC236}">
                <a16:creationId xmlns:a16="http://schemas.microsoft.com/office/drawing/2014/main" id="{F7E23E19-44C8-5F05-B2A4-AD44CB4B4D1D}"/>
              </a:ext>
            </a:extLst>
          </p:cNvPr>
          <p:cNvGraphicFramePr/>
          <p:nvPr>
            <p:extLst>
              <p:ext uri="{D42A27DB-BD31-4B8C-83A1-F6EECF244321}">
                <p14:modId xmlns:p14="http://schemas.microsoft.com/office/powerpoint/2010/main" val="1686579470"/>
              </p:ext>
            </p:extLst>
          </p:nvPr>
        </p:nvGraphicFramePr>
        <p:xfrm>
          <a:off x="42826" y="1564707"/>
          <a:ext cx="1831090" cy="1234945"/>
        </p:xfrm>
        <a:graphic>
          <a:graphicData uri="http://schemas.openxmlformats.org/drawingml/2006/chart">
            <c:chart xmlns:c="http://schemas.openxmlformats.org/drawingml/2006/chart" xmlns:r="http://schemas.openxmlformats.org/officeDocument/2006/relationships" r:id="rId8"/>
          </a:graphicData>
        </a:graphic>
      </p:graphicFrame>
      <p:sp>
        <p:nvSpPr>
          <p:cNvPr id="15" name="Rectangle 14">
            <a:extLst>
              <a:ext uri="{FF2B5EF4-FFF2-40B4-BE49-F238E27FC236}">
                <a16:creationId xmlns:a16="http://schemas.microsoft.com/office/drawing/2014/main" id="{DED379DD-644D-84C6-8C0A-7AF77B34741E}"/>
              </a:ext>
            </a:extLst>
          </p:cNvPr>
          <p:cNvSpPr/>
          <p:nvPr/>
        </p:nvSpPr>
        <p:spPr>
          <a:xfrm>
            <a:off x="0" y="0"/>
            <a:ext cx="7560000" cy="251085"/>
          </a:xfrm>
          <a:prstGeom prst="rect">
            <a:avLst/>
          </a:prstGeom>
          <a:solidFill>
            <a:srgbClr val="1B65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400" dirty="0">
                <a:latin typeface="Inter" panose="020B0502030000000004"/>
              </a:rPr>
              <a:t>PERSONNES ATTEINTES PAR PROVINCE PAR ZONE DE SANTÉ</a:t>
            </a:r>
          </a:p>
        </p:txBody>
      </p:sp>
      <p:sp>
        <p:nvSpPr>
          <p:cNvPr id="21" name="TextBox 20">
            <a:extLst>
              <a:ext uri="{FF2B5EF4-FFF2-40B4-BE49-F238E27FC236}">
                <a16:creationId xmlns:a16="http://schemas.microsoft.com/office/drawing/2014/main" id="{DC67C8FE-C940-40EE-2D8D-0FD518A9AC55}"/>
              </a:ext>
            </a:extLst>
          </p:cNvPr>
          <p:cNvSpPr txBox="1"/>
          <p:nvPr/>
        </p:nvSpPr>
        <p:spPr>
          <a:xfrm>
            <a:off x="2819969" y="2376149"/>
            <a:ext cx="988922" cy="477054"/>
          </a:xfrm>
          <a:prstGeom prst="rect">
            <a:avLst/>
          </a:prstGeom>
          <a:noFill/>
        </p:spPr>
        <p:txBody>
          <a:bodyPr wrap="square">
            <a:spAutoFit/>
          </a:bodyPr>
          <a:lstStyle/>
          <a:p>
            <a:r>
              <a:rPr lang="en-US" sz="500" i="1" u="sng" dirty="0">
                <a:solidFill>
                  <a:schemeClr val="bg1">
                    <a:lumMod val="65000"/>
                  </a:schemeClr>
                </a:solidFill>
                <a:latin typeface="Inter" panose="020B0502030000000004"/>
              </a:rPr>
              <a:t>AUTRES</a:t>
            </a:r>
          </a:p>
          <a:p>
            <a:r>
              <a:rPr lang="en-US" sz="500" i="1" dirty="0" err="1">
                <a:solidFill>
                  <a:schemeClr val="bg1">
                    <a:lumMod val="65000"/>
                  </a:schemeClr>
                </a:solidFill>
                <a:latin typeface="Inter" panose="020B0502030000000004"/>
              </a:rPr>
              <a:t>Komanda</a:t>
            </a:r>
            <a:r>
              <a:rPr lang="en-US" sz="500" i="1" dirty="0">
                <a:solidFill>
                  <a:schemeClr val="bg1">
                    <a:lumMod val="65000"/>
                  </a:schemeClr>
                </a:solidFill>
                <a:latin typeface="Inter" panose="020B0502030000000004"/>
              </a:rPr>
              <a:t>: 3.050; Rimba: 2.297; </a:t>
            </a:r>
            <a:r>
              <a:rPr lang="en-US" sz="500" i="1" dirty="0" err="1">
                <a:solidFill>
                  <a:schemeClr val="bg1">
                    <a:lumMod val="65000"/>
                  </a:schemeClr>
                </a:solidFill>
                <a:latin typeface="Inter" panose="020B0502030000000004"/>
              </a:rPr>
              <a:t>Tchomia</a:t>
            </a:r>
            <a:r>
              <a:rPr lang="en-US" sz="500" i="1" dirty="0">
                <a:solidFill>
                  <a:schemeClr val="bg1">
                    <a:lumMod val="65000"/>
                  </a:schemeClr>
                </a:solidFill>
                <a:latin typeface="Inter" panose="020B0502030000000004"/>
              </a:rPr>
              <a:t>: 1.785; </a:t>
            </a:r>
            <a:r>
              <a:rPr lang="en-US" sz="500" i="1" dirty="0" err="1">
                <a:solidFill>
                  <a:schemeClr val="bg1">
                    <a:lumMod val="65000"/>
                  </a:schemeClr>
                </a:solidFill>
                <a:latin typeface="Inter" panose="020B0502030000000004"/>
              </a:rPr>
              <a:t>Mambasa</a:t>
            </a:r>
            <a:r>
              <a:rPr lang="en-US" sz="500" i="1" dirty="0">
                <a:solidFill>
                  <a:schemeClr val="bg1">
                    <a:lumMod val="65000"/>
                  </a:schemeClr>
                </a:solidFill>
                <a:latin typeface="Inter" panose="020B0502030000000004"/>
              </a:rPr>
              <a:t>: 844; </a:t>
            </a:r>
            <a:r>
              <a:rPr lang="en-US" sz="500" i="1" dirty="0" err="1">
                <a:solidFill>
                  <a:schemeClr val="bg1">
                    <a:lumMod val="65000"/>
                  </a:schemeClr>
                </a:solidFill>
                <a:latin typeface="Inter" panose="020B0502030000000004"/>
              </a:rPr>
              <a:t>Mahagi</a:t>
            </a:r>
            <a:r>
              <a:rPr lang="en-US" sz="500" i="1" dirty="0">
                <a:solidFill>
                  <a:schemeClr val="bg1">
                    <a:lumMod val="65000"/>
                  </a:schemeClr>
                </a:solidFill>
                <a:latin typeface="Inter" panose="020B0502030000000004"/>
              </a:rPr>
              <a:t>: 798; </a:t>
            </a:r>
            <a:r>
              <a:rPr lang="en-US" sz="500" i="1" dirty="0" err="1">
                <a:solidFill>
                  <a:schemeClr val="bg1">
                    <a:lumMod val="65000"/>
                  </a:schemeClr>
                </a:solidFill>
                <a:latin typeface="Inter" panose="020B0502030000000004"/>
              </a:rPr>
              <a:t>Gethy</a:t>
            </a:r>
            <a:r>
              <a:rPr lang="en-US" sz="500" i="1" dirty="0">
                <a:solidFill>
                  <a:schemeClr val="bg1">
                    <a:lumMod val="65000"/>
                  </a:schemeClr>
                </a:solidFill>
                <a:latin typeface="Inter" panose="020B0502030000000004"/>
              </a:rPr>
              <a:t>: 123</a:t>
            </a:r>
            <a:r>
              <a:rPr lang="en-US" sz="500" i="1" u="sng" dirty="0">
                <a:solidFill>
                  <a:schemeClr val="bg1">
                    <a:lumMod val="65000"/>
                  </a:schemeClr>
                </a:solidFill>
                <a:latin typeface="Inter" panose="020B0502030000000004"/>
              </a:rPr>
              <a:t>.</a:t>
            </a:r>
            <a:endParaRPr lang="en-US" sz="500" i="1" dirty="0">
              <a:solidFill>
                <a:schemeClr val="bg1">
                  <a:lumMod val="65000"/>
                </a:schemeClr>
              </a:solidFill>
              <a:latin typeface="Inter" panose="020B0502030000000004"/>
            </a:endParaRPr>
          </a:p>
        </p:txBody>
      </p:sp>
      <p:sp>
        <p:nvSpPr>
          <p:cNvPr id="31" name="Text Box 1049">
            <a:extLst>
              <a:ext uri="{FF2B5EF4-FFF2-40B4-BE49-F238E27FC236}">
                <a16:creationId xmlns:a16="http://schemas.microsoft.com/office/drawing/2014/main" id="{E7DC369B-D425-837A-37AF-489058F0C4FE}"/>
              </a:ext>
            </a:extLst>
          </p:cNvPr>
          <p:cNvSpPr txBox="1"/>
          <p:nvPr/>
        </p:nvSpPr>
        <p:spPr>
          <a:xfrm>
            <a:off x="50343" y="851991"/>
            <a:ext cx="942009" cy="136049"/>
          </a:xfrm>
          <a:prstGeom prst="rect">
            <a:avLst/>
          </a:prstGeom>
          <a:solidFill>
            <a:sysClr val="window" lastClr="FFFFFF">
              <a:alpha val="0"/>
            </a:sysClr>
          </a:solidFill>
          <a:ln w="6350">
            <a:noFill/>
          </a:ln>
        </p:spPr>
        <p:txBody>
          <a:bodyPr rot="0" spcFirstLastPara="0" vert="horz" wrap="square" lIns="0" tIns="49347" rIns="0" bIns="49347" numCol="1" spcCol="0" rtlCol="0" fromWordArt="0" anchor="ctr" anchorCtr="0" forceAA="0" compatLnSpc="1">
            <a:prstTxWarp prst="textNoShape">
              <a:avLst/>
            </a:prstTxWarp>
            <a:noAutofit/>
          </a:bodyPr>
          <a:lstStyle>
            <a:defPPr>
              <a:defRPr lang="en-US"/>
            </a:defPPr>
            <a:lvl1pPr defTabSz="986912">
              <a:lnSpc>
                <a:spcPts val="900"/>
              </a:lnSpc>
              <a:defRPr sz="800" kern="0">
                <a:solidFill>
                  <a:srgbClr val="1B657C"/>
                </a:solidFill>
                <a:latin typeface="Inter" panose="020B0502030000000004" pitchFamily="34" charset="0"/>
                <a:ea typeface="Inter" panose="020B0502030000000004" pitchFamily="34" charset="0"/>
                <a:cs typeface="Arial" panose="020B0604020202020204" pitchFamily="34" charset="0"/>
              </a:defRPr>
            </a:lvl1pPr>
          </a:lstStyle>
          <a:p>
            <a:pPr algn="r">
              <a:lnSpc>
                <a:spcPct val="100000"/>
              </a:lnSpc>
            </a:pPr>
            <a:r>
              <a:rPr lang="fr-FR" sz="500" dirty="0"/>
              <a:t>PERSONNES DANS LES SITES</a:t>
            </a:r>
          </a:p>
          <a:p>
            <a:pPr algn="r">
              <a:lnSpc>
                <a:spcPct val="100000"/>
              </a:lnSpc>
            </a:pPr>
            <a:r>
              <a:rPr lang="fr-FR" sz="500" dirty="0"/>
              <a:t>ET CENTRES COLLECTIFS</a:t>
            </a:r>
            <a:endParaRPr lang="en-US" sz="500" dirty="0"/>
          </a:p>
        </p:txBody>
      </p:sp>
      <p:sp>
        <p:nvSpPr>
          <p:cNvPr id="230" name="Text Box 1048">
            <a:extLst>
              <a:ext uri="{FF2B5EF4-FFF2-40B4-BE49-F238E27FC236}">
                <a16:creationId xmlns:a16="http://schemas.microsoft.com/office/drawing/2014/main" id="{EA1AD2CC-4D83-2C0F-FFAE-78B946F633B3}"/>
              </a:ext>
            </a:extLst>
          </p:cNvPr>
          <p:cNvSpPr txBox="1"/>
          <p:nvPr/>
        </p:nvSpPr>
        <p:spPr>
          <a:xfrm>
            <a:off x="66505" y="588820"/>
            <a:ext cx="935233" cy="288000"/>
          </a:xfrm>
          <a:prstGeom prst="rect">
            <a:avLst/>
          </a:prstGeom>
          <a:solidFill>
            <a:sysClr val="window" lastClr="FFFFFF">
              <a:alpha val="0"/>
            </a:sysClr>
          </a:solidFill>
          <a:ln w="6350">
            <a:noFill/>
          </a:ln>
        </p:spPr>
        <p:txBody>
          <a:bodyPr rot="0" spcFirstLastPara="0" vert="horz" wrap="square" lIns="98694" tIns="49347" rIns="0" bIns="49347" numCol="1" spcCol="0" rtlCol="0" fromWordArt="0" anchor="ctr" anchorCtr="0" forceAA="0" compatLnSpc="1">
            <a:prstTxWarp prst="textNoShape">
              <a:avLst/>
            </a:prstTxWarp>
            <a:noAutofit/>
          </a:bodyPr>
          <a:lstStyle/>
          <a:p>
            <a:pPr algn="r" defTabSz="986912">
              <a:lnSpc>
                <a:spcPct val="107000"/>
              </a:lnSpc>
              <a:spcAft>
                <a:spcPts val="863"/>
              </a:spcAft>
              <a:defRPr/>
            </a:pPr>
            <a:r>
              <a:rPr lang="en-US" sz="1600" kern="0" dirty="0">
                <a:solidFill>
                  <a:srgbClr val="1B657C"/>
                </a:solidFill>
                <a:latin typeface="Inter" panose="020B0502030000000004" pitchFamily="34" charset="0"/>
                <a:ea typeface="Inter" panose="020B0502030000000004" pitchFamily="34" charset="0"/>
                <a:cs typeface="Arial" panose="020B0604020202020204" pitchFamily="34" charset="0"/>
              </a:rPr>
              <a:t>922.343</a:t>
            </a:r>
          </a:p>
        </p:txBody>
      </p:sp>
      <p:sp>
        <p:nvSpPr>
          <p:cNvPr id="32" name="Text Box 1049">
            <a:extLst>
              <a:ext uri="{FF2B5EF4-FFF2-40B4-BE49-F238E27FC236}">
                <a16:creationId xmlns:a16="http://schemas.microsoft.com/office/drawing/2014/main" id="{B1870532-CEE4-82C6-88BB-D8DEBF963B8A}"/>
              </a:ext>
            </a:extLst>
          </p:cNvPr>
          <p:cNvSpPr txBox="1"/>
          <p:nvPr/>
        </p:nvSpPr>
        <p:spPr>
          <a:xfrm>
            <a:off x="239564" y="1266952"/>
            <a:ext cx="741270" cy="136049"/>
          </a:xfrm>
          <a:prstGeom prst="rect">
            <a:avLst/>
          </a:prstGeom>
          <a:solidFill>
            <a:sysClr val="window" lastClr="FFFFFF">
              <a:alpha val="0"/>
            </a:sysClr>
          </a:solidFill>
          <a:ln w="6350">
            <a:noFill/>
          </a:ln>
        </p:spPr>
        <p:txBody>
          <a:bodyPr rot="0" spcFirstLastPara="0" vert="horz" wrap="square" lIns="0" tIns="49347" rIns="0" bIns="49347" numCol="1" spcCol="0" rtlCol="0" fromWordArt="0" anchor="ctr" anchorCtr="0" forceAA="0" compatLnSpc="1">
            <a:prstTxWarp prst="textNoShape">
              <a:avLst/>
            </a:prstTxWarp>
            <a:noAutofit/>
          </a:bodyPr>
          <a:lstStyle>
            <a:defPPr>
              <a:defRPr lang="en-US"/>
            </a:defPPr>
            <a:lvl1pPr defTabSz="986912">
              <a:lnSpc>
                <a:spcPts val="900"/>
              </a:lnSpc>
              <a:defRPr sz="800" kern="0">
                <a:solidFill>
                  <a:srgbClr val="1B657C"/>
                </a:solidFill>
                <a:latin typeface="Inter" panose="020B0502030000000004" pitchFamily="34" charset="0"/>
                <a:ea typeface="Inter" panose="020B0502030000000004" pitchFamily="34" charset="0"/>
                <a:cs typeface="Arial" panose="020B0604020202020204" pitchFamily="34" charset="0"/>
              </a:defRPr>
            </a:lvl1pPr>
          </a:lstStyle>
          <a:p>
            <a:pPr algn="r">
              <a:lnSpc>
                <a:spcPct val="100000"/>
              </a:lnSpc>
            </a:pPr>
            <a:r>
              <a:rPr lang="fr-FR" sz="500" dirty="0">
                <a:solidFill>
                  <a:srgbClr val="EC6A4D"/>
                </a:solidFill>
              </a:rPr>
              <a:t>PERSONNES ATTEINTES</a:t>
            </a:r>
            <a:endParaRPr lang="en-US" sz="500" dirty="0">
              <a:solidFill>
                <a:srgbClr val="EC6A4D"/>
              </a:solidFill>
            </a:endParaRPr>
          </a:p>
        </p:txBody>
      </p:sp>
      <p:graphicFrame>
        <p:nvGraphicFramePr>
          <p:cNvPr id="33" name="Chart 13">
            <a:extLst>
              <a:ext uri="{FF2B5EF4-FFF2-40B4-BE49-F238E27FC236}">
                <a16:creationId xmlns:a16="http://schemas.microsoft.com/office/drawing/2014/main" id="{AC516EEE-794B-2425-E4AA-56319F06CC25}"/>
              </a:ext>
            </a:extLst>
          </p:cNvPr>
          <p:cNvGraphicFramePr>
            <a:graphicFrameLocks noChangeAspect="1"/>
          </p:cNvGraphicFramePr>
          <p:nvPr>
            <p:extLst>
              <p:ext uri="{D42A27DB-BD31-4B8C-83A1-F6EECF244321}">
                <p14:modId xmlns:p14="http://schemas.microsoft.com/office/powerpoint/2010/main" val="3349374398"/>
              </p:ext>
            </p:extLst>
          </p:nvPr>
        </p:nvGraphicFramePr>
        <p:xfrm>
          <a:off x="992652" y="602676"/>
          <a:ext cx="793161" cy="792000"/>
        </p:xfrm>
        <a:graphic>
          <a:graphicData uri="http://schemas.openxmlformats.org/drawingml/2006/chart">
            <c:chart xmlns:c="http://schemas.openxmlformats.org/drawingml/2006/chart" xmlns:r="http://schemas.openxmlformats.org/officeDocument/2006/relationships" r:id="rId9"/>
          </a:graphicData>
        </a:graphic>
      </p:graphicFrame>
      <p:sp>
        <p:nvSpPr>
          <p:cNvPr id="34" name="Text Box 1103">
            <a:extLst>
              <a:ext uri="{FF2B5EF4-FFF2-40B4-BE49-F238E27FC236}">
                <a16:creationId xmlns:a16="http://schemas.microsoft.com/office/drawing/2014/main" id="{973EE182-046F-6191-38C2-39D6B94DFD2F}"/>
              </a:ext>
            </a:extLst>
          </p:cNvPr>
          <p:cNvSpPr txBox="1"/>
          <p:nvPr/>
        </p:nvSpPr>
        <p:spPr>
          <a:xfrm>
            <a:off x="1172559" y="848138"/>
            <a:ext cx="507326" cy="365348"/>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ctr" defTabSz="986912">
              <a:lnSpc>
                <a:spcPts val="800"/>
              </a:lnSpc>
              <a:defRPr/>
            </a:pPr>
            <a:r>
              <a:rPr lang="fr-FR" sz="1400" dirty="0">
                <a:solidFill>
                  <a:srgbClr val="EC6A4D"/>
                </a:solidFill>
                <a:latin typeface="Inter" panose="020B0502030000000004" pitchFamily="34" charset="0"/>
                <a:ea typeface="Lato" panose="020F0502020204030203" pitchFamily="34" charset="0"/>
                <a:cs typeface="Lato" panose="020F0502020204030203" pitchFamily="34" charset="0"/>
              </a:rPr>
              <a:t>50%</a:t>
            </a:r>
          </a:p>
          <a:p>
            <a:pPr algn="ctr" defTabSz="986912">
              <a:lnSpc>
                <a:spcPts val="400"/>
              </a:lnSpc>
              <a:defRPr/>
            </a:pPr>
            <a:r>
              <a:rPr lang="fr-FR" sz="400" dirty="0">
                <a:solidFill>
                  <a:srgbClr val="EC6A4D"/>
                </a:solidFill>
                <a:latin typeface="Inter" panose="020B0502030000000004" pitchFamily="34" charset="0"/>
                <a:ea typeface="Lato" panose="020F0502020204030203" pitchFamily="34" charset="0"/>
                <a:cs typeface="Lato" panose="020F0502020204030203" pitchFamily="34" charset="0"/>
              </a:rPr>
              <a:t>PERSONNES</a:t>
            </a:r>
          </a:p>
          <a:p>
            <a:pPr algn="ctr" defTabSz="986912">
              <a:lnSpc>
                <a:spcPts val="400"/>
              </a:lnSpc>
              <a:defRPr/>
            </a:pPr>
            <a:r>
              <a:rPr lang="fr-FR" sz="400" dirty="0">
                <a:solidFill>
                  <a:srgbClr val="EC6A4D"/>
                </a:solidFill>
                <a:latin typeface="Inter" panose="020B0502030000000004" pitchFamily="34" charset="0"/>
                <a:ea typeface="Lato" panose="020F0502020204030203" pitchFamily="34" charset="0"/>
                <a:cs typeface="Lato" panose="020F0502020204030203" pitchFamily="34" charset="0"/>
              </a:rPr>
              <a:t>ATTEINTES</a:t>
            </a:r>
            <a:endParaRPr lang="en-US" sz="1600" kern="0" dirty="0">
              <a:solidFill>
                <a:srgbClr val="EC6A4D"/>
              </a:solidFill>
              <a:latin typeface="Calibri" panose="020F0502020204030204" pitchFamily="34" charset="0"/>
              <a:ea typeface="Calibri" panose="020F0502020204030204" pitchFamily="34" charset="0"/>
              <a:cs typeface="Arial" panose="020B0604020202020204" pitchFamily="34" charset="0"/>
            </a:endParaRPr>
          </a:p>
        </p:txBody>
      </p:sp>
      <p:sp>
        <p:nvSpPr>
          <p:cNvPr id="35" name="Text Box 1102">
            <a:extLst>
              <a:ext uri="{FF2B5EF4-FFF2-40B4-BE49-F238E27FC236}">
                <a16:creationId xmlns:a16="http://schemas.microsoft.com/office/drawing/2014/main" id="{B37022D8-D1E8-BF02-2D2A-342202762C46}"/>
              </a:ext>
            </a:extLst>
          </p:cNvPr>
          <p:cNvSpPr txBox="1"/>
          <p:nvPr/>
        </p:nvSpPr>
        <p:spPr>
          <a:xfrm>
            <a:off x="1953059" y="1046470"/>
            <a:ext cx="935233" cy="195645"/>
          </a:xfrm>
          <a:prstGeom prst="rect">
            <a:avLst/>
          </a:prstGeom>
          <a:solidFill>
            <a:sysClr val="window" lastClr="FFFFFF">
              <a:alpha val="0"/>
            </a:sysClr>
          </a:solidFill>
          <a:ln w="6350">
            <a:noFill/>
          </a:ln>
        </p:spPr>
        <p:txBody>
          <a:bodyPr rot="0" spcFirstLastPara="0" vert="horz" wrap="square" lIns="98694" tIns="49347" rIns="0" bIns="49347" numCol="1" spcCol="0" rtlCol="0" fromWordArt="0" anchor="ctr" anchorCtr="0" forceAA="0" compatLnSpc="1">
            <a:prstTxWarp prst="textNoShape">
              <a:avLst/>
            </a:prstTxWarp>
            <a:noAutofit/>
          </a:bodyPr>
          <a:lstStyle>
            <a:defPPr>
              <a:defRPr lang="en-US"/>
            </a:defPPr>
            <a:lvl1pPr algn="r" defTabSz="986912">
              <a:lnSpc>
                <a:spcPct val="107000"/>
              </a:lnSpc>
              <a:spcAft>
                <a:spcPts val="863"/>
              </a:spcAft>
              <a:defRPr sz="1400" kern="0">
                <a:solidFill>
                  <a:srgbClr val="1B657C"/>
                </a:solidFill>
                <a:latin typeface="Inter" panose="020B0502030000000004" pitchFamily="34" charset="0"/>
                <a:ea typeface="Inter" panose="020B0502030000000004" pitchFamily="34" charset="0"/>
                <a:cs typeface="Arial" panose="020B0604020202020204" pitchFamily="34" charset="0"/>
              </a:defRPr>
            </a:lvl1pPr>
          </a:lstStyle>
          <a:p>
            <a:r>
              <a:rPr lang="en-US" sz="1600" dirty="0">
                <a:solidFill>
                  <a:srgbClr val="EC6A4D"/>
                </a:solidFill>
              </a:rPr>
              <a:t>198.526</a:t>
            </a:r>
          </a:p>
        </p:txBody>
      </p:sp>
      <p:sp>
        <p:nvSpPr>
          <p:cNvPr id="36" name="Text Box 1049">
            <a:extLst>
              <a:ext uri="{FF2B5EF4-FFF2-40B4-BE49-F238E27FC236}">
                <a16:creationId xmlns:a16="http://schemas.microsoft.com/office/drawing/2014/main" id="{54E01847-1F16-58F8-3520-0EF8EB40BA39}"/>
              </a:ext>
            </a:extLst>
          </p:cNvPr>
          <p:cNvSpPr txBox="1"/>
          <p:nvPr/>
        </p:nvSpPr>
        <p:spPr>
          <a:xfrm>
            <a:off x="1929767" y="847686"/>
            <a:ext cx="947760" cy="136049"/>
          </a:xfrm>
          <a:prstGeom prst="rect">
            <a:avLst/>
          </a:prstGeom>
          <a:solidFill>
            <a:sysClr val="window" lastClr="FFFFFF">
              <a:alpha val="0"/>
            </a:sysClr>
          </a:solidFill>
          <a:ln w="6350">
            <a:noFill/>
          </a:ln>
        </p:spPr>
        <p:txBody>
          <a:bodyPr rot="0" spcFirstLastPara="0" vert="horz" wrap="square" lIns="0" tIns="49347" rIns="0" bIns="49347" numCol="1" spcCol="0" rtlCol="0" fromWordArt="0" anchor="ctr" anchorCtr="0" forceAA="0" compatLnSpc="1">
            <a:prstTxWarp prst="textNoShape">
              <a:avLst/>
            </a:prstTxWarp>
            <a:noAutofit/>
          </a:bodyPr>
          <a:lstStyle>
            <a:defPPr>
              <a:defRPr lang="en-US"/>
            </a:defPPr>
            <a:lvl1pPr defTabSz="986912">
              <a:lnSpc>
                <a:spcPts val="900"/>
              </a:lnSpc>
              <a:defRPr sz="800" kern="0">
                <a:solidFill>
                  <a:srgbClr val="1B657C"/>
                </a:solidFill>
                <a:latin typeface="Inter" panose="020B0502030000000004" pitchFamily="34" charset="0"/>
                <a:ea typeface="Inter" panose="020B0502030000000004" pitchFamily="34" charset="0"/>
                <a:cs typeface="Arial" panose="020B0604020202020204" pitchFamily="34" charset="0"/>
              </a:defRPr>
            </a:lvl1pPr>
          </a:lstStyle>
          <a:p>
            <a:pPr algn="r">
              <a:lnSpc>
                <a:spcPct val="100000"/>
              </a:lnSpc>
            </a:pPr>
            <a:r>
              <a:rPr lang="fr-FR" sz="500" dirty="0"/>
              <a:t>PERSONNES DANS LES SITES</a:t>
            </a:r>
          </a:p>
          <a:p>
            <a:pPr algn="r">
              <a:lnSpc>
                <a:spcPct val="100000"/>
              </a:lnSpc>
            </a:pPr>
            <a:r>
              <a:rPr lang="fr-FR" sz="500" dirty="0"/>
              <a:t>ET CENTRES COLLECTIFS</a:t>
            </a:r>
            <a:endParaRPr lang="en-US" sz="500" dirty="0"/>
          </a:p>
        </p:txBody>
      </p:sp>
      <p:sp>
        <p:nvSpPr>
          <p:cNvPr id="37" name="Text Box 1048">
            <a:extLst>
              <a:ext uri="{FF2B5EF4-FFF2-40B4-BE49-F238E27FC236}">
                <a16:creationId xmlns:a16="http://schemas.microsoft.com/office/drawing/2014/main" id="{18B49C6B-B7B1-4CA8-666F-A3033A6803CC}"/>
              </a:ext>
            </a:extLst>
          </p:cNvPr>
          <p:cNvSpPr txBox="1"/>
          <p:nvPr/>
        </p:nvSpPr>
        <p:spPr>
          <a:xfrm>
            <a:off x="1944129" y="578632"/>
            <a:ext cx="935233" cy="288000"/>
          </a:xfrm>
          <a:prstGeom prst="rect">
            <a:avLst/>
          </a:prstGeom>
          <a:solidFill>
            <a:sysClr val="window" lastClr="FFFFFF">
              <a:alpha val="0"/>
            </a:sysClr>
          </a:solidFill>
          <a:ln w="6350">
            <a:noFill/>
          </a:ln>
        </p:spPr>
        <p:txBody>
          <a:bodyPr rot="0" spcFirstLastPara="0" vert="horz" wrap="square" lIns="98694" tIns="49347" rIns="0" bIns="49347" numCol="1" spcCol="0" rtlCol="0" fromWordArt="0" anchor="ctr" anchorCtr="0" forceAA="0" compatLnSpc="1">
            <a:prstTxWarp prst="textNoShape">
              <a:avLst/>
            </a:prstTxWarp>
            <a:noAutofit/>
          </a:bodyPr>
          <a:lstStyle/>
          <a:p>
            <a:pPr algn="r" defTabSz="986912">
              <a:lnSpc>
                <a:spcPct val="107000"/>
              </a:lnSpc>
              <a:spcAft>
                <a:spcPts val="863"/>
              </a:spcAft>
              <a:defRPr/>
            </a:pPr>
            <a:r>
              <a:rPr lang="en-US" sz="1600" kern="0" dirty="0">
                <a:solidFill>
                  <a:srgbClr val="1B657C"/>
                </a:solidFill>
                <a:latin typeface="Inter" panose="020B0502030000000004" pitchFamily="34" charset="0"/>
                <a:ea typeface="Inter" panose="020B0502030000000004" pitchFamily="34" charset="0"/>
                <a:cs typeface="Arial" panose="020B0604020202020204" pitchFamily="34" charset="0"/>
              </a:rPr>
              <a:t>277.229</a:t>
            </a:r>
          </a:p>
        </p:txBody>
      </p:sp>
      <p:sp>
        <p:nvSpPr>
          <p:cNvPr id="38" name="Text Box 1049">
            <a:extLst>
              <a:ext uri="{FF2B5EF4-FFF2-40B4-BE49-F238E27FC236}">
                <a16:creationId xmlns:a16="http://schemas.microsoft.com/office/drawing/2014/main" id="{8BD3B4EA-BF44-8C4A-4A32-D8C05E497D91}"/>
              </a:ext>
            </a:extLst>
          </p:cNvPr>
          <p:cNvSpPr txBox="1"/>
          <p:nvPr/>
        </p:nvSpPr>
        <p:spPr>
          <a:xfrm>
            <a:off x="2125399" y="1260355"/>
            <a:ext cx="741270" cy="136049"/>
          </a:xfrm>
          <a:prstGeom prst="rect">
            <a:avLst/>
          </a:prstGeom>
          <a:solidFill>
            <a:sysClr val="window" lastClr="FFFFFF">
              <a:alpha val="0"/>
            </a:sysClr>
          </a:solidFill>
          <a:ln w="6350">
            <a:noFill/>
          </a:ln>
        </p:spPr>
        <p:txBody>
          <a:bodyPr rot="0" spcFirstLastPara="0" vert="horz" wrap="square" lIns="0" tIns="49347" rIns="0" bIns="49347" numCol="1" spcCol="0" rtlCol="0" fromWordArt="0" anchor="ctr" anchorCtr="0" forceAA="0" compatLnSpc="1">
            <a:prstTxWarp prst="textNoShape">
              <a:avLst/>
            </a:prstTxWarp>
            <a:noAutofit/>
          </a:bodyPr>
          <a:lstStyle>
            <a:defPPr>
              <a:defRPr lang="en-US"/>
            </a:defPPr>
            <a:lvl1pPr defTabSz="986912">
              <a:lnSpc>
                <a:spcPts val="900"/>
              </a:lnSpc>
              <a:defRPr sz="800" kern="0">
                <a:solidFill>
                  <a:srgbClr val="1B657C"/>
                </a:solidFill>
                <a:latin typeface="Inter" panose="020B0502030000000004" pitchFamily="34" charset="0"/>
                <a:ea typeface="Inter" panose="020B0502030000000004" pitchFamily="34" charset="0"/>
                <a:cs typeface="Arial" panose="020B0604020202020204" pitchFamily="34" charset="0"/>
              </a:defRPr>
            </a:lvl1pPr>
          </a:lstStyle>
          <a:p>
            <a:pPr algn="r">
              <a:lnSpc>
                <a:spcPct val="100000"/>
              </a:lnSpc>
            </a:pPr>
            <a:r>
              <a:rPr lang="fr-FR" sz="500" dirty="0">
                <a:solidFill>
                  <a:srgbClr val="EC6A4D"/>
                </a:solidFill>
              </a:rPr>
              <a:t>PERSONNES ATTEINTES</a:t>
            </a:r>
            <a:endParaRPr lang="en-US" sz="500" dirty="0">
              <a:solidFill>
                <a:srgbClr val="EC6A4D"/>
              </a:solidFill>
            </a:endParaRPr>
          </a:p>
        </p:txBody>
      </p:sp>
      <p:graphicFrame>
        <p:nvGraphicFramePr>
          <p:cNvPr id="39" name="Chart 13">
            <a:extLst>
              <a:ext uri="{FF2B5EF4-FFF2-40B4-BE49-F238E27FC236}">
                <a16:creationId xmlns:a16="http://schemas.microsoft.com/office/drawing/2014/main" id="{AF4B840C-FD95-FC81-A9DE-2A4817A3D757}"/>
              </a:ext>
            </a:extLst>
          </p:cNvPr>
          <p:cNvGraphicFramePr>
            <a:graphicFrameLocks noChangeAspect="1"/>
          </p:cNvGraphicFramePr>
          <p:nvPr>
            <p:extLst>
              <p:ext uri="{D42A27DB-BD31-4B8C-83A1-F6EECF244321}">
                <p14:modId xmlns:p14="http://schemas.microsoft.com/office/powerpoint/2010/main" val="1215304491"/>
              </p:ext>
            </p:extLst>
          </p:nvPr>
        </p:nvGraphicFramePr>
        <p:xfrm>
          <a:off x="2877527" y="600957"/>
          <a:ext cx="793161" cy="792000"/>
        </p:xfrm>
        <a:graphic>
          <a:graphicData uri="http://schemas.openxmlformats.org/drawingml/2006/chart">
            <c:chart xmlns:c="http://schemas.openxmlformats.org/drawingml/2006/chart" xmlns:r="http://schemas.openxmlformats.org/officeDocument/2006/relationships" r:id="rId10"/>
          </a:graphicData>
        </a:graphic>
      </p:graphicFrame>
      <p:sp>
        <p:nvSpPr>
          <p:cNvPr id="40" name="Text Box 1103">
            <a:extLst>
              <a:ext uri="{FF2B5EF4-FFF2-40B4-BE49-F238E27FC236}">
                <a16:creationId xmlns:a16="http://schemas.microsoft.com/office/drawing/2014/main" id="{E805CDD6-764E-775A-F505-431FA1ABDA5E}"/>
              </a:ext>
            </a:extLst>
          </p:cNvPr>
          <p:cNvSpPr txBox="1"/>
          <p:nvPr/>
        </p:nvSpPr>
        <p:spPr>
          <a:xfrm>
            <a:off x="3052128" y="865795"/>
            <a:ext cx="507326" cy="365348"/>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ctr" defTabSz="986912">
              <a:lnSpc>
                <a:spcPts val="800"/>
              </a:lnSpc>
              <a:defRPr/>
            </a:pPr>
            <a:r>
              <a:rPr lang="fr-FR" sz="1400" dirty="0">
                <a:solidFill>
                  <a:srgbClr val="EC6A4D"/>
                </a:solidFill>
                <a:latin typeface="Inter" panose="020B0502030000000004" pitchFamily="34" charset="0"/>
                <a:ea typeface="Lato" panose="020F0502020204030203" pitchFamily="34" charset="0"/>
                <a:cs typeface="Lato" panose="020F0502020204030203" pitchFamily="34" charset="0"/>
              </a:rPr>
              <a:t>71%</a:t>
            </a:r>
          </a:p>
          <a:p>
            <a:pPr algn="ctr" defTabSz="986912">
              <a:lnSpc>
                <a:spcPts val="400"/>
              </a:lnSpc>
              <a:defRPr/>
            </a:pPr>
            <a:r>
              <a:rPr lang="fr-FR" sz="400" dirty="0">
                <a:solidFill>
                  <a:srgbClr val="EC6A4D"/>
                </a:solidFill>
                <a:latin typeface="Inter" panose="020B0502030000000004" pitchFamily="34" charset="0"/>
                <a:ea typeface="Lato" panose="020F0502020204030203" pitchFamily="34" charset="0"/>
                <a:cs typeface="Lato" panose="020F0502020204030203" pitchFamily="34" charset="0"/>
              </a:rPr>
              <a:t>PERSONNES</a:t>
            </a:r>
          </a:p>
          <a:p>
            <a:pPr algn="ctr" defTabSz="986912">
              <a:lnSpc>
                <a:spcPts val="400"/>
              </a:lnSpc>
              <a:defRPr/>
            </a:pPr>
            <a:r>
              <a:rPr lang="fr-FR" sz="400" dirty="0">
                <a:solidFill>
                  <a:srgbClr val="EC6A4D"/>
                </a:solidFill>
                <a:latin typeface="Inter" panose="020B0502030000000004" pitchFamily="34" charset="0"/>
                <a:ea typeface="Lato" panose="020F0502020204030203" pitchFamily="34" charset="0"/>
                <a:cs typeface="Lato" panose="020F0502020204030203" pitchFamily="34" charset="0"/>
              </a:rPr>
              <a:t>ATTEINTES</a:t>
            </a:r>
            <a:endParaRPr lang="en-US" sz="1600" kern="0" dirty="0">
              <a:solidFill>
                <a:srgbClr val="EC6A4D"/>
              </a:solidFill>
              <a:latin typeface="Calibri" panose="020F0502020204030204" pitchFamily="34" charset="0"/>
              <a:ea typeface="Calibri" panose="020F0502020204030204" pitchFamily="34" charset="0"/>
              <a:cs typeface="Arial" panose="020B0604020202020204" pitchFamily="34" charset="0"/>
            </a:endParaRPr>
          </a:p>
        </p:txBody>
      </p:sp>
      <p:sp>
        <p:nvSpPr>
          <p:cNvPr id="48" name="Text Box 1102">
            <a:extLst>
              <a:ext uri="{FF2B5EF4-FFF2-40B4-BE49-F238E27FC236}">
                <a16:creationId xmlns:a16="http://schemas.microsoft.com/office/drawing/2014/main" id="{C4348C76-FA74-8FF5-D605-6CA010E8FDA7}"/>
              </a:ext>
            </a:extLst>
          </p:cNvPr>
          <p:cNvSpPr txBox="1"/>
          <p:nvPr/>
        </p:nvSpPr>
        <p:spPr>
          <a:xfrm>
            <a:off x="3847291" y="1054093"/>
            <a:ext cx="935233" cy="195645"/>
          </a:xfrm>
          <a:prstGeom prst="rect">
            <a:avLst/>
          </a:prstGeom>
          <a:solidFill>
            <a:sysClr val="window" lastClr="FFFFFF">
              <a:alpha val="0"/>
            </a:sysClr>
          </a:solidFill>
          <a:ln w="6350">
            <a:noFill/>
          </a:ln>
        </p:spPr>
        <p:txBody>
          <a:bodyPr rot="0" spcFirstLastPara="0" vert="horz" wrap="square" lIns="98694" tIns="49347" rIns="0" bIns="49347" numCol="1" spcCol="0" rtlCol="0" fromWordArt="0" anchor="ctr" anchorCtr="0" forceAA="0" compatLnSpc="1">
            <a:prstTxWarp prst="textNoShape">
              <a:avLst/>
            </a:prstTxWarp>
            <a:noAutofit/>
          </a:bodyPr>
          <a:lstStyle>
            <a:defPPr>
              <a:defRPr lang="en-US"/>
            </a:defPPr>
            <a:lvl1pPr algn="r" defTabSz="986912">
              <a:lnSpc>
                <a:spcPct val="107000"/>
              </a:lnSpc>
              <a:spcAft>
                <a:spcPts val="863"/>
              </a:spcAft>
              <a:defRPr sz="1400" kern="0">
                <a:solidFill>
                  <a:srgbClr val="1B657C"/>
                </a:solidFill>
                <a:latin typeface="Inter" panose="020B0502030000000004" pitchFamily="34" charset="0"/>
                <a:ea typeface="Inter" panose="020B0502030000000004" pitchFamily="34" charset="0"/>
                <a:cs typeface="Arial" panose="020B0604020202020204" pitchFamily="34" charset="0"/>
              </a:defRPr>
            </a:lvl1pPr>
          </a:lstStyle>
          <a:p>
            <a:r>
              <a:rPr lang="en-US" sz="1600" dirty="0">
                <a:solidFill>
                  <a:srgbClr val="EC6A4D"/>
                </a:solidFill>
              </a:rPr>
              <a:t>39.819</a:t>
            </a:r>
          </a:p>
        </p:txBody>
      </p:sp>
      <p:sp>
        <p:nvSpPr>
          <p:cNvPr id="57" name="Text Box 1049">
            <a:extLst>
              <a:ext uri="{FF2B5EF4-FFF2-40B4-BE49-F238E27FC236}">
                <a16:creationId xmlns:a16="http://schemas.microsoft.com/office/drawing/2014/main" id="{D56D5447-7D3F-7B0F-47BA-9F512E8C5B8B}"/>
              </a:ext>
            </a:extLst>
          </p:cNvPr>
          <p:cNvSpPr txBox="1"/>
          <p:nvPr/>
        </p:nvSpPr>
        <p:spPr>
          <a:xfrm>
            <a:off x="3845289" y="846683"/>
            <a:ext cx="919201" cy="136049"/>
          </a:xfrm>
          <a:prstGeom prst="rect">
            <a:avLst/>
          </a:prstGeom>
          <a:solidFill>
            <a:sysClr val="window" lastClr="FFFFFF">
              <a:alpha val="0"/>
            </a:sysClr>
          </a:solidFill>
          <a:ln w="6350">
            <a:noFill/>
          </a:ln>
        </p:spPr>
        <p:txBody>
          <a:bodyPr rot="0" spcFirstLastPara="0" vert="horz" wrap="square" lIns="0" tIns="49347" rIns="0" bIns="49347" numCol="1" spcCol="0" rtlCol="0" fromWordArt="0" anchor="ctr" anchorCtr="0" forceAA="0" compatLnSpc="1">
            <a:prstTxWarp prst="textNoShape">
              <a:avLst/>
            </a:prstTxWarp>
            <a:noAutofit/>
          </a:bodyPr>
          <a:lstStyle>
            <a:defPPr>
              <a:defRPr lang="en-US"/>
            </a:defPPr>
            <a:lvl1pPr defTabSz="986912">
              <a:lnSpc>
                <a:spcPts val="900"/>
              </a:lnSpc>
              <a:defRPr sz="800" kern="0">
                <a:solidFill>
                  <a:srgbClr val="1B657C"/>
                </a:solidFill>
                <a:latin typeface="Inter" panose="020B0502030000000004" pitchFamily="34" charset="0"/>
                <a:ea typeface="Inter" panose="020B0502030000000004" pitchFamily="34" charset="0"/>
                <a:cs typeface="Arial" panose="020B0604020202020204" pitchFamily="34" charset="0"/>
              </a:defRPr>
            </a:lvl1pPr>
          </a:lstStyle>
          <a:p>
            <a:pPr algn="r">
              <a:lnSpc>
                <a:spcPct val="100000"/>
              </a:lnSpc>
            </a:pPr>
            <a:r>
              <a:rPr lang="fr-FR" sz="500" dirty="0"/>
              <a:t>PERSONNES DANS LES SITES</a:t>
            </a:r>
          </a:p>
          <a:p>
            <a:pPr algn="r">
              <a:lnSpc>
                <a:spcPct val="100000"/>
              </a:lnSpc>
            </a:pPr>
            <a:r>
              <a:rPr lang="fr-FR" sz="500" dirty="0"/>
              <a:t>ET CENTRES COLLECTIFS</a:t>
            </a:r>
            <a:endParaRPr lang="en-US" sz="500" dirty="0"/>
          </a:p>
        </p:txBody>
      </p:sp>
      <p:sp>
        <p:nvSpPr>
          <p:cNvPr id="58" name="Text Box 1048">
            <a:extLst>
              <a:ext uri="{FF2B5EF4-FFF2-40B4-BE49-F238E27FC236}">
                <a16:creationId xmlns:a16="http://schemas.microsoft.com/office/drawing/2014/main" id="{444223FA-EC37-5EC8-EA13-78C96F31C362}"/>
              </a:ext>
            </a:extLst>
          </p:cNvPr>
          <p:cNvSpPr txBox="1"/>
          <p:nvPr/>
        </p:nvSpPr>
        <p:spPr>
          <a:xfrm>
            <a:off x="3837449" y="587025"/>
            <a:ext cx="935233" cy="288000"/>
          </a:xfrm>
          <a:prstGeom prst="rect">
            <a:avLst/>
          </a:prstGeom>
          <a:solidFill>
            <a:sysClr val="window" lastClr="FFFFFF">
              <a:alpha val="0"/>
            </a:sysClr>
          </a:solidFill>
          <a:ln w="6350">
            <a:noFill/>
          </a:ln>
        </p:spPr>
        <p:txBody>
          <a:bodyPr rot="0" spcFirstLastPara="0" vert="horz" wrap="square" lIns="98694" tIns="49347" rIns="0" bIns="49347" numCol="1" spcCol="0" rtlCol="0" fromWordArt="0" anchor="ctr" anchorCtr="0" forceAA="0" compatLnSpc="1">
            <a:prstTxWarp prst="textNoShape">
              <a:avLst/>
            </a:prstTxWarp>
            <a:noAutofit/>
          </a:bodyPr>
          <a:lstStyle/>
          <a:p>
            <a:pPr algn="r" defTabSz="986912">
              <a:lnSpc>
                <a:spcPct val="107000"/>
              </a:lnSpc>
              <a:spcAft>
                <a:spcPts val="863"/>
              </a:spcAft>
              <a:defRPr/>
            </a:pPr>
            <a:r>
              <a:rPr lang="en-US" sz="1600" kern="0" dirty="0">
                <a:solidFill>
                  <a:srgbClr val="1B657C"/>
                </a:solidFill>
                <a:latin typeface="Inter" panose="020B0502030000000004" pitchFamily="34" charset="0"/>
                <a:ea typeface="Inter" panose="020B0502030000000004" pitchFamily="34" charset="0"/>
                <a:cs typeface="Arial" panose="020B0604020202020204" pitchFamily="34" charset="0"/>
              </a:rPr>
              <a:t>29.603</a:t>
            </a:r>
          </a:p>
        </p:txBody>
      </p:sp>
      <p:sp>
        <p:nvSpPr>
          <p:cNvPr id="62" name="Text Box 1049">
            <a:extLst>
              <a:ext uri="{FF2B5EF4-FFF2-40B4-BE49-F238E27FC236}">
                <a16:creationId xmlns:a16="http://schemas.microsoft.com/office/drawing/2014/main" id="{9286BE1C-BA66-70F8-23F0-DA7EAD5773C0}"/>
              </a:ext>
            </a:extLst>
          </p:cNvPr>
          <p:cNvSpPr txBox="1"/>
          <p:nvPr/>
        </p:nvSpPr>
        <p:spPr>
          <a:xfrm>
            <a:off x="4019792" y="1264766"/>
            <a:ext cx="741270" cy="136049"/>
          </a:xfrm>
          <a:prstGeom prst="rect">
            <a:avLst/>
          </a:prstGeom>
          <a:solidFill>
            <a:sysClr val="window" lastClr="FFFFFF">
              <a:alpha val="0"/>
            </a:sysClr>
          </a:solidFill>
          <a:ln w="6350">
            <a:noFill/>
          </a:ln>
        </p:spPr>
        <p:txBody>
          <a:bodyPr rot="0" spcFirstLastPara="0" vert="horz" wrap="square" lIns="0" tIns="49347" rIns="0" bIns="49347" numCol="1" spcCol="0" rtlCol="0" fromWordArt="0" anchor="ctr" anchorCtr="0" forceAA="0" compatLnSpc="1">
            <a:prstTxWarp prst="textNoShape">
              <a:avLst/>
            </a:prstTxWarp>
            <a:noAutofit/>
          </a:bodyPr>
          <a:lstStyle>
            <a:defPPr>
              <a:defRPr lang="en-US"/>
            </a:defPPr>
            <a:lvl1pPr defTabSz="986912">
              <a:lnSpc>
                <a:spcPts val="900"/>
              </a:lnSpc>
              <a:defRPr sz="800" kern="0">
                <a:solidFill>
                  <a:srgbClr val="1B657C"/>
                </a:solidFill>
                <a:latin typeface="Inter" panose="020B0502030000000004" pitchFamily="34" charset="0"/>
                <a:ea typeface="Inter" panose="020B0502030000000004" pitchFamily="34" charset="0"/>
                <a:cs typeface="Arial" panose="020B0604020202020204" pitchFamily="34" charset="0"/>
              </a:defRPr>
            </a:lvl1pPr>
          </a:lstStyle>
          <a:p>
            <a:pPr algn="r">
              <a:lnSpc>
                <a:spcPct val="100000"/>
              </a:lnSpc>
            </a:pPr>
            <a:r>
              <a:rPr lang="fr-FR" sz="500" dirty="0">
                <a:solidFill>
                  <a:srgbClr val="EC6A4D"/>
                </a:solidFill>
              </a:rPr>
              <a:t>PERSONNES ATTEINTES</a:t>
            </a:r>
            <a:endParaRPr lang="en-US" sz="500" dirty="0">
              <a:solidFill>
                <a:srgbClr val="EC6A4D"/>
              </a:solidFill>
            </a:endParaRPr>
          </a:p>
        </p:txBody>
      </p:sp>
      <p:graphicFrame>
        <p:nvGraphicFramePr>
          <p:cNvPr id="67" name="Chart 13">
            <a:extLst>
              <a:ext uri="{FF2B5EF4-FFF2-40B4-BE49-F238E27FC236}">
                <a16:creationId xmlns:a16="http://schemas.microsoft.com/office/drawing/2014/main" id="{EA1F66D6-A063-BC2F-420C-EAE91BAE0B4E}"/>
              </a:ext>
            </a:extLst>
          </p:cNvPr>
          <p:cNvGraphicFramePr>
            <a:graphicFrameLocks noChangeAspect="1"/>
          </p:cNvGraphicFramePr>
          <p:nvPr>
            <p:extLst>
              <p:ext uri="{D42A27DB-BD31-4B8C-83A1-F6EECF244321}">
                <p14:modId xmlns:p14="http://schemas.microsoft.com/office/powerpoint/2010/main" val="2068980267"/>
              </p:ext>
            </p:extLst>
          </p:nvPr>
        </p:nvGraphicFramePr>
        <p:xfrm>
          <a:off x="4756458" y="604034"/>
          <a:ext cx="793161" cy="792000"/>
        </p:xfrm>
        <a:graphic>
          <a:graphicData uri="http://schemas.openxmlformats.org/drawingml/2006/chart">
            <c:chart xmlns:c="http://schemas.openxmlformats.org/drawingml/2006/chart" xmlns:r="http://schemas.openxmlformats.org/officeDocument/2006/relationships" r:id="rId11"/>
          </a:graphicData>
        </a:graphic>
      </p:graphicFrame>
      <p:sp>
        <p:nvSpPr>
          <p:cNvPr id="70" name="Text Box 1103">
            <a:extLst>
              <a:ext uri="{FF2B5EF4-FFF2-40B4-BE49-F238E27FC236}">
                <a16:creationId xmlns:a16="http://schemas.microsoft.com/office/drawing/2014/main" id="{BF0EBD95-2E50-F148-E420-110944880DFF}"/>
              </a:ext>
            </a:extLst>
          </p:cNvPr>
          <p:cNvSpPr txBox="1"/>
          <p:nvPr/>
        </p:nvSpPr>
        <p:spPr>
          <a:xfrm>
            <a:off x="4931695" y="866441"/>
            <a:ext cx="507326" cy="365348"/>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ctr" defTabSz="986912">
              <a:lnSpc>
                <a:spcPts val="800"/>
              </a:lnSpc>
              <a:defRPr/>
            </a:pPr>
            <a:r>
              <a:rPr lang="fr-FR" sz="1400" dirty="0">
                <a:solidFill>
                  <a:srgbClr val="EC6A4D"/>
                </a:solidFill>
                <a:latin typeface="Inter" panose="020B0502030000000004" pitchFamily="34" charset="0"/>
                <a:ea typeface="Lato" panose="020F0502020204030203" pitchFamily="34" charset="0"/>
                <a:cs typeface="Lato" panose="020F0502020204030203" pitchFamily="34" charset="0"/>
              </a:rPr>
              <a:t>100%</a:t>
            </a:r>
          </a:p>
          <a:p>
            <a:pPr algn="ctr" defTabSz="986912">
              <a:lnSpc>
                <a:spcPts val="400"/>
              </a:lnSpc>
              <a:defRPr/>
            </a:pPr>
            <a:r>
              <a:rPr lang="fr-FR" sz="400" dirty="0">
                <a:solidFill>
                  <a:srgbClr val="EC6A4D"/>
                </a:solidFill>
                <a:latin typeface="Inter" panose="020B0502030000000004" pitchFamily="34" charset="0"/>
                <a:ea typeface="Lato" panose="020F0502020204030203" pitchFamily="34" charset="0"/>
                <a:cs typeface="Lato" panose="020F0502020204030203" pitchFamily="34" charset="0"/>
              </a:rPr>
              <a:t>PERSONNES</a:t>
            </a:r>
          </a:p>
          <a:p>
            <a:pPr algn="ctr" defTabSz="986912">
              <a:lnSpc>
                <a:spcPts val="400"/>
              </a:lnSpc>
              <a:defRPr/>
            </a:pPr>
            <a:r>
              <a:rPr lang="fr-FR" sz="400" dirty="0">
                <a:solidFill>
                  <a:srgbClr val="EC6A4D"/>
                </a:solidFill>
                <a:latin typeface="Inter" panose="020B0502030000000004" pitchFamily="34" charset="0"/>
                <a:ea typeface="Lato" panose="020F0502020204030203" pitchFamily="34" charset="0"/>
                <a:cs typeface="Lato" panose="020F0502020204030203" pitchFamily="34" charset="0"/>
              </a:rPr>
              <a:t>ATTEINTES</a:t>
            </a:r>
            <a:endParaRPr lang="en-US" sz="1600" kern="0" dirty="0">
              <a:solidFill>
                <a:srgbClr val="EC6A4D"/>
              </a:solidFill>
              <a:latin typeface="Calibri" panose="020F0502020204030204" pitchFamily="34" charset="0"/>
              <a:ea typeface="Calibri" panose="020F0502020204030204" pitchFamily="34" charset="0"/>
              <a:cs typeface="Arial" panose="020B0604020202020204" pitchFamily="34" charset="0"/>
            </a:endParaRPr>
          </a:p>
        </p:txBody>
      </p:sp>
      <p:sp>
        <p:nvSpPr>
          <p:cNvPr id="72" name="Text Box 1102">
            <a:extLst>
              <a:ext uri="{FF2B5EF4-FFF2-40B4-BE49-F238E27FC236}">
                <a16:creationId xmlns:a16="http://schemas.microsoft.com/office/drawing/2014/main" id="{5B660D12-5DD8-ADA4-1A58-07BE8BC5BBD2}"/>
              </a:ext>
            </a:extLst>
          </p:cNvPr>
          <p:cNvSpPr txBox="1"/>
          <p:nvPr/>
        </p:nvSpPr>
        <p:spPr>
          <a:xfrm>
            <a:off x="5707996" y="1039908"/>
            <a:ext cx="935233" cy="195645"/>
          </a:xfrm>
          <a:prstGeom prst="rect">
            <a:avLst/>
          </a:prstGeom>
          <a:solidFill>
            <a:sysClr val="window" lastClr="FFFFFF">
              <a:alpha val="0"/>
            </a:sysClr>
          </a:solidFill>
          <a:ln w="6350">
            <a:noFill/>
          </a:ln>
        </p:spPr>
        <p:txBody>
          <a:bodyPr rot="0" spcFirstLastPara="0" vert="horz" wrap="square" lIns="98694" tIns="49347" rIns="0" bIns="49347" numCol="1" spcCol="0" rtlCol="0" fromWordArt="0" anchor="ctr" anchorCtr="0" forceAA="0" compatLnSpc="1">
            <a:prstTxWarp prst="textNoShape">
              <a:avLst/>
            </a:prstTxWarp>
            <a:noAutofit/>
          </a:bodyPr>
          <a:lstStyle>
            <a:defPPr>
              <a:defRPr lang="en-US"/>
            </a:defPPr>
            <a:lvl1pPr algn="r" defTabSz="986912">
              <a:lnSpc>
                <a:spcPct val="107000"/>
              </a:lnSpc>
              <a:spcAft>
                <a:spcPts val="863"/>
              </a:spcAft>
              <a:defRPr sz="1400" kern="0">
                <a:solidFill>
                  <a:srgbClr val="1B657C"/>
                </a:solidFill>
                <a:latin typeface="Inter" panose="020B0502030000000004" pitchFamily="34" charset="0"/>
                <a:ea typeface="Inter" panose="020B0502030000000004" pitchFamily="34" charset="0"/>
                <a:cs typeface="Arial" panose="020B0604020202020204" pitchFamily="34" charset="0"/>
              </a:defRPr>
            </a:lvl1pPr>
          </a:lstStyle>
          <a:p>
            <a:r>
              <a:rPr lang="en-US" sz="1600" dirty="0">
                <a:solidFill>
                  <a:srgbClr val="EC6A4D"/>
                </a:solidFill>
              </a:rPr>
              <a:t>107.388</a:t>
            </a:r>
          </a:p>
        </p:txBody>
      </p:sp>
      <p:sp>
        <p:nvSpPr>
          <p:cNvPr id="73" name="Text Box 1049">
            <a:extLst>
              <a:ext uri="{FF2B5EF4-FFF2-40B4-BE49-F238E27FC236}">
                <a16:creationId xmlns:a16="http://schemas.microsoft.com/office/drawing/2014/main" id="{D24B2D51-08BE-1B6E-6F66-844DD10BCA84}"/>
              </a:ext>
            </a:extLst>
          </p:cNvPr>
          <p:cNvSpPr txBox="1"/>
          <p:nvPr/>
        </p:nvSpPr>
        <p:spPr>
          <a:xfrm>
            <a:off x="5671680" y="857440"/>
            <a:ext cx="961648" cy="136049"/>
          </a:xfrm>
          <a:prstGeom prst="rect">
            <a:avLst/>
          </a:prstGeom>
          <a:solidFill>
            <a:sysClr val="window" lastClr="FFFFFF">
              <a:alpha val="0"/>
            </a:sysClr>
          </a:solidFill>
          <a:ln w="6350">
            <a:noFill/>
          </a:ln>
        </p:spPr>
        <p:txBody>
          <a:bodyPr rot="0" spcFirstLastPara="0" vert="horz" wrap="square" lIns="0" tIns="49347" rIns="0" bIns="49347" numCol="1" spcCol="0" rtlCol="0" fromWordArt="0" anchor="ctr" anchorCtr="0" forceAA="0" compatLnSpc="1">
            <a:prstTxWarp prst="textNoShape">
              <a:avLst/>
            </a:prstTxWarp>
            <a:noAutofit/>
          </a:bodyPr>
          <a:lstStyle>
            <a:defPPr>
              <a:defRPr lang="en-US"/>
            </a:defPPr>
            <a:lvl1pPr defTabSz="986912">
              <a:lnSpc>
                <a:spcPts val="900"/>
              </a:lnSpc>
              <a:defRPr sz="800" kern="0">
                <a:solidFill>
                  <a:srgbClr val="1B657C"/>
                </a:solidFill>
                <a:latin typeface="Inter" panose="020B0502030000000004" pitchFamily="34" charset="0"/>
                <a:ea typeface="Inter" panose="020B0502030000000004" pitchFamily="34" charset="0"/>
                <a:cs typeface="Arial" panose="020B0604020202020204" pitchFamily="34" charset="0"/>
              </a:defRPr>
            </a:lvl1pPr>
          </a:lstStyle>
          <a:p>
            <a:pPr algn="r">
              <a:lnSpc>
                <a:spcPct val="100000"/>
              </a:lnSpc>
            </a:pPr>
            <a:r>
              <a:rPr lang="fr-FR" sz="500" dirty="0"/>
              <a:t>PERSONNES DANS LES SITES</a:t>
            </a:r>
          </a:p>
          <a:p>
            <a:pPr algn="r">
              <a:lnSpc>
                <a:spcPct val="100000"/>
              </a:lnSpc>
            </a:pPr>
            <a:r>
              <a:rPr lang="fr-FR" sz="500" dirty="0"/>
              <a:t>ET CENTRES COLLECTIFS</a:t>
            </a:r>
            <a:endParaRPr lang="en-US" sz="500" dirty="0"/>
          </a:p>
        </p:txBody>
      </p:sp>
      <p:sp>
        <p:nvSpPr>
          <p:cNvPr id="75" name="Text Box 1048">
            <a:extLst>
              <a:ext uri="{FF2B5EF4-FFF2-40B4-BE49-F238E27FC236}">
                <a16:creationId xmlns:a16="http://schemas.microsoft.com/office/drawing/2014/main" id="{A7635EA1-50A9-1C07-9E3F-8CF288D81ED2}"/>
              </a:ext>
            </a:extLst>
          </p:cNvPr>
          <p:cNvSpPr txBox="1"/>
          <p:nvPr/>
        </p:nvSpPr>
        <p:spPr>
          <a:xfrm>
            <a:off x="5702750" y="597095"/>
            <a:ext cx="935233" cy="288000"/>
          </a:xfrm>
          <a:prstGeom prst="rect">
            <a:avLst/>
          </a:prstGeom>
          <a:solidFill>
            <a:sysClr val="window" lastClr="FFFFFF">
              <a:alpha val="0"/>
            </a:sysClr>
          </a:solidFill>
          <a:ln w="6350">
            <a:noFill/>
          </a:ln>
        </p:spPr>
        <p:txBody>
          <a:bodyPr rot="0" spcFirstLastPara="0" vert="horz" wrap="square" lIns="98694" tIns="49347" rIns="0" bIns="49347" numCol="1" spcCol="0" rtlCol="0" fromWordArt="0" anchor="ctr" anchorCtr="0" forceAA="0" compatLnSpc="1">
            <a:prstTxWarp prst="textNoShape">
              <a:avLst/>
            </a:prstTxWarp>
            <a:noAutofit/>
          </a:bodyPr>
          <a:lstStyle/>
          <a:p>
            <a:pPr algn="r" defTabSz="986912">
              <a:lnSpc>
                <a:spcPct val="107000"/>
              </a:lnSpc>
              <a:spcAft>
                <a:spcPts val="863"/>
              </a:spcAft>
              <a:defRPr/>
            </a:pPr>
            <a:r>
              <a:rPr lang="en-US" sz="1600" kern="0" dirty="0">
                <a:solidFill>
                  <a:srgbClr val="1B657C"/>
                </a:solidFill>
                <a:latin typeface="Inter" panose="020B0502030000000004" pitchFamily="34" charset="0"/>
                <a:ea typeface="Inter" panose="020B0502030000000004" pitchFamily="34" charset="0"/>
                <a:cs typeface="Arial" panose="020B0604020202020204" pitchFamily="34" charset="0"/>
              </a:rPr>
              <a:t>110.061</a:t>
            </a:r>
          </a:p>
        </p:txBody>
      </p:sp>
      <p:sp>
        <p:nvSpPr>
          <p:cNvPr id="76" name="Text Box 1049">
            <a:extLst>
              <a:ext uri="{FF2B5EF4-FFF2-40B4-BE49-F238E27FC236}">
                <a16:creationId xmlns:a16="http://schemas.microsoft.com/office/drawing/2014/main" id="{587AC196-37EC-48AB-E03C-95988AC137F8}"/>
              </a:ext>
            </a:extLst>
          </p:cNvPr>
          <p:cNvSpPr txBox="1"/>
          <p:nvPr/>
        </p:nvSpPr>
        <p:spPr>
          <a:xfrm>
            <a:off x="5883256" y="1250514"/>
            <a:ext cx="741270" cy="136049"/>
          </a:xfrm>
          <a:prstGeom prst="rect">
            <a:avLst/>
          </a:prstGeom>
          <a:solidFill>
            <a:sysClr val="window" lastClr="FFFFFF">
              <a:alpha val="0"/>
            </a:sysClr>
          </a:solidFill>
          <a:ln w="6350">
            <a:noFill/>
          </a:ln>
        </p:spPr>
        <p:txBody>
          <a:bodyPr rot="0" spcFirstLastPara="0" vert="horz" wrap="square" lIns="0" tIns="49347" rIns="0" bIns="49347" numCol="1" spcCol="0" rtlCol="0" fromWordArt="0" anchor="ctr" anchorCtr="0" forceAA="0" compatLnSpc="1">
            <a:prstTxWarp prst="textNoShape">
              <a:avLst/>
            </a:prstTxWarp>
            <a:noAutofit/>
          </a:bodyPr>
          <a:lstStyle>
            <a:defPPr>
              <a:defRPr lang="en-US"/>
            </a:defPPr>
            <a:lvl1pPr defTabSz="986912">
              <a:lnSpc>
                <a:spcPts val="900"/>
              </a:lnSpc>
              <a:defRPr sz="800" kern="0">
                <a:solidFill>
                  <a:srgbClr val="1B657C"/>
                </a:solidFill>
                <a:latin typeface="Inter" panose="020B0502030000000004" pitchFamily="34" charset="0"/>
                <a:ea typeface="Inter" panose="020B0502030000000004" pitchFamily="34" charset="0"/>
                <a:cs typeface="Arial" panose="020B0604020202020204" pitchFamily="34" charset="0"/>
              </a:defRPr>
            </a:lvl1pPr>
          </a:lstStyle>
          <a:p>
            <a:pPr algn="r">
              <a:lnSpc>
                <a:spcPct val="100000"/>
              </a:lnSpc>
            </a:pPr>
            <a:r>
              <a:rPr lang="fr-FR" sz="500" dirty="0">
                <a:solidFill>
                  <a:srgbClr val="EC6A4D"/>
                </a:solidFill>
              </a:rPr>
              <a:t>PERSONNES ATTEINTES</a:t>
            </a:r>
            <a:endParaRPr lang="en-US" sz="500" dirty="0">
              <a:solidFill>
                <a:srgbClr val="EC6A4D"/>
              </a:solidFill>
            </a:endParaRPr>
          </a:p>
        </p:txBody>
      </p:sp>
      <p:graphicFrame>
        <p:nvGraphicFramePr>
          <p:cNvPr id="82" name="Chart 13">
            <a:extLst>
              <a:ext uri="{FF2B5EF4-FFF2-40B4-BE49-F238E27FC236}">
                <a16:creationId xmlns:a16="http://schemas.microsoft.com/office/drawing/2014/main" id="{19DB3192-BECD-8C04-3BDF-C2F10379678F}"/>
              </a:ext>
            </a:extLst>
          </p:cNvPr>
          <p:cNvGraphicFramePr>
            <a:graphicFrameLocks noChangeAspect="1"/>
          </p:cNvGraphicFramePr>
          <p:nvPr>
            <p:extLst>
              <p:ext uri="{D42A27DB-BD31-4B8C-83A1-F6EECF244321}">
                <p14:modId xmlns:p14="http://schemas.microsoft.com/office/powerpoint/2010/main" val="523880592"/>
              </p:ext>
            </p:extLst>
          </p:nvPr>
        </p:nvGraphicFramePr>
        <p:xfrm>
          <a:off x="6632503" y="619764"/>
          <a:ext cx="793161" cy="792000"/>
        </p:xfrm>
        <a:graphic>
          <a:graphicData uri="http://schemas.openxmlformats.org/drawingml/2006/chart">
            <c:chart xmlns:c="http://schemas.openxmlformats.org/drawingml/2006/chart" xmlns:r="http://schemas.openxmlformats.org/officeDocument/2006/relationships" r:id="rId12"/>
          </a:graphicData>
        </a:graphic>
      </p:graphicFrame>
      <p:sp>
        <p:nvSpPr>
          <p:cNvPr id="85" name="Text Box 1103">
            <a:extLst>
              <a:ext uri="{FF2B5EF4-FFF2-40B4-BE49-F238E27FC236}">
                <a16:creationId xmlns:a16="http://schemas.microsoft.com/office/drawing/2014/main" id="{DCD489A3-DE58-8710-38FD-F8BA2EC616C2}"/>
              </a:ext>
            </a:extLst>
          </p:cNvPr>
          <p:cNvSpPr txBox="1"/>
          <p:nvPr/>
        </p:nvSpPr>
        <p:spPr>
          <a:xfrm>
            <a:off x="6801453" y="848138"/>
            <a:ext cx="507326" cy="365348"/>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ctr" defTabSz="986912">
              <a:lnSpc>
                <a:spcPts val="800"/>
              </a:lnSpc>
              <a:defRPr/>
            </a:pPr>
            <a:r>
              <a:rPr lang="fr-FR" sz="1400" dirty="0">
                <a:solidFill>
                  <a:srgbClr val="EC6A4D"/>
                </a:solidFill>
                <a:latin typeface="Inter" panose="020B0502030000000004" pitchFamily="34" charset="0"/>
                <a:ea typeface="Lato" panose="020F0502020204030203" pitchFamily="34" charset="0"/>
                <a:cs typeface="Lato" panose="020F0502020204030203" pitchFamily="34" charset="0"/>
              </a:rPr>
              <a:t>42%</a:t>
            </a:r>
          </a:p>
          <a:p>
            <a:pPr algn="ctr" defTabSz="986912">
              <a:lnSpc>
                <a:spcPts val="400"/>
              </a:lnSpc>
              <a:defRPr/>
            </a:pPr>
            <a:r>
              <a:rPr lang="fr-FR" sz="400" dirty="0">
                <a:solidFill>
                  <a:srgbClr val="EC6A4D"/>
                </a:solidFill>
                <a:latin typeface="Inter" panose="020B0502030000000004" pitchFamily="34" charset="0"/>
                <a:ea typeface="Lato" panose="020F0502020204030203" pitchFamily="34" charset="0"/>
                <a:cs typeface="Lato" panose="020F0502020204030203" pitchFamily="34" charset="0"/>
              </a:rPr>
              <a:t>PERSONNES</a:t>
            </a:r>
          </a:p>
          <a:p>
            <a:pPr algn="ctr" defTabSz="986912">
              <a:lnSpc>
                <a:spcPts val="400"/>
              </a:lnSpc>
              <a:defRPr/>
            </a:pPr>
            <a:r>
              <a:rPr lang="fr-FR" sz="400" dirty="0">
                <a:solidFill>
                  <a:srgbClr val="EC6A4D"/>
                </a:solidFill>
                <a:latin typeface="Inter" panose="020B0502030000000004" pitchFamily="34" charset="0"/>
                <a:ea typeface="Lato" panose="020F0502020204030203" pitchFamily="34" charset="0"/>
                <a:cs typeface="Lato" panose="020F0502020204030203" pitchFamily="34" charset="0"/>
              </a:rPr>
              <a:t>ATTEINTES</a:t>
            </a:r>
            <a:endParaRPr lang="en-US" sz="1600" kern="0" dirty="0">
              <a:solidFill>
                <a:srgbClr val="EC6A4D"/>
              </a:solidFill>
              <a:latin typeface="Calibri" panose="020F0502020204030204" pitchFamily="34" charset="0"/>
              <a:ea typeface="Calibri" panose="020F0502020204030204" pitchFamily="34" charset="0"/>
              <a:cs typeface="Arial" panose="020B0604020202020204" pitchFamily="34" charset="0"/>
            </a:endParaRPr>
          </a:p>
        </p:txBody>
      </p:sp>
      <p:sp>
        <p:nvSpPr>
          <p:cNvPr id="108" name="Rectangle 107">
            <a:extLst>
              <a:ext uri="{FF2B5EF4-FFF2-40B4-BE49-F238E27FC236}">
                <a16:creationId xmlns:a16="http://schemas.microsoft.com/office/drawing/2014/main" id="{382C0CC5-A09D-17EB-BF7C-E66B6769E873}"/>
              </a:ext>
            </a:extLst>
          </p:cNvPr>
          <p:cNvSpPr/>
          <p:nvPr/>
        </p:nvSpPr>
        <p:spPr>
          <a:xfrm>
            <a:off x="0" y="2961270"/>
            <a:ext cx="7560000" cy="251085"/>
          </a:xfrm>
          <a:prstGeom prst="rect">
            <a:avLst/>
          </a:prstGeom>
          <a:solidFill>
            <a:srgbClr val="1B65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400" dirty="0">
                <a:latin typeface="Inter" panose="020B0502030000000004"/>
              </a:rPr>
              <a:t>PRÉSENCE OPÉRATIONNELLE DES ACTEURS DU CCCM</a:t>
            </a:r>
          </a:p>
        </p:txBody>
      </p:sp>
      <p:cxnSp>
        <p:nvCxnSpPr>
          <p:cNvPr id="131" name="Connector: Elbow 130">
            <a:extLst>
              <a:ext uri="{FF2B5EF4-FFF2-40B4-BE49-F238E27FC236}">
                <a16:creationId xmlns:a16="http://schemas.microsoft.com/office/drawing/2014/main" id="{8A7EB4CB-B1D7-B282-3335-75A8970E487F}"/>
              </a:ext>
            </a:extLst>
          </p:cNvPr>
          <p:cNvCxnSpPr>
            <a:cxnSpLocks/>
            <a:stCxn id="100" idx="1"/>
            <a:endCxn id="209" idx="2"/>
          </p:cNvCxnSpPr>
          <p:nvPr/>
        </p:nvCxnSpPr>
        <p:spPr>
          <a:xfrm rot="10800000">
            <a:off x="4910849" y="5668318"/>
            <a:ext cx="1369369" cy="1008944"/>
          </a:xfrm>
          <a:prstGeom prst="bentConnector2">
            <a:avLst/>
          </a:prstGeom>
          <a:ln w="3175">
            <a:solidFill>
              <a:srgbClr val="4496AE"/>
            </a:solidFill>
          </a:ln>
        </p:spPr>
        <p:style>
          <a:lnRef idx="1">
            <a:schemeClr val="accent1"/>
          </a:lnRef>
          <a:fillRef idx="0">
            <a:schemeClr val="accent1"/>
          </a:fillRef>
          <a:effectRef idx="0">
            <a:schemeClr val="accent1"/>
          </a:effectRef>
          <a:fontRef idx="minor">
            <a:schemeClr val="tx1"/>
          </a:fontRef>
        </p:style>
      </p:cxnSp>
      <p:cxnSp>
        <p:nvCxnSpPr>
          <p:cNvPr id="145" name="Connector: Elbow 144">
            <a:extLst>
              <a:ext uri="{FF2B5EF4-FFF2-40B4-BE49-F238E27FC236}">
                <a16:creationId xmlns:a16="http://schemas.microsoft.com/office/drawing/2014/main" id="{83C75FAB-6594-C21D-6C25-83BB57435227}"/>
              </a:ext>
            </a:extLst>
          </p:cNvPr>
          <p:cNvCxnSpPr>
            <a:cxnSpLocks/>
            <a:stCxn id="109" idx="1"/>
          </p:cNvCxnSpPr>
          <p:nvPr/>
        </p:nvCxnSpPr>
        <p:spPr>
          <a:xfrm rot="10800000">
            <a:off x="5007832" y="4946080"/>
            <a:ext cx="1261046" cy="788289"/>
          </a:xfrm>
          <a:prstGeom prst="bentConnector3">
            <a:avLst>
              <a:gd name="adj1" fmla="val 50000"/>
            </a:avLst>
          </a:prstGeom>
          <a:ln w="3175">
            <a:solidFill>
              <a:srgbClr val="4496AE"/>
            </a:solidFill>
          </a:ln>
        </p:spPr>
        <p:style>
          <a:lnRef idx="1">
            <a:schemeClr val="accent1"/>
          </a:lnRef>
          <a:fillRef idx="0">
            <a:schemeClr val="accent1"/>
          </a:fillRef>
          <a:effectRef idx="0">
            <a:schemeClr val="accent1"/>
          </a:effectRef>
          <a:fontRef idx="minor">
            <a:schemeClr val="tx1"/>
          </a:fontRef>
        </p:style>
      </p:cxnSp>
      <p:cxnSp>
        <p:nvCxnSpPr>
          <p:cNvPr id="150" name="Connector: Elbow 149">
            <a:extLst>
              <a:ext uri="{FF2B5EF4-FFF2-40B4-BE49-F238E27FC236}">
                <a16:creationId xmlns:a16="http://schemas.microsoft.com/office/drawing/2014/main" id="{000F549B-F898-D3FC-0B47-592DCAFEE88A}"/>
              </a:ext>
            </a:extLst>
          </p:cNvPr>
          <p:cNvCxnSpPr>
            <a:cxnSpLocks/>
            <a:stCxn id="92" idx="1"/>
            <a:endCxn id="206" idx="0"/>
          </p:cNvCxnSpPr>
          <p:nvPr/>
        </p:nvCxnSpPr>
        <p:spPr>
          <a:xfrm rot="10800000" flipV="1">
            <a:off x="5165877" y="3630611"/>
            <a:ext cx="1114340" cy="344500"/>
          </a:xfrm>
          <a:prstGeom prst="bentConnector2">
            <a:avLst/>
          </a:prstGeom>
          <a:ln w="3175">
            <a:solidFill>
              <a:srgbClr val="4496AE"/>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9E37A0A8-9D8A-4ED8-407F-FC47D8F39A74}"/>
              </a:ext>
            </a:extLst>
          </p:cNvPr>
          <p:cNvCxnSpPr>
            <a:cxnSpLocks/>
          </p:cNvCxnSpPr>
          <p:nvPr/>
        </p:nvCxnSpPr>
        <p:spPr>
          <a:xfrm flipH="1" flipV="1">
            <a:off x="5247857" y="4551658"/>
            <a:ext cx="1032360" cy="0"/>
          </a:xfrm>
          <a:prstGeom prst="line">
            <a:avLst/>
          </a:prstGeom>
          <a:ln w="3175">
            <a:solidFill>
              <a:srgbClr val="4496AE"/>
            </a:solidFill>
          </a:ln>
        </p:spPr>
        <p:style>
          <a:lnRef idx="1">
            <a:schemeClr val="accent1"/>
          </a:lnRef>
          <a:fillRef idx="0">
            <a:schemeClr val="accent1"/>
          </a:fillRef>
          <a:effectRef idx="0">
            <a:schemeClr val="accent1"/>
          </a:effectRef>
          <a:fontRef idx="minor">
            <a:schemeClr val="tx1"/>
          </a:fontRef>
        </p:style>
      </p:cxnSp>
      <p:sp>
        <p:nvSpPr>
          <p:cNvPr id="159" name="Rectangle 158">
            <a:extLst>
              <a:ext uri="{FF2B5EF4-FFF2-40B4-BE49-F238E27FC236}">
                <a16:creationId xmlns:a16="http://schemas.microsoft.com/office/drawing/2014/main" id="{925EA4AF-EC88-16E4-FE0E-FC2482BDC344}"/>
              </a:ext>
            </a:extLst>
          </p:cNvPr>
          <p:cNvSpPr/>
          <p:nvPr/>
        </p:nvSpPr>
        <p:spPr>
          <a:xfrm>
            <a:off x="0" y="10238981"/>
            <a:ext cx="7560000" cy="452832"/>
          </a:xfrm>
          <a:prstGeom prst="rect">
            <a:avLst/>
          </a:prstGeom>
          <a:solidFill>
            <a:srgbClr val="1B657C"/>
          </a:solidFill>
          <a:ln w="12700" cap="flat" cmpd="sng" algn="ctr">
            <a:solidFill>
              <a:srgbClr val="1B657C"/>
            </a:solidFill>
            <a:prstDash val="solid"/>
            <a:miter lim="800000"/>
          </a:ln>
          <a:effectLst/>
        </p:spPr>
        <p:txBody>
          <a:bodyPr rot="0" spcFirstLastPara="0" vert="horz" wrap="square" lIns="98694" tIns="49347" rIns="98694" bIns="49347" numCol="1" spcCol="0" rtlCol="0" fromWordArt="0" anchor="ctr" anchorCtr="0" forceAA="0" compatLnSpc="1">
            <a:prstTxWarp prst="textNoShape">
              <a:avLst/>
            </a:prstTxWarp>
            <a:noAutofit/>
          </a:bodyPr>
          <a:lstStyle/>
          <a:p>
            <a:pPr defTabSz="986912">
              <a:defRPr/>
            </a:pPr>
            <a:endParaRPr lang="en-US" sz="1943" kern="0">
              <a:solidFill>
                <a:sysClr val="windowText" lastClr="000000"/>
              </a:solidFill>
            </a:endParaRPr>
          </a:p>
        </p:txBody>
      </p:sp>
      <p:sp>
        <p:nvSpPr>
          <p:cNvPr id="196" name="Text Box 37">
            <a:extLst>
              <a:ext uri="{FF2B5EF4-FFF2-40B4-BE49-F238E27FC236}">
                <a16:creationId xmlns:a16="http://schemas.microsoft.com/office/drawing/2014/main" id="{B3A246BF-38B4-EB44-FBD8-5BE5BD00369E}"/>
              </a:ext>
            </a:extLst>
          </p:cNvPr>
          <p:cNvSpPr txBox="1"/>
          <p:nvPr/>
        </p:nvSpPr>
        <p:spPr>
          <a:xfrm>
            <a:off x="6934574" y="10361945"/>
            <a:ext cx="625101" cy="229336"/>
          </a:xfrm>
          <a:prstGeom prst="rect">
            <a:avLst/>
          </a:prstGeom>
          <a:solidFill>
            <a:sysClr val="window" lastClr="FFFFFF">
              <a:alpha val="0"/>
            </a:sysClr>
          </a:solidFill>
          <a:ln w="6350">
            <a:solidFill>
              <a:prstClr val="black">
                <a:alpha val="0"/>
              </a:prstClr>
            </a:solidFill>
          </a:ln>
        </p:spPr>
        <p:txBody>
          <a:bodyPr rot="0" spcFirstLastPara="0" vert="horz" wrap="square" lIns="98694" tIns="49347" rIns="98694" bIns="49347" numCol="1" spcCol="0" rtlCol="0" fromWordArt="0" anchor="t" anchorCtr="0" forceAA="0" compatLnSpc="1">
            <a:prstTxWarp prst="textNoShape">
              <a:avLst/>
            </a:prstTxWarp>
            <a:noAutofit/>
          </a:bodyPr>
          <a:lstStyle/>
          <a:p>
            <a:pPr algn="r">
              <a:lnSpc>
                <a:spcPct val="107000"/>
              </a:lnSpc>
              <a:spcAft>
                <a:spcPts val="863"/>
              </a:spcAft>
            </a:pPr>
            <a:r>
              <a:rPr lang="fr-FR" sz="900" dirty="0">
                <a:solidFill>
                  <a:srgbClr val="F5F3E8"/>
                </a:solidFill>
                <a:latin typeface="Inter" panose="020B0502030000000004"/>
                <a:ea typeface="Inter Light BETA" panose="020B0402030000000004" pitchFamily="34" charset="0"/>
                <a:cs typeface="Arial" panose="020B0604020202020204" pitchFamily="34" charset="0"/>
              </a:rPr>
              <a:t>Page 2 </a:t>
            </a:r>
            <a:endParaRPr lang="en-US" sz="800" dirty="0">
              <a:latin typeface="Inter" panose="020B0502030000000004"/>
              <a:ea typeface="Inter Light BETA" panose="020B0402030000000004" pitchFamily="34" charset="0"/>
              <a:cs typeface="Arial" panose="020B0604020202020204" pitchFamily="34" charset="0"/>
            </a:endParaRPr>
          </a:p>
        </p:txBody>
      </p:sp>
      <p:pic>
        <p:nvPicPr>
          <p:cNvPr id="7" name="Picture 5">
            <a:extLst>
              <a:ext uri="{FF2B5EF4-FFF2-40B4-BE49-F238E27FC236}">
                <a16:creationId xmlns:a16="http://schemas.microsoft.com/office/drawing/2014/main" id="{88401D86-D961-486F-2D18-2A86E4C3363E}"/>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613589" y="10265467"/>
            <a:ext cx="396000" cy="396000"/>
          </a:xfrm>
          <a:prstGeom prst="rect">
            <a:avLst/>
          </a:prstGeom>
        </p:spPr>
      </p:pic>
      <p:sp>
        <p:nvSpPr>
          <p:cNvPr id="8" name="Text Box 1">
            <a:extLst>
              <a:ext uri="{FF2B5EF4-FFF2-40B4-BE49-F238E27FC236}">
                <a16:creationId xmlns:a16="http://schemas.microsoft.com/office/drawing/2014/main" id="{D9B0313C-811C-732C-E8EF-09E99FF9357C}"/>
              </a:ext>
            </a:extLst>
          </p:cNvPr>
          <p:cNvSpPr txBox="1"/>
          <p:nvPr/>
        </p:nvSpPr>
        <p:spPr>
          <a:xfrm>
            <a:off x="-66467" y="10283467"/>
            <a:ext cx="772108" cy="360000"/>
          </a:xfrm>
          <a:prstGeom prst="rect">
            <a:avLst/>
          </a:prstGeom>
          <a:solidFill>
            <a:sysClr val="window" lastClr="FFFFFF">
              <a:alpha val="0"/>
            </a:sysClr>
          </a:solidFill>
          <a:ln w="6350">
            <a:noFill/>
          </a:ln>
        </p:spPr>
        <p:txBody>
          <a:bodyPr rot="0" spcFirstLastPara="0" vert="horz" wrap="square" lIns="98694" tIns="49347" rIns="98694" bIns="49347" numCol="1" spcCol="0" rtlCol="0" fromWordArt="0" anchor="ctr" anchorCtr="0" forceAA="0" compatLnSpc="1">
            <a:prstTxWarp prst="textNoShape">
              <a:avLst/>
            </a:prstTxWarp>
            <a:noAutofit/>
          </a:bodyPr>
          <a:lstStyle/>
          <a:p>
            <a:pPr defTabSz="986912">
              <a:lnSpc>
                <a:spcPts val="800"/>
              </a:lnSpc>
              <a:defRPr/>
            </a:pPr>
            <a:r>
              <a:rPr lang="en-US" sz="800" kern="0" dirty="0">
                <a:solidFill>
                  <a:schemeClr val="bg1"/>
                </a:solidFill>
                <a:latin typeface="Inter" panose="020B0502030000000004" pitchFamily="34" charset="0"/>
                <a:ea typeface="Calibri" panose="020F0502020204030204" pitchFamily="34" charset="0"/>
                <a:cs typeface="Arial" panose="020B0604020202020204" pitchFamily="34" charset="0"/>
              </a:rPr>
              <a:t>PAGE DU </a:t>
            </a:r>
          </a:p>
          <a:p>
            <a:pPr defTabSz="986912">
              <a:lnSpc>
                <a:spcPts val="800"/>
              </a:lnSpc>
              <a:defRPr/>
            </a:pPr>
            <a:r>
              <a:rPr lang="en-US" sz="800" kern="0" dirty="0">
                <a:solidFill>
                  <a:schemeClr val="bg1"/>
                </a:solidFill>
                <a:latin typeface="Inter" panose="020B0502030000000004" pitchFamily="34" charset="0"/>
                <a:ea typeface="Calibri" panose="020F0502020204030204" pitchFamily="34" charset="0"/>
                <a:cs typeface="Arial" panose="020B0604020202020204" pitchFamily="34" charset="0"/>
              </a:rPr>
              <a:t>CLUSTER </a:t>
            </a:r>
          </a:p>
          <a:p>
            <a:pPr defTabSz="986912">
              <a:lnSpc>
                <a:spcPts val="800"/>
              </a:lnSpc>
              <a:defRPr/>
            </a:pPr>
            <a:r>
              <a:rPr lang="en-US" sz="800" kern="0" dirty="0">
                <a:solidFill>
                  <a:schemeClr val="bg1"/>
                </a:solidFill>
                <a:latin typeface="Inter" panose="020B0502030000000004" pitchFamily="34" charset="0"/>
                <a:ea typeface="Calibri" panose="020F0502020204030204" pitchFamily="34" charset="0"/>
                <a:cs typeface="Arial" panose="020B0604020202020204" pitchFamily="34" charset="0"/>
              </a:rPr>
              <a:t>CCCM RDC</a:t>
            </a:r>
          </a:p>
        </p:txBody>
      </p:sp>
      <p:sp>
        <p:nvSpPr>
          <p:cNvPr id="9" name="Rectangle 8">
            <a:extLst>
              <a:ext uri="{FF2B5EF4-FFF2-40B4-BE49-F238E27FC236}">
                <a16:creationId xmlns:a16="http://schemas.microsoft.com/office/drawing/2014/main" id="{BC797B45-F491-CC40-D7F6-D1F0E4562CC8}"/>
              </a:ext>
            </a:extLst>
          </p:cNvPr>
          <p:cNvSpPr/>
          <p:nvPr/>
        </p:nvSpPr>
        <p:spPr>
          <a:xfrm>
            <a:off x="-325" y="7741597"/>
            <a:ext cx="7560000" cy="251085"/>
          </a:xfrm>
          <a:prstGeom prst="rect">
            <a:avLst/>
          </a:prstGeom>
          <a:solidFill>
            <a:srgbClr val="1B65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200" dirty="0">
                <a:latin typeface="Inter" panose="020B0502030000000004"/>
              </a:rPr>
              <a:t>CARTOGRAPHIE DES SERVICES DISPONIBLES DANS LES SITES SOUS MÉCANISME CCCM</a:t>
            </a:r>
          </a:p>
        </p:txBody>
      </p:sp>
      <p:grpSp>
        <p:nvGrpSpPr>
          <p:cNvPr id="10" name="Groupe 9">
            <a:extLst>
              <a:ext uri="{FF2B5EF4-FFF2-40B4-BE49-F238E27FC236}">
                <a16:creationId xmlns:a16="http://schemas.microsoft.com/office/drawing/2014/main" id="{01C7F1B7-2015-1ABC-8A85-40F31CCD1A1F}"/>
              </a:ext>
            </a:extLst>
          </p:cNvPr>
          <p:cNvGrpSpPr/>
          <p:nvPr/>
        </p:nvGrpSpPr>
        <p:grpSpPr>
          <a:xfrm>
            <a:off x="1140277" y="8053000"/>
            <a:ext cx="6360592" cy="761080"/>
            <a:chOff x="1109245" y="381795"/>
            <a:chExt cx="6360592" cy="761080"/>
          </a:xfrm>
        </p:grpSpPr>
        <p:sp>
          <p:nvSpPr>
            <p:cNvPr id="11" name="Rectangle 10">
              <a:extLst>
                <a:ext uri="{FF2B5EF4-FFF2-40B4-BE49-F238E27FC236}">
                  <a16:creationId xmlns:a16="http://schemas.microsoft.com/office/drawing/2014/main" id="{EFF266A3-A066-9E62-0107-641134B77335}"/>
                </a:ext>
              </a:extLst>
            </p:cNvPr>
            <p:cNvSpPr/>
            <p:nvPr/>
          </p:nvSpPr>
          <p:spPr>
            <a:xfrm>
              <a:off x="1132211" y="381795"/>
              <a:ext cx="6337626" cy="380583"/>
            </a:xfrm>
            <a:prstGeom prst="rect">
              <a:avLst/>
            </a:prstGeom>
            <a:solidFill>
              <a:srgbClr val="F5F3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115">
                <a:solidFill>
                  <a:srgbClr val="F5F3E8"/>
                </a:solidFill>
              </a:endParaRPr>
            </a:p>
          </p:txBody>
        </p:sp>
        <p:pic>
          <p:nvPicPr>
            <p:cNvPr id="12" name="Graphique 11">
              <a:extLst>
                <a:ext uri="{FF2B5EF4-FFF2-40B4-BE49-F238E27FC236}">
                  <a16:creationId xmlns:a16="http://schemas.microsoft.com/office/drawing/2014/main" id="{0AD58F27-1DB2-D0FD-08D7-607C32762E5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374200" y="458790"/>
              <a:ext cx="222360" cy="222360"/>
            </a:xfrm>
            <a:prstGeom prst="rect">
              <a:avLst/>
            </a:prstGeom>
          </p:spPr>
        </p:pic>
        <p:pic>
          <p:nvPicPr>
            <p:cNvPr id="13" name="Graphique 12">
              <a:extLst>
                <a:ext uri="{FF2B5EF4-FFF2-40B4-BE49-F238E27FC236}">
                  <a16:creationId xmlns:a16="http://schemas.microsoft.com/office/drawing/2014/main" id="{848BB731-1CCC-8508-859D-318044FA57D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152032" y="462250"/>
              <a:ext cx="216166" cy="221387"/>
            </a:xfrm>
            <a:prstGeom prst="rect">
              <a:avLst/>
            </a:prstGeom>
          </p:spPr>
        </p:pic>
        <p:pic>
          <p:nvPicPr>
            <p:cNvPr id="14" name="Graphique 13">
              <a:extLst>
                <a:ext uri="{FF2B5EF4-FFF2-40B4-BE49-F238E27FC236}">
                  <a16:creationId xmlns:a16="http://schemas.microsoft.com/office/drawing/2014/main" id="{F179ABA3-6FF9-E319-A365-8DABCF800C4A}"/>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2193288" y="462943"/>
              <a:ext cx="221387" cy="221387"/>
            </a:xfrm>
            <a:prstGeom prst="rect">
              <a:avLst/>
            </a:prstGeom>
          </p:spPr>
        </p:pic>
        <p:pic>
          <p:nvPicPr>
            <p:cNvPr id="16" name="Graphique 15">
              <a:extLst>
                <a:ext uri="{FF2B5EF4-FFF2-40B4-BE49-F238E27FC236}">
                  <a16:creationId xmlns:a16="http://schemas.microsoft.com/office/drawing/2014/main" id="{3867E8D4-B8E2-1405-D815-CBCC0114AF9C}"/>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3008890" y="468988"/>
              <a:ext cx="221387" cy="221387"/>
            </a:xfrm>
            <a:prstGeom prst="rect">
              <a:avLst/>
            </a:prstGeom>
          </p:spPr>
        </p:pic>
        <p:pic>
          <p:nvPicPr>
            <p:cNvPr id="17" name="Graphique 16">
              <a:extLst>
                <a:ext uri="{FF2B5EF4-FFF2-40B4-BE49-F238E27FC236}">
                  <a16:creationId xmlns:a16="http://schemas.microsoft.com/office/drawing/2014/main" id="{197CB512-DBDB-2BAF-F487-7642F9C7C4C8}"/>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3772395" y="453824"/>
              <a:ext cx="215207" cy="246607"/>
            </a:xfrm>
            <a:prstGeom prst="rect">
              <a:avLst/>
            </a:prstGeom>
          </p:spPr>
        </p:pic>
        <p:pic>
          <p:nvPicPr>
            <p:cNvPr id="18" name="Graphique 17">
              <a:extLst>
                <a:ext uri="{FF2B5EF4-FFF2-40B4-BE49-F238E27FC236}">
                  <a16:creationId xmlns:a16="http://schemas.microsoft.com/office/drawing/2014/main" id="{66B69307-ADFA-C4FB-0755-4F4E3818DDAD}"/>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4580338" y="444824"/>
              <a:ext cx="202926" cy="257624"/>
            </a:xfrm>
            <a:prstGeom prst="rect">
              <a:avLst/>
            </a:prstGeom>
          </p:spPr>
        </p:pic>
        <p:pic>
          <p:nvPicPr>
            <p:cNvPr id="19" name="Graphique 18">
              <a:extLst>
                <a:ext uri="{FF2B5EF4-FFF2-40B4-BE49-F238E27FC236}">
                  <a16:creationId xmlns:a16="http://schemas.microsoft.com/office/drawing/2014/main" id="{443E51BD-B230-AF37-B174-A3655C9B0BD7}"/>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6909654" y="454308"/>
              <a:ext cx="310866" cy="239624"/>
            </a:xfrm>
            <a:prstGeom prst="rect">
              <a:avLst/>
            </a:prstGeom>
          </p:spPr>
        </p:pic>
        <p:pic>
          <p:nvPicPr>
            <p:cNvPr id="20" name="Graphique 19">
              <a:extLst>
                <a:ext uri="{FF2B5EF4-FFF2-40B4-BE49-F238E27FC236}">
                  <a16:creationId xmlns:a16="http://schemas.microsoft.com/office/drawing/2014/main" id="{ED95181F-20A9-FAEE-F66E-F7475EC5EE39}"/>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1370250" y="479073"/>
              <a:ext cx="236126" cy="194569"/>
            </a:xfrm>
            <a:prstGeom prst="rect">
              <a:avLst/>
            </a:prstGeom>
          </p:spPr>
        </p:pic>
        <p:sp>
          <p:nvSpPr>
            <p:cNvPr id="22" name="Rectangle 21">
              <a:extLst>
                <a:ext uri="{FF2B5EF4-FFF2-40B4-BE49-F238E27FC236}">
                  <a16:creationId xmlns:a16="http://schemas.microsoft.com/office/drawing/2014/main" id="{087130FE-F2E5-9B73-A638-AA1964DE2E2D}"/>
                </a:ext>
              </a:extLst>
            </p:cNvPr>
            <p:cNvSpPr/>
            <p:nvPr/>
          </p:nvSpPr>
          <p:spPr>
            <a:xfrm>
              <a:off x="1132211" y="782027"/>
              <a:ext cx="6337625" cy="360000"/>
            </a:xfrm>
            <a:prstGeom prst="rect">
              <a:avLst/>
            </a:prstGeom>
            <a:solidFill>
              <a:srgbClr val="F5F3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400" dirty="0">
                <a:solidFill>
                  <a:schemeClr val="tx1"/>
                </a:solidFill>
              </a:endParaRPr>
            </a:p>
          </p:txBody>
        </p:sp>
        <p:sp>
          <p:nvSpPr>
            <p:cNvPr id="23" name="TextBox 22">
              <a:extLst>
                <a:ext uri="{FF2B5EF4-FFF2-40B4-BE49-F238E27FC236}">
                  <a16:creationId xmlns:a16="http://schemas.microsoft.com/office/drawing/2014/main" id="{AB952E27-B91C-4D62-E304-2158EC346614}"/>
                </a:ext>
              </a:extLst>
            </p:cNvPr>
            <p:cNvSpPr txBox="1"/>
            <p:nvPr/>
          </p:nvSpPr>
          <p:spPr>
            <a:xfrm>
              <a:off x="1109245" y="819710"/>
              <a:ext cx="896932" cy="276999"/>
            </a:xfrm>
            <a:prstGeom prst="rect">
              <a:avLst/>
            </a:prstGeom>
            <a:noFill/>
            <a:ln>
              <a:noFill/>
            </a:ln>
          </p:spPr>
          <p:txBody>
            <a:bodyPr wrap="square">
              <a:spAutoFit/>
            </a:bodyPr>
            <a:lstStyle/>
            <a:p>
              <a:pPr algn="ctr"/>
              <a:r>
                <a:rPr lang="fr-FR" sz="600" dirty="0">
                  <a:latin typeface="Inter" panose="020B0502030000000004" pitchFamily="34" charset="0"/>
                  <a:ea typeface="Calibri" panose="020F0502020204030204" pitchFamily="34" charset="0"/>
                  <a:cs typeface="Arial" panose="020B0604020202020204" pitchFamily="34" charset="0"/>
                </a:rPr>
                <a:t>EAU, HYGIÈNE ET ASSAINISSEMENT</a:t>
              </a:r>
              <a:endParaRPr lang="en-US" sz="800" dirty="0"/>
            </a:p>
          </p:txBody>
        </p:sp>
        <p:sp>
          <p:nvSpPr>
            <p:cNvPr id="24" name="TextBox 22">
              <a:extLst>
                <a:ext uri="{FF2B5EF4-FFF2-40B4-BE49-F238E27FC236}">
                  <a16:creationId xmlns:a16="http://schemas.microsoft.com/office/drawing/2014/main" id="{7C6D5671-1506-FD01-2622-E9A208D11B49}"/>
                </a:ext>
              </a:extLst>
            </p:cNvPr>
            <p:cNvSpPr txBox="1"/>
            <p:nvPr/>
          </p:nvSpPr>
          <p:spPr>
            <a:xfrm>
              <a:off x="2029143" y="863181"/>
              <a:ext cx="539766" cy="184666"/>
            </a:xfrm>
            <a:prstGeom prst="rect">
              <a:avLst/>
            </a:prstGeom>
            <a:noFill/>
            <a:ln>
              <a:noFill/>
            </a:ln>
          </p:spPr>
          <p:txBody>
            <a:bodyPr wrap="square">
              <a:spAutoFit/>
            </a:bodyPr>
            <a:lstStyle/>
            <a:p>
              <a:pPr algn="ctr"/>
              <a:r>
                <a:rPr lang="fr-FR" sz="600" dirty="0">
                  <a:latin typeface="Inter" panose="020B0502030000000004" pitchFamily="34" charset="0"/>
                  <a:ea typeface="Calibri" panose="020F0502020204030204" pitchFamily="34" charset="0"/>
                  <a:cs typeface="Arial" panose="020B0604020202020204" pitchFamily="34" charset="0"/>
                </a:rPr>
                <a:t>ABRIS</a:t>
              </a:r>
              <a:endParaRPr lang="en-US" sz="800" dirty="0"/>
            </a:p>
          </p:txBody>
        </p:sp>
        <p:sp>
          <p:nvSpPr>
            <p:cNvPr id="25" name="TextBox 22">
              <a:extLst>
                <a:ext uri="{FF2B5EF4-FFF2-40B4-BE49-F238E27FC236}">
                  <a16:creationId xmlns:a16="http://schemas.microsoft.com/office/drawing/2014/main" id="{96D46274-3143-5C52-2E95-EDC4D9453EEA}"/>
                </a:ext>
              </a:extLst>
            </p:cNvPr>
            <p:cNvSpPr txBox="1"/>
            <p:nvPr/>
          </p:nvSpPr>
          <p:spPr>
            <a:xfrm>
              <a:off x="2667112" y="857826"/>
              <a:ext cx="891213" cy="184666"/>
            </a:xfrm>
            <a:prstGeom prst="rect">
              <a:avLst/>
            </a:prstGeom>
            <a:noFill/>
            <a:ln>
              <a:noFill/>
            </a:ln>
          </p:spPr>
          <p:txBody>
            <a:bodyPr wrap="square">
              <a:spAutoFit/>
            </a:bodyPr>
            <a:lstStyle/>
            <a:p>
              <a:pPr algn="ctr"/>
              <a:r>
                <a:rPr lang="en-US" sz="600" dirty="0">
                  <a:latin typeface="Inter" panose="020B0502030000000004" pitchFamily="34" charset="0"/>
                  <a:ea typeface="Calibri" panose="020F0502020204030204" pitchFamily="34" charset="0"/>
                  <a:cs typeface="Arial" panose="020B0604020202020204" pitchFamily="34" charset="0"/>
                </a:rPr>
                <a:t>P</a:t>
              </a:r>
              <a:r>
                <a:rPr lang="fr-FR" sz="600" dirty="0">
                  <a:latin typeface="Inter" panose="020B0502030000000004" pitchFamily="34" charset="0"/>
                  <a:ea typeface="Calibri" panose="020F0502020204030204" pitchFamily="34" charset="0"/>
                  <a:cs typeface="Arial" panose="020B0604020202020204" pitchFamily="34" charset="0"/>
                </a:rPr>
                <a:t>ROTECTION</a:t>
              </a:r>
              <a:endParaRPr lang="en-US" sz="800" dirty="0"/>
            </a:p>
          </p:txBody>
        </p:sp>
        <p:sp>
          <p:nvSpPr>
            <p:cNvPr id="26" name="TextBox 22">
              <a:extLst>
                <a:ext uri="{FF2B5EF4-FFF2-40B4-BE49-F238E27FC236}">
                  <a16:creationId xmlns:a16="http://schemas.microsoft.com/office/drawing/2014/main" id="{05408FD7-0389-2B9D-A213-7789C02FBAE7}"/>
                </a:ext>
              </a:extLst>
            </p:cNvPr>
            <p:cNvSpPr txBox="1"/>
            <p:nvPr/>
          </p:nvSpPr>
          <p:spPr>
            <a:xfrm>
              <a:off x="3607830" y="854751"/>
              <a:ext cx="615639" cy="184666"/>
            </a:xfrm>
            <a:prstGeom prst="rect">
              <a:avLst/>
            </a:prstGeom>
            <a:noFill/>
            <a:ln>
              <a:noFill/>
            </a:ln>
          </p:spPr>
          <p:txBody>
            <a:bodyPr wrap="square">
              <a:spAutoFit/>
            </a:bodyPr>
            <a:lstStyle/>
            <a:p>
              <a:pPr algn="ctr"/>
              <a:r>
                <a:rPr lang="en-US" sz="600" dirty="0">
                  <a:latin typeface="Inter" panose="020B0502030000000004" pitchFamily="34" charset="0"/>
                  <a:ea typeface="Calibri" panose="020F0502020204030204" pitchFamily="34" charset="0"/>
                  <a:cs typeface="Arial" panose="020B0604020202020204" pitchFamily="34" charset="0"/>
                </a:rPr>
                <a:t>NUTRI</a:t>
              </a:r>
              <a:r>
                <a:rPr lang="fr-FR" sz="600" dirty="0">
                  <a:latin typeface="Inter" panose="020B0502030000000004" pitchFamily="34" charset="0"/>
                  <a:ea typeface="Calibri" panose="020F0502020204030204" pitchFamily="34" charset="0"/>
                  <a:cs typeface="Arial" panose="020B0604020202020204" pitchFamily="34" charset="0"/>
                </a:rPr>
                <a:t>TION</a:t>
              </a:r>
              <a:endParaRPr lang="en-US" sz="800" dirty="0"/>
            </a:p>
          </p:txBody>
        </p:sp>
        <p:sp>
          <p:nvSpPr>
            <p:cNvPr id="27" name="TextBox 22">
              <a:extLst>
                <a:ext uri="{FF2B5EF4-FFF2-40B4-BE49-F238E27FC236}">
                  <a16:creationId xmlns:a16="http://schemas.microsoft.com/office/drawing/2014/main" id="{8DDA1385-E79B-6D2D-5E0B-7CEFDD7373EE}"/>
                </a:ext>
              </a:extLst>
            </p:cNvPr>
            <p:cNvSpPr txBox="1"/>
            <p:nvPr/>
          </p:nvSpPr>
          <p:spPr>
            <a:xfrm>
              <a:off x="4427393" y="857826"/>
              <a:ext cx="540266" cy="184666"/>
            </a:xfrm>
            <a:prstGeom prst="rect">
              <a:avLst/>
            </a:prstGeom>
            <a:noFill/>
            <a:ln>
              <a:noFill/>
            </a:ln>
          </p:spPr>
          <p:txBody>
            <a:bodyPr wrap="square">
              <a:spAutoFit/>
            </a:bodyPr>
            <a:lstStyle/>
            <a:p>
              <a:pPr algn="ctr"/>
              <a:r>
                <a:rPr lang="fr-FR" sz="600" dirty="0">
                  <a:latin typeface="Inter" panose="020B0502030000000004" pitchFamily="34" charset="0"/>
                  <a:ea typeface="Calibri" panose="020F0502020204030204" pitchFamily="34" charset="0"/>
                  <a:cs typeface="Arial" panose="020B0604020202020204" pitchFamily="34" charset="0"/>
                </a:rPr>
                <a:t>SANTÉ  </a:t>
              </a:r>
            </a:p>
          </p:txBody>
        </p:sp>
        <p:sp>
          <p:nvSpPr>
            <p:cNvPr id="28" name="ZoneTexte 27">
              <a:extLst>
                <a:ext uri="{FF2B5EF4-FFF2-40B4-BE49-F238E27FC236}">
                  <a16:creationId xmlns:a16="http://schemas.microsoft.com/office/drawing/2014/main" id="{7EB36FD1-97C0-1795-7704-AD4497576F57}"/>
                </a:ext>
              </a:extLst>
            </p:cNvPr>
            <p:cNvSpPr txBox="1"/>
            <p:nvPr/>
          </p:nvSpPr>
          <p:spPr>
            <a:xfrm>
              <a:off x="5163721" y="773543"/>
              <a:ext cx="659035" cy="369332"/>
            </a:xfrm>
            <a:prstGeom prst="rect">
              <a:avLst/>
            </a:prstGeom>
            <a:noFill/>
          </p:spPr>
          <p:txBody>
            <a:bodyPr wrap="square">
              <a:spAutoFit/>
            </a:bodyPr>
            <a:lstStyle/>
            <a:p>
              <a:pPr algn="ctr"/>
              <a:r>
                <a:rPr lang="fr-FR" sz="600" dirty="0">
                  <a:latin typeface="Inter" panose="020B0502030000000004" pitchFamily="34" charset="0"/>
                  <a:ea typeface="Inter" panose="020B0502030000000004" pitchFamily="34" charset="0"/>
                </a:rPr>
                <a:t>ARTICLES MÉNAGERS ESSENTIELS</a:t>
              </a:r>
            </a:p>
          </p:txBody>
        </p:sp>
        <p:sp>
          <p:nvSpPr>
            <p:cNvPr id="29" name="ZoneTexte 28">
              <a:extLst>
                <a:ext uri="{FF2B5EF4-FFF2-40B4-BE49-F238E27FC236}">
                  <a16:creationId xmlns:a16="http://schemas.microsoft.com/office/drawing/2014/main" id="{DB53259A-D12A-98B9-8D49-527B5EECDE52}"/>
                </a:ext>
              </a:extLst>
            </p:cNvPr>
            <p:cNvSpPr txBox="1"/>
            <p:nvPr/>
          </p:nvSpPr>
          <p:spPr>
            <a:xfrm>
              <a:off x="6718809" y="819709"/>
              <a:ext cx="712552" cy="276999"/>
            </a:xfrm>
            <a:prstGeom prst="rect">
              <a:avLst/>
            </a:prstGeom>
            <a:noFill/>
          </p:spPr>
          <p:txBody>
            <a:bodyPr wrap="square">
              <a:spAutoFit/>
            </a:bodyPr>
            <a:lstStyle>
              <a:defPPr>
                <a:defRPr lang="en-US"/>
              </a:defPPr>
              <a:lvl1pPr algn="ctr">
                <a:defRPr sz="600">
                  <a:solidFill>
                    <a:srgbClr val="1B657C"/>
                  </a:solidFill>
                  <a:latin typeface="Inter" panose="020B0502030000000004" pitchFamily="34" charset="0"/>
                  <a:ea typeface="Inter" panose="020B0502030000000004" pitchFamily="34" charset="0"/>
                </a:defRPr>
              </a:lvl1pPr>
            </a:lstStyle>
            <a:p>
              <a:r>
                <a:rPr lang="fr-FR" dirty="0">
                  <a:solidFill>
                    <a:schemeClr val="tx1"/>
                  </a:solidFill>
                </a:rPr>
                <a:t>SÉCURITÉ ALIMENTAIRE</a:t>
              </a:r>
            </a:p>
          </p:txBody>
        </p:sp>
        <p:sp>
          <p:nvSpPr>
            <p:cNvPr id="30" name="TextBox 22">
              <a:extLst>
                <a:ext uri="{FF2B5EF4-FFF2-40B4-BE49-F238E27FC236}">
                  <a16:creationId xmlns:a16="http://schemas.microsoft.com/office/drawing/2014/main" id="{1F5E0F3E-001B-B8AA-F196-9308D97CF921}"/>
                </a:ext>
              </a:extLst>
            </p:cNvPr>
            <p:cNvSpPr txBox="1"/>
            <p:nvPr/>
          </p:nvSpPr>
          <p:spPr>
            <a:xfrm>
              <a:off x="5888919" y="863034"/>
              <a:ext cx="782961" cy="184666"/>
            </a:xfrm>
            <a:prstGeom prst="rect">
              <a:avLst/>
            </a:prstGeom>
            <a:noFill/>
            <a:ln>
              <a:noFill/>
            </a:ln>
          </p:spPr>
          <p:txBody>
            <a:bodyPr wrap="square">
              <a:spAutoFit/>
            </a:bodyPr>
            <a:lstStyle/>
            <a:p>
              <a:pPr algn="ctr"/>
              <a:r>
                <a:rPr lang="fr-FR" sz="600" dirty="0">
                  <a:latin typeface="Inter" panose="020B0502030000000004" pitchFamily="34" charset="0"/>
                  <a:ea typeface="Calibri" panose="020F0502020204030204" pitchFamily="34" charset="0"/>
                  <a:cs typeface="Arial" panose="020B0604020202020204" pitchFamily="34" charset="0"/>
                </a:rPr>
                <a:t>EDUCATION  </a:t>
              </a:r>
            </a:p>
          </p:txBody>
        </p:sp>
        <p:cxnSp>
          <p:nvCxnSpPr>
            <p:cNvPr id="224" name="Straight Connector 147">
              <a:extLst>
                <a:ext uri="{FF2B5EF4-FFF2-40B4-BE49-F238E27FC236}">
                  <a16:creationId xmlns:a16="http://schemas.microsoft.com/office/drawing/2014/main" id="{619325BC-1ACF-F29C-ABDC-7A155634D1A2}"/>
                </a:ext>
              </a:extLst>
            </p:cNvPr>
            <p:cNvCxnSpPr>
              <a:cxnSpLocks/>
            </p:cNvCxnSpPr>
            <p:nvPr/>
          </p:nvCxnSpPr>
          <p:spPr>
            <a:xfrm rot="5400000">
              <a:off x="1582414" y="753021"/>
              <a:ext cx="684000" cy="0"/>
            </a:xfrm>
            <a:prstGeom prst="line">
              <a:avLst/>
            </a:prstGeom>
            <a:ln w="3175">
              <a:solidFill>
                <a:srgbClr val="1B657C"/>
              </a:solidFill>
            </a:ln>
          </p:spPr>
          <p:style>
            <a:lnRef idx="1">
              <a:schemeClr val="accent1"/>
            </a:lnRef>
            <a:fillRef idx="0">
              <a:schemeClr val="accent1"/>
            </a:fillRef>
            <a:effectRef idx="0">
              <a:schemeClr val="accent1"/>
            </a:effectRef>
            <a:fontRef idx="minor">
              <a:schemeClr val="tx1"/>
            </a:fontRef>
          </p:style>
        </p:cxnSp>
        <p:cxnSp>
          <p:nvCxnSpPr>
            <p:cNvPr id="225" name="Straight Connector 147">
              <a:extLst>
                <a:ext uri="{FF2B5EF4-FFF2-40B4-BE49-F238E27FC236}">
                  <a16:creationId xmlns:a16="http://schemas.microsoft.com/office/drawing/2014/main" id="{9785DF2E-3BBE-1497-3F72-E6F4B3043BF2}"/>
                </a:ext>
              </a:extLst>
            </p:cNvPr>
            <p:cNvCxnSpPr>
              <a:cxnSpLocks/>
            </p:cNvCxnSpPr>
            <p:nvPr/>
          </p:nvCxnSpPr>
          <p:spPr>
            <a:xfrm rot="5400000">
              <a:off x="2374617" y="754798"/>
              <a:ext cx="684000" cy="0"/>
            </a:xfrm>
            <a:prstGeom prst="line">
              <a:avLst/>
            </a:prstGeom>
            <a:ln w="3175">
              <a:solidFill>
                <a:srgbClr val="1B657C"/>
              </a:solidFill>
            </a:ln>
          </p:spPr>
          <p:style>
            <a:lnRef idx="1">
              <a:schemeClr val="accent1"/>
            </a:lnRef>
            <a:fillRef idx="0">
              <a:schemeClr val="accent1"/>
            </a:fillRef>
            <a:effectRef idx="0">
              <a:schemeClr val="accent1"/>
            </a:effectRef>
            <a:fontRef idx="minor">
              <a:schemeClr val="tx1"/>
            </a:fontRef>
          </p:style>
        </p:cxnSp>
        <p:cxnSp>
          <p:nvCxnSpPr>
            <p:cNvPr id="226" name="Straight Connector 147">
              <a:extLst>
                <a:ext uri="{FF2B5EF4-FFF2-40B4-BE49-F238E27FC236}">
                  <a16:creationId xmlns:a16="http://schemas.microsoft.com/office/drawing/2014/main" id="{DE9A45D2-5630-C70D-90D0-CA3FF5134514}"/>
                </a:ext>
              </a:extLst>
            </p:cNvPr>
            <p:cNvCxnSpPr>
              <a:cxnSpLocks/>
            </p:cNvCxnSpPr>
            <p:nvPr/>
          </p:nvCxnSpPr>
          <p:spPr>
            <a:xfrm rot="5400000">
              <a:off x="3166820" y="755486"/>
              <a:ext cx="684000" cy="0"/>
            </a:xfrm>
            <a:prstGeom prst="line">
              <a:avLst/>
            </a:prstGeom>
            <a:ln w="3175">
              <a:solidFill>
                <a:srgbClr val="1B657C"/>
              </a:solidFill>
            </a:ln>
          </p:spPr>
          <p:style>
            <a:lnRef idx="1">
              <a:schemeClr val="accent1"/>
            </a:lnRef>
            <a:fillRef idx="0">
              <a:schemeClr val="accent1"/>
            </a:fillRef>
            <a:effectRef idx="0">
              <a:schemeClr val="accent1"/>
            </a:effectRef>
            <a:fontRef idx="minor">
              <a:schemeClr val="tx1"/>
            </a:fontRef>
          </p:style>
        </p:cxnSp>
        <p:cxnSp>
          <p:nvCxnSpPr>
            <p:cNvPr id="227" name="Straight Connector 147">
              <a:extLst>
                <a:ext uri="{FF2B5EF4-FFF2-40B4-BE49-F238E27FC236}">
                  <a16:creationId xmlns:a16="http://schemas.microsoft.com/office/drawing/2014/main" id="{DA0021DF-9A7B-44C1-880A-1281801ADC59}"/>
                </a:ext>
              </a:extLst>
            </p:cNvPr>
            <p:cNvCxnSpPr>
              <a:cxnSpLocks/>
            </p:cNvCxnSpPr>
            <p:nvPr/>
          </p:nvCxnSpPr>
          <p:spPr>
            <a:xfrm rot="5400000">
              <a:off x="3959023" y="755486"/>
              <a:ext cx="684000" cy="0"/>
            </a:xfrm>
            <a:prstGeom prst="line">
              <a:avLst/>
            </a:prstGeom>
            <a:ln w="3175">
              <a:solidFill>
                <a:srgbClr val="1B657C"/>
              </a:solidFill>
            </a:ln>
          </p:spPr>
          <p:style>
            <a:lnRef idx="1">
              <a:schemeClr val="accent1"/>
            </a:lnRef>
            <a:fillRef idx="0">
              <a:schemeClr val="accent1"/>
            </a:fillRef>
            <a:effectRef idx="0">
              <a:schemeClr val="accent1"/>
            </a:effectRef>
            <a:fontRef idx="minor">
              <a:schemeClr val="tx1"/>
            </a:fontRef>
          </p:style>
        </p:cxnSp>
        <p:cxnSp>
          <p:nvCxnSpPr>
            <p:cNvPr id="228" name="Straight Connector 147">
              <a:extLst>
                <a:ext uri="{FF2B5EF4-FFF2-40B4-BE49-F238E27FC236}">
                  <a16:creationId xmlns:a16="http://schemas.microsoft.com/office/drawing/2014/main" id="{00EF1F41-36AF-A777-079B-B248B8B02BBC}"/>
                </a:ext>
              </a:extLst>
            </p:cNvPr>
            <p:cNvCxnSpPr>
              <a:cxnSpLocks/>
            </p:cNvCxnSpPr>
            <p:nvPr/>
          </p:nvCxnSpPr>
          <p:spPr>
            <a:xfrm rot="5400000">
              <a:off x="4751226" y="760728"/>
              <a:ext cx="684000" cy="0"/>
            </a:xfrm>
            <a:prstGeom prst="line">
              <a:avLst/>
            </a:prstGeom>
            <a:ln w="3175">
              <a:solidFill>
                <a:srgbClr val="1B657C"/>
              </a:solidFill>
            </a:ln>
          </p:spPr>
          <p:style>
            <a:lnRef idx="1">
              <a:schemeClr val="accent1"/>
            </a:lnRef>
            <a:fillRef idx="0">
              <a:schemeClr val="accent1"/>
            </a:fillRef>
            <a:effectRef idx="0">
              <a:schemeClr val="accent1"/>
            </a:effectRef>
            <a:fontRef idx="minor">
              <a:schemeClr val="tx1"/>
            </a:fontRef>
          </p:style>
        </p:cxnSp>
        <p:cxnSp>
          <p:nvCxnSpPr>
            <p:cNvPr id="229" name="Straight Connector 147">
              <a:extLst>
                <a:ext uri="{FF2B5EF4-FFF2-40B4-BE49-F238E27FC236}">
                  <a16:creationId xmlns:a16="http://schemas.microsoft.com/office/drawing/2014/main" id="{676E4721-83BA-81F9-AA6E-96FEC4FD0A40}"/>
                </a:ext>
              </a:extLst>
            </p:cNvPr>
            <p:cNvCxnSpPr>
              <a:cxnSpLocks/>
            </p:cNvCxnSpPr>
            <p:nvPr/>
          </p:nvCxnSpPr>
          <p:spPr>
            <a:xfrm rot="5400000">
              <a:off x="5543429" y="755486"/>
              <a:ext cx="684000" cy="0"/>
            </a:xfrm>
            <a:prstGeom prst="line">
              <a:avLst/>
            </a:prstGeom>
            <a:ln w="3175">
              <a:solidFill>
                <a:srgbClr val="1B657C"/>
              </a:solidFill>
            </a:ln>
          </p:spPr>
          <p:style>
            <a:lnRef idx="1">
              <a:schemeClr val="accent1"/>
            </a:lnRef>
            <a:fillRef idx="0">
              <a:schemeClr val="accent1"/>
            </a:fillRef>
            <a:effectRef idx="0">
              <a:schemeClr val="accent1"/>
            </a:effectRef>
            <a:fontRef idx="minor">
              <a:schemeClr val="tx1"/>
            </a:fontRef>
          </p:style>
        </p:cxnSp>
        <p:cxnSp>
          <p:nvCxnSpPr>
            <p:cNvPr id="231" name="Straight Connector 147">
              <a:extLst>
                <a:ext uri="{FF2B5EF4-FFF2-40B4-BE49-F238E27FC236}">
                  <a16:creationId xmlns:a16="http://schemas.microsoft.com/office/drawing/2014/main" id="{2AE7E08B-8CB0-356C-D63F-41A89DD0079B}"/>
                </a:ext>
              </a:extLst>
            </p:cNvPr>
            <p:cNvCxnSpPr>
              <a:cxnSpLocks/>
            </p:cNvCxnSpPr>
            <p:nvPr/>
          </p:nvCxnSpPr>
          <p:spPr>
            <a:xfrm rot="5400000">
              <a:off x="6335632" y="755637"/>
              <a:ext cx="684000" cy="0"/>
            </a:xfrm>
            <a:prstGeom prst="line">
              <a:avLst/>
            </a:prstGeom>
            <a:ln w="3175">
              <a:solidFill>
                <a:srgbClr val="1B657C"/>
              </a:solidFill>
            </a:ln>
          </p:spPr>
          <p:style>
            <a:lnRef idx="1">
              <a:schemeClr val="accent1"/>
            </a:lnRef>
            <a:fillRef idx="0">
              <a:schemeClr val="accent1"/>
            </a:fillRef>
            <a:effectRef idx="0">
              <a:schemeClr val="accent1"/>
            </a:effectRef>
            <a:fontRef idx="minor">
              <a:schemeClr val="tx1"/>
            </a:fontRef>
          </p:style>
        </p:cxnSp>
      </p:grpSp>
      <p:sp>
        <p:nvSpPr>
          <p:cNvPr id="232" name="ZoneTexte 231">
            <a:extLst>
              <a:ext uri="{FF2B5EF4-FFF2-40B4-BE49-F238E27FC236}">
                <a16:creationId xmlns:a16="http://schemas.microsoft.com/office/drawing/2014/main" id="{88A9F182-2168-9500-FCE6-3BE1CD8A225D}"/>
              </a:ext>
            </a:extLst>
          </p:cNvPr>
          <p:cNvSpPr txBox="1"/>
          <p:nvPr/>
        </p:nvSpPr>
        <p:spPr>
          <a:xfrm>
            <a:off x="80271" y="8765406"/>
            <a:ext cx="986152" cy="253916"/>
          </a:xfrm>
          <a:prstGeom prst="rect">
            <a:avLst/>
          </a:prstGeom>
          <a:noFill/>
        </p:spPr>
        <p:txBody>
          <a:bodyPr wrap="square">
            <a:spAutoFit/>
          </a:bodyPr>
          <a:lstStyle/>
          <a:p>
            <a:pPr algn="ctr" defTabSz="493456">
              <a:defRPr/>
            </a:pPr>
            <a:r>
              <a:rPr lang="en-US" sz="1050" dirty="0">
                <a:solidFill>
                  <a:srgbClr val="1B657C"/>
                </a:solidFill>
                <a:latin typeface="Inter" panose="02000503000000020004" pitchFamily="2" charset="0"/>
                <a:ea typeface="Inter" panose="02000503000000020004" pitchFamily="2" charset="0"/>
                <a:cs typeface="Inter" panose="02000503000000020004" pitchFamily="2" charset="0"/>
              </a:rPr>
              <a:t>NORD KIVU</a:t>
            </a:r>
          </a:p>
        </p:txBody>
      </p:sp>
      <p:sp>
        <p:nvSpPr>
          <p:cNvPr id="233" name="ZoneTexte 232">
            <a:extLst>
              <a:ext uri="{FF2B5EF4-FFF2-40B4-BE49-F238E27FC236}">
                <a16:creationId xmlns:a16="http://schemas.microsoft.com/office/drawing/2014/main" id="{0E832FE6-660A-D885-D347-891785D72416}"/>
              </a:ext>
            </a:extLst>
          </p:cNvPr>
          <p:cNvSpPr txBox="1"/>
          <p:nvPr/>
        </p:nvSpPr>
        <p:spPr>
          <a:xfrm>
            <a:off x="6811122" y="8896601"/>
            <a:ext cx="605738" cy="617875"/>
          </a:xfrm>
          <a:prstGeom prst="rect">
            <a:avLst/>
          </a:prstGeom>
          <a:noFill/>
        </p:spPr>
        <p:txBody>
          <a:bodyPr wrap="square" lIns="0" tIns="0" rIns="0" bIns="0">
            <a:noAutofit/>
          </a:bodyPr>
          <a:lstStyle>
            <a:defPPr>
              <a:defRPr lang="en-US"/>
            </a:defPPr>
            <a:lvl1pPr>
              <a:defRPr sz="600">
                <a:solidFill>
                  <a:srgbClr val="EC6A4D"/>
                </a:solidFill>
                <a:latin typeface="Inter" panose="020B0502030000000004" pitchFamily="34" charset="0"/>
                <a:ea typeface="Inter" panose="020B0502030000000004" pitchFamily="34" charset="0"/>
              </a:defRPr>
            </a:lvl1pPr>
          </a:lstStyle>
          <a:p>
            <a:r>
              <a:rPr lang="fr-FR" sz="550" dirty="0"/>
              <a:t>ABCOM, CARITAS, CARE INTERNATIONAL, CROIX ROUGE, CICR, ECC, PAM, WORLD RELIEF, WORLDVISION,</a:t>
            </a:r>
          </a:p>
        </p:txBody>
      </p:sp>
      <p:sp>
        <p:nvSpPr>
          <p:cNvPr id="234" name="ZoneTexte 233">
            <a:extLst>
              <a:ext uri="{FF2B5EF4-FFF2-40B4-BE49-F238E27FC236}">
                <a16:creationId xmlns:a16="http://schemas.microsoft.com/office/drawing/2014/main" id="{F6A43448-4DF0-9C15-C781-AC8FB36AD7E8}"/>
              </a:ext>
            </a:extLst>
          </p:cNvPr>
          <p:cNvSpPr txBox="1"/>
          <p:nvPr/>
        </p:nvSpPr>
        <p:spPr>
          <a:xfrm>
            <a:off x="1174827" y="8918694"/>
            <a:ext cx="792000" cy="868703"/>
          </a:xfrm>
          <a:prstGeom prst="rect">
            <a:avLst/>
          </a:prstGeom>
          <a:noFill/>
        </p:spPr>
        <p:txBody>
          <a:bodyPr wrap="square" lIns="0" tIns="0" rIns="0" bIns="0">
            <a:noAutofit/>
          </a:bodyPr>
          <a:lstStyle>
            <a:defPPr>
              <a:defRPr lang="en-US"/>
            </a:defPPr>
            <a:lvl1pPr>
              <a:defRPr sz="500">
                <a:solidFill>
                  <a:srgbClr val="EC6A4D"/>
                </a:solidFill>
                <a:latin typeface="Inter" panose="020B0502030000000004" pitchFamily="34" charset="0"/>
                <a:ea typeface="Inter" panose="020B0502030000000004" pitchFamily="34" charset="0"/>
              </a:defRPr>
            </a:lvl1pPr>
          </a:lstStyle>
          <a:p>
            <a:r>
              <a:rPr lang="fr-FR" sz="550" dirty="0"/>
              <a:t>ACF, ALIMA, AVUDS, BIFERD, CARITAS, CONCERN, IMA, MERCY CORPS, MSF, NRC, OIM, OXFAM, SOLIDARITES INTERNATIONALE, TEARFUND, UNICEF, WORLD VISION, YME GRANDS LACS, </a:t>
            </a:r>
          </a:p>
        </p:txBody>
      </p:sp>
      <p:sp>
        <p:nvSpPr>
          <p:cNvPr id="235" name="ZoneTexte 234">
            <a:extLst>
              <a:ext uri="{FF2B5EF4-FFF2-40B4-BE49-F238E27FC236}">
                <a16:creationId xmlns:a16="http://schemas.microsoft.com/office/drawing/2014/main" id="{8188EBA6-0712-3184-1A03-EBF5709E43FC}"/>
              </a:ext>
            </a:extLst>
          </p:cNvPr>
          <p:cNvSpPr txBox="1"/>
          <p:nvPr/>
        </p:nvSpPr>
        <p:spPr>
          <a:xfrm>
            <a:off x="6002643" y="8900233"/>
            <a:ext cx="698128" cy="190780"/>
          </a:xfrm>
          <a:prstGeom prst="rect">
            <a:avLst/>
          </a:prstGeom>
          <a:noFill/>
        </p:spPr>
        <p:txBody>
          <a:bodyPr wrap="square" lIns="0" tIns="0" rIns="0" bIns="0">
            <a:noAutofit/>
          </a:bodyPr>
          <a:lstStyle>
            <a:defPPr>
              <a:defRPr lang="en-US"/>
            </a:defPPr>
            <a:lvl1pPr>
              <a:defRPr sz="600">
                <a:solidFill>
                  <a:srgbClr val="EC6A4D"/>
                </a:solidFill>
                <a:latin typeface="Inter" panose="020B0502030000000004" pitchFamily="34" charset="0"/>
                <a:ea typeface="Inter" panose="020B0502030000000004" pitchFamily="34" charset="0"/>
              </a:defRPr>
            </a:lvl1pPr>
          </a:lstStyle>
          <a:p>
            <a:r>
              <a:rPr lang="fr-FR" sz="550" dirty="0"/>
              <a:t>UNICEF, </a:t>
            </a:r>
          </a:p>
          <a:p>
            <a:r>
              <a:rPr lang="fr-FR" sz="550" dirty="0"/>
              <a:t>VILLAGE D'ESPOIR</a:t>
            </a:r>
          </a:p>
        </p:txBody>
      </p:sp>
      <p:sp>
        <p:nvSpPr>
          <p:cNvPr id="237" name="ZoneTexte 236">
            <a:extLst>
              <a:ext uri="{FF2B5EF4-FFF2-40B4-BE49-F238E27FC236}">
                <a16:creationId xmlns:a16="http://schemas.microsoft.com/office/drawing/2014/main" id="{AB90C94D-EEBE-C12B-8B00-1CAB85E8C05D}"/>
              </a:ext>
            </a:extLst>
          </p:cNvPr>
          <p:cNvSpPr txBox="1"/>
          <p:nvPr/>
        </p:nvSpPr>
        <p:spPr>
          <a:xfrm>
            <a:off x="4420714" y="8897125"/>
            <a:ext cx="722153" cy="636816"/>
          </a:xfrm>
          <a:prstGeom prst="rect">
            <a:avLst/>
          </a:prstGeom>
          <a:noFill/>
        </p:spPr>
        <p:txBody>
          <a:bodyPr wrap="square" lIns="0" tIns="0" rIns="0" bIns="0">
            <a:noAutofit/>
          </a:bodyPr>
          <a:lstStyle>
            <a:defPPr>
              <a:defRPr lang="en-US"/>
            </a:defPPr>
            <a:lvl1pPr>
              <a:defRPr sz="600">
                <a:solidFill>
                  <a:srgbClr val="EC6A4D"/>
                </a:solidFill>
                <a:latin typeface="Inter" panose="020B0502030000000004" pitchFamily="34" charset="0"/>
                <a:ea typeface="Inter" panose="020B0502030000000004" pitchFamily="34" charset="0"/>
              </a:defRPr>
            </a:lvl1pPr>
          </a:lstStyle>
          <a:p>
            <a:r>
              <a:rPr lang="fr-FR" sz="550" dirty="0"/>
              <a:t>ACF, ALIMA, AOF, CARITAS, COSAMED, CROIX ROUGE, IRC, JOHANNITER, MEDAIR, MSF, PUI, REMED</a:t>
            </a:r>
          </a:p>
        </p:txBody>
      </p:sp>
      <p:sp>
        <p:nvSpPr>
          <p:cNvPr id="244" name="ZoneTexte 243">
            <a:extLst>
              <a:ext uri="{FF2B5EF4-FFF2-40B4-BE49-F238E27FC236}">
                <a16:creationId xmlns:a16="http://schemas.microsoft.com/office/drawing/2014/main" id="{4C7659BB-CB69-4D7F-4107-2B0D58FC148F}"/>
              </a:ext>
            </a:extLst>
          </p:cNvPr>
          <p:cNvSpPr txBox="1"/>
          <p:nvPr/>
        </p:nvSpPr>
        <p:spPr>
          <a:xfrm>
            <a:off x="3731917" y="8895599"/>
            <a:ext cx="716115" cy="360001"/>
          </a:xfrm>
          <a:prstGeom prst="rect">
            <a:avLst/>
          </a:prstGeom>
          <a:noFill/>
        </p:spPr>
        <p:txBody>
          <a:bodyPr wrap="square" lIns="0" tIns="0" rIns="0" bIns="0">
            <a:noAutofit/>
          </a:bodyPr>
          <a:lstStyle>
            <a:defPPr>
              <a:defRPr lang="en-US"/>
            </a:defPPr>
            <a:lvl1pPr>
              <a:defRPr sz="600">
                <a:solidFill>
                  <a:srgbClr val="EC6A4D"/>
                </a:solidFill>
                <a:latin typeface="Inter" panose="020B0502030000000004" pitchFamily="34" charset="0"/>
                <a:ea typeface="Inter" panose="020B0502030000000004" pitchFamily="34" charset="0"/>
              </a:defRPr>
            </a:lvl1pPr>
          </a:lstStyle>
          <a:p>
            <a:r>
              <a:rPr lang="fr-FR" sz="550" dirty="0"/>
              <a:t>ACF, </a:t>
            </a:r>
          </a:p>
          <a:p>
            <a:r>
              <a:rPr lang="fr-FR" sz="550" dirty="0"/>
              <a:t>AFEDEM, </a:t>
            </a:r>
          </a:p>
          <a:p>
            <a:r>
              <a:rPr lang="fr-FR" sz="550" dirty="0"/>
              <a:t>AOF, </a:t>
            </a:r>
          </a:p>
          <a:p>
            <a:r>
              <a:rPr lang="fr-FR" sz="550" dirty="0"/>
              <a:t>HANDICAP INTERNATIONAL, MSF, </a:t>
            </a:r>
          </a:p>
          <a:p>
            <a:r>
              <a:rPr lang="fr-FR" sz="550" dirty="0"/>
              <a:t>PUI, </a:t>
            </a:r>
          </a:p>
          <a:p>
            <a:r>
              <a:rPr lang="fr-FR" sz="550" dirty="0"/>
              <a:t>TUUNGANE</a:t>
            </a:r>
          </a:p>
        </p:txBody>
      </p:sp>
      <p:sp>
        <p:nvSpPr>
          <p:cNvPr id="245" name="ZoneTexte 244">
            <a:extLst>
              <a:ext uri="{FF2B5EF4-FFF2-40B4-BE49-F238E27FC236}">
                <a16:creationId xmlns:a16="http://schemas.microsoft.com/office/drawing/2014/main" id="{7CFDDA2A-C761-5BD9-C002-69D3B75EECD7}"/>
              </a:ext>
            </a:extLst>
          </p:cNvPr>
          <p:cNvSpPr txBox="1"/>
          <p:nvPr/>
        </p:nvSpPr>
        <p:spPr>
          <a:xfrm>
            <a:off x="2078044" y="8912599"/>
            <a:ext cx="730685" cy="297594"/>
          </a:xfrm>
          <a:prstGeom prst="rect">
            <a:avLst/>
          </a:prstGeom>
          <a:noFill/>
        </p:spPr>
        <p:txBody>
          <a:bodyPr wrap="square" lIns="0" tIns="0" rIns="0" bIns="0">
            <a:noAutofit/>
          </a:bodyPr>
          <a:lstStyle>
            <a:defPPr>
              <a:defRPr lang="en-US"/>
            </a:defPPr>
            <a:lvl1pPr>
              <a:defRPr sz="600">
                <a:solidFill>
                  <a:srgbClr val="EC6A4D"/>
                </a:solidFill>
                <a:latin typeface="Inter" panose="020B0502030000000004" pitchFamily="34" charset="0"/>
                <a:ea typeface="Inter" panose="020B0502030000000004" pitchFamily="34" charset="0"/>
              </a:defRPr>
            </a:lvl1pPr>
          </a:lstStyle>
          <a:p>
            <a:r>
              <a:rPr lang="fr-FR" sz="550" dirty="0"/>
              <a:t>AIDES, </a:t>
            </a:r>
          </a:p>
          <a:p>
            <a:r>
              <a:rPr lang="fr-FR" sz="550" dirty="0"/>
              <a:t>AIRD, </a:t>
            </a:r>
          </a:p>
          <a:p>
            <a:r>
              <a:rPr lang="fr-FR" sz="550" dirty="0"/>
              <a:t>CROIX ROUGE, </a:t>
            </a:r>
          </a:p>
          <a:p>
            <a:r>
              <a:rPr lang="fr-FR" sz="550" dirty="0"/>
              <a:t>DCA, </a:t>
            </a:r>
          </a:p>
          <a:p>
            <a:r>
              <a:rPr lang="fr-FR" sz="550" dirty="0"/>
              <a:t>HCR, </a:t>
            </a:r>
          </a:p>
          <a:p>
            <a:r>
              <a:rPr lang="fr-FR" sz="550" dirty="0"/>
              <a:t>NRC, </a:t>
            </a:r>
          </a:p>
          <a:p>
            <a:r>
              <a:rPr lang="fr-FR" sz="550" dirty="0"/>
              <a:t>OIM </a:t>
            </a:r>
          </a:p>
        </p:txBody>
      </p:sp>
      <p:sp>
        <p:nvSpPr>
          <p:cNvPr id="246" name="ZoneTexte 245">
            <a:extLst>
              <a:ext uri="{FF2B5EF4-FFF2-40B4-BE49-F238E27FC236}">
                <a16:creationId xmlns:a16="http://schemas.microsoft.com/office/drawing/2014/main" id="{A8FF8E5C-5323-467A-0ABA-1E71DD13B428}"/>
              </a:ext>
            </a:extLst>
          </p:cNvPr>
          <p:cNvSpPr txBox="1"/>
          <p:nvPr/>
        </p:nvSpPr>
        <p:spPr>
          <a:xfrm>
            <a:off x="5348924" y="8904186"/>
            <a:ext cx="738177" cy="282592"/>
          </a:xfrm>
          <a:prstGeom prst="rect">
            <a:avLst/>
          </a:prstGeom>
          <a:noFill/>
        </p:spPr>
        <p:txBody>
          <a:bodyPr wrap="square" lIns="0" tIns="0" rIns="0" bIns="0">
            <a:noAutofit/>
          </a:bodyPr>
          <a:lstStyle>
            <a:defPPr>
              <a:defRPr lang="en-US"/>
            </a:defPPr>
            <a:lvl1pPr>
              <a:defRPr sz="600">
                <a:solidFill>
                  <a:srgbClr val="EC6A4D"/>
                </a:solidFill>
                <a:latin typeface="Inter" panose="020B0502030000000004" pitchFamily="34" charset="0"/>
                <a:ea typeface="Inter" panose="020B0502030000000004" pitchFamily="34" charset="0"/>
              </a:defRPr>
            </a:lvl1pPr>
          </a:lstStyle>
          <a:p>
            <a:r>
              <a:rPr lang="fr-FR" sz="550" dirty="0"/>
              <a:t>ABCOM, </a:t>
            </a:r>
          </a:p>
          <a:p>
            <a:r>
              <a:rPr lang="fr-FR" sz="550" dirty="0"/>
              <a:t>AIDES, </a:t>
            </a:r>
          </a:p>
          <a:p>
            <a:r>
              <a:rPr lang="fr-FR" sz="550" dirty="0"/>
              <a:t>CICR, </a:t>
            </a:r>
          </a:p>
          <a:p>
            <a:r>
              <a:rPr lang="fr-FR" sz="550" dirty="0"/>
              <a:t>DCA, </a:t>
            </a:r>
          </a:p>
          <a:p>
            <a:r>
              <a:rPr lang="fr-FR" sz="550" dirty="0"/>
              <a:t>HCR, </a:t>
            </a:r>
          </a:p>
          <a:p>
            <a:r>
              <a:rPr lang="fr-FR" sz="550" dirty="0"/>
              <a:t>IMA, </a:t>
            </a:r>
          </a:p>
          <a:p>
            <a:r>
              <a:rPr lang="fr-FR" sz="550" dirty="0"/>
              <a:t>MSF, </a:t>
            </a:r>
          </a:p>
          <a:p>
            <a:r>
              <a:rPr lang="fr-FR" sz="550" dirty="0"/>
              <a:t>OIM, </a:t>
            </a:r>
          </a:p>
          <a:p>
            <a:r>
              <a:rPr lang="fr-FR" sz="550" dirty="0"/>
              <a:t>UNICEF</a:t>
            </a:r>
          </a:p>
        </p:txBody>
      </p:sp>
      <p:sp>
        <p:nvSpPr>
          <p:cNvPr id="247" name="ZoneTexte 246">
            <a:extLst>
              <a:ext uri="{FF2B5EF4-FFF2-40B4-BE49-F238E27FC236}">
                <a16:creationId xmlns:a16="http://schemas.microsoft.com/office/drawing/2014/main" id="{32F7624F-26B5-6A3D-4085-7BFF78D844F4}"/>
              </a:ext>
            </a:extLst>
          </p:cNvPr>
          <p:cNvSpPr txBox="1"/>
          <p:nvPr/>
        </p:nvSpPr>
        <p:spPr>
          <a:xfrm>
            <a:off x="2728881" y="8913909"/>
            <a:ext cx="879395" cy="1131068"/>
          </a:xfrm>
          <a:prstGeom prst="rect">
            <a:avLst/>
          </a:prstGeom>
          <a:noFill/>
        </p:spPr>
        <p:txBody>
          <a:bodyPr wrap="square" lIns="0" tIns="0" rIns="0" bIns="0">
            <a:noAutofit/>
          </a:bodyPr>
          <a:lstStyle>
            <a:defPPr>
              <a:defRPr lang="en-US"/>
            </a:defPPr>
            <a:lvl1pPr>
              <a:defRPr sz="600">
                <a:solidFill>
                  <a:srgbClr val="EC6A4D"/>
                </a:solidFill>
                <a:latin typeface="Inter" panose="020B0502030000000004" pitchFamily="34" charset="0"/>
                <a:ea typeface="Inter" panose="020B0502030000000004" pitchFamily="34" charset="0"/>
              </a:defRPr>
            </a:lvl1pPr>
          </a:lstStyle>
          <a:p>
            <a:r>
              <a:rPr lang="fr-FR" sz="550" dirty="0"/>
              <a:t>ACPEJ, ACTION AID, AIDES, AVSI, CAFED, CARE INTERNATIONAL, CLUB RFI, CONCERN, DIVAS, DFJ, FOCUS DROIT ET ACCES, GIGANDO PELA PAZ, HEAL AFRICA, HOPE IN ACTION, INTERSOS, IRC, MSF, ONUFemmes, PUI, RACOJ, REMED, SOPROP, UMOJA, UNFPA, WWID</a:t>
            </a:r>
          </a:p>
        </p:txBody>
      </p:sp>
      <p:grpSp>
        <p:nvGrpSpPr>
          <p:cNvPr id="248" name="组合 41">
            <a:extLst>
              <a:ext uri="{FF2B5EF4-FFF2-40B4-BE49-F238E27FC236}">
                <a16:creationId xmlns:a16="http://schemas.microsoft.com/office/drawing/2014/main" id="{7A4A0A41-22C1-139E-AFB8-97336A510061}"/>
              </a:ext>
            </a:extLst>
          </p:cNvPr>
          <p:cNvGrpSpPr>
            <a:grpSpLocks noChangeAspect="1"/>
          </p:cNvGrpSpPr>
          <p:nvPr/>
        </p:nvGrpSpPr>
        <p:grpSpPr>
          <a:xfrm>
            <a:off x="64532" y="8998933"/>
            <a:ext cx="936000" cy="936000"/>
            <a:chOff x="0" y="0"/>
            <a:chExt cx="4770438" cy="4703763"/>
          </a:xfrm>
          <a:solidFill>
            <a:sysClr val="window" lastClr="FFFFFF">
              <a:lumMod val="95000"/>
            </a:sysClr>
          </a:solidFill>
        </p:grpSpPr>
        <p:sp>
          <p:nvSpPr>
            <p:cNvPr id="249" name="Freeform 6">
              <a:extLst>
                <a:ext uri="{FF2B5EF4-FFF2-40B4-BE49-F238E27FC236}">
                  <a16:creationId xmlns:a16="http://schemas.microsoft.com/office/drawing/2014/main" id="{C339AFA8-29B2-948C-0A32-A54F99787142}"/>
                </a:ext>
              </a:extLst>
            </p:cNvPr>
            <p:cNvSpPr>
              <a:spLocks/>
            </p:cNvSpPr>
            <p:nvPr/>
          </p:nvSpPr>
          <p:spPr bwMode="auto">
            <a:xfrm>
              <a:off x="2846388" y="2868613"/>
              <a:ext cx="1089025" cy="1008062"/>
            </a:xfrm>
            <a:custGeom>
              <a:avLst/>
              <a:gdLst/>
              <a:ahLst/>
              <a:cxnLst>
                <a:cxn ang="0">
                  <a:pos x="349" y="9"/>
                </a:cxn>
                <a:cxn ang="0">
                  <a:pos x="310" y="28"/>
                </a:cxn>
                <a:cxn ang="0">
                  <a:pos x="294" y="23"/>
                </a:cxn>
                <a:cxn ang="0">
                  <a:pos x="277" y="46"/>
                </a:cxn>
                <a:cxn ang="0">
                  <a:pos x="293" y="61"/>
                </a:cxn>
                <a:cxn ang="0">
                  <a:pos x="296" y="98"/>
                </a:cxn>
                <a:cxn ang="0">
                  <a:pos x="245" y="87"/>
                </a:cxn>
                <a:cxn ang="0">
                  <a:pos x="214" y="94"/>
                </a:cxn>
                <a:cxn ang="0">
                  <a:pos x="204" y="113"/>
                </a:cxn>
                <a:cxn ang="0">
                  <a:pos x="164" y="129"/>
                </a:cxn>
                <a:cxn ang="0">
                  <a:pos x="144" y="154"/>
                </a:cxn>
                <a:cxn ang="0">
                  <a:pos x="116" y="150"/>
                </a:cxn>
                <a:cxn ang="0">
                  <a:pos x="98" y="142"/>
                </a:cxn>
                <a:cxn ang="0">
                  <a:pos x="87" y="123"/>
                </a:cxn>
                <a:cxn ang="0">
                  <a:pos x="58" y="199"/>
                </a:cxn>
                <a:cxn ang="0">
                  <a:pos x="52" y="271"/>
                </a:cxn>
                <a:cxn ang="0">
                  <a:pos x="2" y="292"/>
                </a:cxn>
                <a:cxn ang="0">
                  <a:pos x="15" y="327"/>
                </a:cxn>
                <a:cxn ang="0">
                  <a:pos x="10" y="417"/>
                </a:cxn>
                <a:cxn ang="0">
                  <a:pos x="107" y="454"/>
                </a:cxn>
                <a:cxn ang="0">
                  <a:pos x="106" y="503"/>
                </a:cxn>
                <a:cxn ang="0">
                  <a:pos x="90" y="561"/>
                </a:cxn>
                <a:cxn ang="0">
                  <a:pos x="86" y="620"/>
                </a:cxn>
                <a:cxn ang="0">
                  <a:pos x="108" y="612"/>
                </a:cxn>
                <a:cxn ang="0">
                  <a:pos x="162" y="617"/>
                </a:cxn>
                <a:cxn ang="0">
                  <a:pos x="199" y="628"/>
                </a:cxn>
                <a:cxn ang="0">
                  <a:pos x="239" y="623"/>
                </a:cxn>
                <a:cxn ang="0">
                  <a:pos x="289" y="603"/>
                </a:cxn>
                <a:cxn ang="0">
                  <a:pos x="307" y="562"/>
                </a:cxn>
                <a:cxn ang="0">
                  <a:pos x="314" y="528"/>
                </a:cxn>
                <a:cxn ang="0">
                  <a:pos x="395" y="567"/>
                </a:cxn>
                <a:cxn ang="0">
                  <a:pos x="440" y="565"/>
                </a:cxn>
                <a:cxn ang="0">
                  <a:pos x="478" y="477"/>
                </a:cxn>
                <a:cxn ang="0">
                  <a:pos x="498" y="423"/>
                </a:cxn>
                <a:cxn ang="0">
                  <a:pos x="521" y="417"/>
                </a:cxn>
                <a:cxn ang="0">
                  <a:pos x="566" y="353"/>
                </a:cxn>
                <a:cxn ang="0">
                  <a:pos x="658" y="328"/>
                </a:cxn>
                <a:cxn ang="0">
                  <a:pos x="686" y="304"/>
                </a:cxn>
                <a:cxn ang="0">
                  <a:pos x="639" y="275"/>
                </a:cxn>
                <a:cxn ang="0">
                  <a:pos x="628" y="220"/>
                </a:cxn>
                <a:cxn ang="0">
                  <a:pos x="544" y="240"/>
                </a:cxn>
                <a:cxn ang="0">
                  <a:pos x="453" y="219"/>
                </a:cxn>
                <a:cxn ang="0">
                  <a:pos x="448" y="175"/>
                </a:cxn>
                <a:cxn ang="0">
                  <a:pos x="387" y="137"/>
                </a:cxn>
                <a:cxn ang="0">
                  <a:pos x="374" y="92"/>
                </a:cxn>
                <a:cxn ang="0">
                  <a:pos x="389" y="32"/>
                </a:cxn>
                <a:cxn ang="0">
                  <a:pos x="382" y="24"/>
                </a:cxn>
                <a:cxn ang="0">
                  <a:pos x="357" y="0"/>
                </a:cxn>
              </a:cxnLst>
              <a:rect l="0" t="0" r="r" b="b"/>
              <a:pathLst>
                <a:path w="686" h="635">
                  <a:moveTo>
                    <a:pt x="357" y="0"/>
                  </a:moveTo>
                  <a:lnTo>
                    <a:pt x="349" y="9"/>
                  </a:lnTo>
                  <a:lnTo>
                    <a:pt x="315" y="21"/>
                  </a:lnTo>
                  <a:lnTo>
                    <a:pt x="310" y="28"/>
                  </a:lnTo>
                  <a:lnTo>
                    <a:pt x="302" y="29"/>
                  </a:lnTo>
                  <a:lnTo>
                    <a:pt x="294" y="23"/>
                  </a:lnTo>
                  <a:lnTo>
                    <a:pt x="268" y="29"/>
                  </a:lnTo>
                  <a:lnTo>
                    <a:pt x="277" y="46"/>
                  </a:lnTo>
                  <a:lnTo>
                    <a:pt x="274" y="50"/>
                  </a:lnTo>
                  <a:lnTo>
                    <a:pt x="293" y="61"/>
                  </a:lnTo>
                  <a:lnTo>
                    <a:pt x="299" y="77"/>
                  </a:lnTo>
                  <a:lnTo>
                    <a:pt x="296" y="98"/>
                  </a:lnTo>
                  <a:lnTo>
                    <a:pt x="260" y="107"/>
                  </a:lnTo>
                  <a:lnTo>
                    <a:pt x="245" y="87"/>
                  </a:lnTo>
                  <a:lnTo>
                    <a:pt x="211" y="83"/>
                  </a:lnTo>
                  <a:lnTo>
                    <a:pt x="214" y="94"/>
                  </a:lnTo>
                  <a:lnTo>
                    <a:pt x="200" y="99"/>
                  </a:lnTo>
                  <a:lnTo>
                    <a:pt x="204" y="113"/>
                  </a:lnTo>
                  <a:lnTo>
                    <a:pt x="193" y="127"/>
                  </a:lnTo>
                  <a:lnTo>
                    <a:pt x="164" y="129"/>
                  </a:lnTo>
                  <a:lnTo>
                    <a:pt x="148" y="146"/>
                  </a:lnTo>
                  <a:lnTo>
                    <a:pt x="144" y="154"/>
                  </a:lnTo>
                  <a:lnTo>
                    <a:pt x="132" y="157"/>
                  </a:lnTo>
                  <a:lnTo>
                    <a:pt x="116" y="150"/>
                  </a:lnTo>
                  <a:lnTo>
                    <a:pt x="114" y="142"/>
                  </a:lnTo>
                  <a:lnTo>
                    <a:pt x="98" y="142"/>
                  </a:lnTo>
                  <a:lnTo>
                    <a:pt x="95" y="127"/>
                  </a:lnTo>
                  <a:lnTo>
                    <a:pt x="87" y="123"/>
                  </a:lnTo>
                  <a:lnTo>
                    <a:pt x="67" y="157"/>
                  </a:lnTo>
                  <a:lnTo>
                    <a:pt x="58" y="199"/>
                  </a:lnTo>
                  <a:lnTo>
                    <a:pt x="48" y="232"/>
                  </a:lnTo>
                  <a:lnTo>
                    <a:pt x="52" y="271"/>
                  </a:lnTo>
                  <a:lnTo>
                    <a:pt x="53" y="283"/>
                  </a:lnTo>
                  <a:lnTo>
                    <a:pt x="2" y="292"/>
                  </a:lnTo>
                  <a:lnTo>
                    <a:pt x="0" y="292"/>
                  </a:lnTo>
                  <a:lnTo>
                    <a:pt x="15" y="327"/>
                  </a:lnTo>
                  <a:lnTo>
                    <a:pt x="6" y="362"/>
                  </a:lnTo>
                  <a:lnTo>
                    <a:pt x="10" y="417"/>
                  </a:lnTo>
                  <a:lnTo>
                    <a:pt x="53" y="431"/>
                  </a:lnTo>
                  <a:lnTo>
                    <a:pt x="107" y="454"/>
                  </a:lnTo>
                  <a:lnTo>
                    <a:pt x="117" y="496"/>
                  </a:lnTo>
                  <a:lnTo>
                    <a:pt x="106" y="503"/>
                  </a:lnTo>
                  <a:lnTo>
                    <a:pt x="95" y="520"/>
                  </a:lnTo>
                  <a:lnTo>
                    <a:pt x="90" y="561"/>
                  </a:lnTo>
                  <a:lnTo>
                    <a:pt x="83" y="582"/>
                  </a:lnTo>
                  <a:lnTo>
                    <a:pt x="86" y="620"/>
                  </a:lnTo>
                  <a:lnTo>
                    <a:pt x="90" y="621"/>
                  </a:lnTo>
                  <a:lnTo>
                    <a:pt x="108" y="612"/>
                  </a:lnTo>
                  <a:lnTo>
                    <a:pt x="141" y="621"/>
                  </a:lnTo>
                  <a:lnTo>
                    <a:pt x="162" y="617"/>
                  </a:lnTo>
                  <a:lnTo>
                    <a:pt x="189" y="628"/>
                  </a:lnTo>
                  <a:lnTo>
                    <a:pt x="199" y="628"/>
                  </a:lnTo>
                  <a:lnTo>
                    <a:pt x="224" y="635"/>
                  </a:lnTo>
                  <a:lnTo>
                    <a:pt x="239" y="623"/>
                  </a:lnTo>
                  <a:lnTo>
                    <a:pt x="257" y="619"/>
                  </a:lnTo>
                  <a:lnTo>
                    <a:pt x="289" y="603"/>
                  </a:lnTo>
                  <a:lnTo>
                    <a:pt x="310" y="588"/>
                  </a:lnTo>
                  <a:lnTo>
                    <a:pt x="307" y="562"/>
                  </a:lnTo>
                  <a:lnTo>
                    <a:pt x="303" y="535"/>
                  </a:lnTo>
                  <a:lnTo>
                    <a:pt x="314" y="528"/>
                  </a:lnTo>
                  <a:lnTo>
                    <a:pt x="341" y="545"/>
                  </a:lnTo>
                  <a:lnTo>
                    <a:pt x="395" y="567"/>
                  </a:lnTo>
                  <a:lnTo>
                    <a:pt x="421" y="574"/>
                  </a:lnTo>
                  <a:lnTo>
                    <a:pt x="440" y="565"/>
                  </a:lnTo>
                  <a:lnTo>
                    <a:pt x="470" y="511"/>
                  </a:lnTo>
                  <a:lnTo>
                    <a:pt x="478" y="477"/>
                  </a:lnTo>
                  <a:lnTo>
                    <a:pt x="493" y="465"/>
                  </a:lnTo>
                  <a:lnTo>
                    <a:pt x="498" y="423"/>
                  </a:lnTo>
                  <a:lnTo>
                    <a:pt x="506" y="415"/>
                  </a:lnTo>
                  <a:lnTo>
                    <a:pt x="521" y="417"/>
                  </a:lnTo>
                  <a:lnTo>
                    <a:pt x="539" y="408"/>
                  </a:lnTo>
                  <a:lnTo>
                    <a:pt x="566" y="353"/>
                  </a:lnTo>
                  <a:lnTo>
                    <a:pt x="629" y="321"/>
                  </a:lnTo>
                  <a:lnTo>
                    <a:pt x="658" y="328"/>
                  </a:lnTo>
                  <a:lnTo>
                    <a:pt x="671" y="332"/>
                  </a:lnTo>
                  <a:lnTo>
                    <a:pt x="686" y="304"/>
                  </a:lnTo>
                  <a:lnTo>
                    <a:pt x="673" y="287"/>
                  </a:lnTo>
                  <a:lnTo>
                    <a:pt x="639" y="275"/>
                  </a:lnTo>
                  <a:lnTo>
                    <a:pt x="637" y="231"/>
                  </a:lnTo>
                  <a:lnTo>
                    <a:pt x="628" y="220"/>
                  </a:lnTo>
                  <a:lnTo>
                    <a:pt x="574" y="224"/>
                  </a:lnTo>
                  <a:lnTo>
                    <a:pt x="544" y="240"/>
                  </a:lnTo>
                  <a:lnTo>
                    <a:pt x="477" y="225"/>
                  </a:lnTo>
                  <a:lnTo>
                    <a:pt x="453" y="219"/>
                  </a:lnTo>
                  <a:lnTo>
                    <a:pt x="433" y="198"/>
                  </a:lnTo>
                  <a:lnTo>
                    <a:pt x="448" y="175"/>
                  </a:lnTo>
                  <a:lnTo>
                    <a:pt x="439" y="159"/>
                  </a:lnTo>
                  <a:lnTo>
                    <a:pt x="387" y="137"/>
                  </a:lnTo>
                  <a:lnTo>
                    <a:pt x="382" y="108"/>
                  </a:lnTo>
                  <a:lnTo>
                    <a:pt x="374" y="92"/>
                  </a:lnTo>
                  <a:lnTo>
                    <a:pt x="365" y="71"/>
                  </a:lnTo>
                  <a:lnTo>
                    <a:pt x="389" y="32"/>
                  </a:lnTo>
                  <a:lnTo>
                    <a:pt x="386" y="24"/>
                  </a:lnTo>
                  <a:lnTo>
                    <a:pt x="382" y="24"/>
                  </a:lnTo>
                  <a:lnTo>
                    <a:pt x="371" y="9"/>
                  </a:lnTo>
                  <a:lnTo>
                    <a:pt x="357"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250" name="Freeform 7">
              <a:extLst>
                <a:ext uri="{FF2B5EF4-FFF2-40B4-BE49-F238E27FC236}">
                  <a16:creationId xmlns:a16="http://schemas.microsoft.com/office/drawing/2014/main" id="{1776B44C-22E8-4D09-E9AB-2FA349F01A61}"/>
                </a:ext>
              </a:extLst>
            </p:cNvPr>
            <p:cNvSpPr>
              <a:spLocks/>
            </p:cNvSpPr>
            <p:nvPr/>
          </p:nvSpPr>
          <p:spPr bwMode="auto">
            <a:xfrm>
              <a:off x="2674938" y="2752725"/>
              <a:ext cx="312738" cy="261937"/>
            </a:xfrm>
            <a:custGeom>
              <a:avLst/>
              <a:gdLst/>
              <a:ahLst/>
              <a:cxnLst>
                <a:cxn ang="0">
                  <a:pos x="106" y="0"/>
                </a:cxn>
                <a:cxn ang="0">
                  <a:pos x="102" y="6"/>
                </a:cxn>
                <a:cxn ang="0">
                  <a:pos x="79" y="17"/>
                </a:cxn>
                <a:cxn ang="0">
                  <a:pos x="66" y="10"/>
                </a:cxn>
                <a:cxn ang="0">
                  <a:pos x="45" y="19"/>
                </a:cxn>
                <a:cxn ang="0">
                  <a:pos x="16" y="21"/>
                </a:cxn>
                <a:cxn ang="0">
                  <a:pos x="0" y="64"/>
                </a:cxn>
                <a:cxn ang="0">
                  <a:pos x="31" y="88"/>
                </a:cxn>
                <a:cxn ang="0">
                  <a:pos x="19" y="100"/>
                </a:cxn>
                <a:cxn ang="0">
                  <a:pos x="31" y="109"/>
                </a:cxn>
                <a:cxn ang="0">
                  <a:pos x="29" y="130"/>
                </a:cxn>
                <a:cxn ang="0">
                  <a:pos x="58" y="139"/>
                </a:cxn>
                <a:cxn ang="0">
                  <a:pos x="65" y="147"/>
                </a:cxn>
                <a:cxn ang="0">
                  <a:pos x="74" y="147"/>
                </a:cxn>
                <a:cxn ang="0">
                  <a:pos x="91" y="163"/>
                </a:cxn>
                <a:cxn ang="0">
                  <a:pos x="123" y="165"/>
                </a:cxn>
                <a:cxn ang="0">
                  <a:pos x="132" y="126"/>
                </a:cxn>
                <a:cxn ang="0">
                  <a:pos x="140" y="107"/>
                </a:cxn>
                <a:cxn ang="0">
                  <a:pos x="164" y="110"/>
                </a:cxn>
                <a:cxn ang="0">
                  <a:pos x="197" y="73"/>
                </a:cxn>
                <a:cxn ang="0">
                  <a:pos x="191" y="51"/>
                </a:cxn>
                <a:cxn ang="0">
                  <a:pos x="185" y="27"/>
                </a:cxn>
                <a:cxn ang="0">
                  <a:pos x="181" y="21"/>
                </a:cxn>
                <a:cxn ang="0">
                  <a:pos x="149" y="17"/>
                </a:cxn>
                <a:cxn ang="0">
                  <a:pos x="128" y="21"/>
                </a:cxn>
                <a:cxn ang="0">
                  <a:pos x="106" y="0"/>
                </a:cxn>
              </a:cxnLst>
              <a:rect l="0" t="0" r="r" b="b"/>
              <a:pathLst>
                <a:path w="197" h="165">
                  <a:moveTo>
                    <a:pt x="106" y="0"/>
                  </a:moveTo>
                  <a:lnTo>
                    <a:pt x="102" y="6"/>
                  </a:lnTo>
                  <a:lnTo>
                    <a:pt x="79" y="17"/>
                  </a:lnTo>
                  <a:lnTo>
                    <a:pt x="66" y="10"/>
                  </a:lnTo>
                  <a:lnTo>
                    <a:pt x="45" y="19"/>
                  </a:lnTo>
                  <a:lnTo>
                    <a:pt x="16" y="21"/>
                  </a:lnTo>
                  <a:lnTo>
                    <a:pt x="0" y="64"/>
                  </a:lnTo>
                  <a:lnTo>
                    <a:pt x="31" y="88"/>
                  </a:lnTo>
                  <a:lnTo>
                    <a:pt x="19" y="100"/>
                  </a:lnTo>
                  <a:lnTo>
                    <a:pt x="31" y="109"/>
                  </a:lnTo>
                  <a:lnTo>
                    <a:pt x="29" y="130"/>
                  </a:lnTo>
                  <a:lnTo>
                    <a:pt x="58" y="139"/>
                  </a:lnTo>
                  <a:lnTo>
                    <a:pt x="65" y="147"/>
                  </a:lnTo>
                  <a:lnTo>
                    <a:pt x="74" y="147"/>
                  </a:lnTo>
                  <a:lnTo>
                    <a:pt x="91" y="163"/>
                  </a:lnTo>
                  <a:lnTo>
                    <a:pt x="123" y="165"/>
                  </a:lnTo>
                  <a:lnTo>
                    <a:pt x="132" y="126"/>
                  </a:lnTo>
                  <a:lnTo>
                    <a:pt x="140" y="107"/>
                  </a:lnTo>
                  <a:lnTo>
                    <a:pt x="164" y="110"/>
                  </a:lnTo>
                  <a:lnTo>
                    <a:pt x="197" y="73"/>
                  </a:lnTo>
                  <a:lnTo>
                    <a:pt x="191" y="51"/>
                  </a:lnTo>
                  <a:lnTo>
                    <a:pt x="185" y="27"/>
                  </a:lnTo>
                  <a:lnTo>
                    <a:pt x="181" y="21"/>
                  </a:lnTo>
                  <a:lnTo>
                    <a:pt x="149" y="17"/>
                  </a:lnTo>
                  <a:lnTo>
                    <a:pt x="128" y="21"/>
                  </a:lnTo>
                  <a:lnTo>
                    <a:pt x="106"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251" name="Freeform 8">
              <a:extLst>
                <a:ext uri="{FF2B5EF4-FFF2-40B4-BE49-F238E27FC236}">
                  <a16:creationId xmlns:a16="http://schemas.microsoft.com/office/drawing/2014/main" id="{0E543727-5F7A-0638-9635-B24759D355ED}"/>
                </a:ext>
              </a:extLst>
            </p:cNvPr>
            <p:cNvSpPr>
              <a:spLocks/>
            </p:cNvSpPr>
            <p:nvPr/>
          </p:nvSpPr>
          <p:spPr bwMode="auto">
            <a:xfrm>
              <a:off x="2700338" y="2543175"/>
              <a:ext cx="811213" cy="788987"/>
            </a:xfrm>
            <a:custGeom>
              <a:avLst/>
              <a:gdLst/>
              <a:ahLst/>
              <a:cxnLst>
                <a:cxn ang="0">
                  <a:pos x="234" y="2"/>
                </a:cxn>
                <a:cxn ang="0">
                  <a:pos x="190" y="50"/>
                </a:cxn>
                <a:cxn ang="0">
                  <a:pos x="185" y="72"/>
                </a:cxn>
                <a:cxn ang="0">
                  <a:pos x="152" y="67"/>
                </a:cxn>
                <a:cxn ang="0">
                  <a:pos x="118" y="79"/>
                </a:cxn>
                <a:cxn ang="0">
                  <a:pos x="129" y="117"/>
                </a:cxn>
                <a:cxn ang="0">
                  <a:pos x="128" y="121"/>
                </a:cxn>
                <a:cxn ang="0">
                  <a:pos x="137" y="156"/>
                </a:cxn>
                <a:cxn ang="0">
                  <a:pos x="94" y="182"/>
                </a:cxn>
                <a:cxn ang="0">
                  <a:pos x="81" y="226"/>
                </a:cxn>
                <a:cxn ang="0">
                  <a:pos x="44" y="212"/>
                </a:cxn>
                <a:cxn ang="0">
                  <a:pos x="32" y="206"/>
                </a:cxn>
                <a:cxn ang="0">
                  <a:pos x="10" y="200"/>
                </a:cxn>
                <a:cxn ang="0">
                  <a:pos x="7" y="239"/>
                </a:cxn>
                <a:cxn ang="0">
                  <a:pos x="16" y="263"/>
                </a:cxn>
                <a:cxn ang="0">
                  <a:pos x="17" y="313"/>
                </a:cxn>
                <a:cxn ang="0">
                  <a:pos x="9" y="370"/>
                </a:cxn>
                <a:cxn ang="0">
                  <a:pos x="22" y="378"/>
                </a:cxn>
                <a:cxn ang="0">
                  <a:pos x="71" y="378"/>
                </a:cxn>
                <a:cxn ang="0">
                  <a:pos x="109" y="362"/>
                </a:cxn>
                <a:cxn ang="0">
                  <a:pos x="114" y="307"/>
                </a:cxn>
                <a:cxn ang="0">
                  <a:pos x="136" y="249"/>
                </a:cxn>
                <a:cxn ang="0">
                  <a:pos x="144" y="264"/>
                </a:cxn>
                <a:cxn ang="0">
                  <a:pos x="158" y="270"/>
                </a:cxn>
                <a:cxn ang="0">
                  <a:pos x="179" y="273"/>
                </a:cxn>
                <a:cxn ang="0">
                  <a:pos x="194" y="254"/>
                </a:cxn>
                <a:cxn ang="0">
                  <a:pos x="225" y="242"/>
                </a:cxn>
                <a:cxn ang="0">
                  <a:pos x="232" y="227"/>
                </a:cxn>
                <a:cxn ang="0">
                  <a:pos x="256" y="222"/>
                </a:cxn>
                <a:cxn ang="0">
                  <a:pos x="295" y="230"/>
                </a:cxn>
                <a:cxn ang="0">
                  <a:pos x="292" y="202"/>
                </a:cxn>
                <a:cxn ang="0">
                  <a:pos x="280" y="191"/>
                </a:cxn>
                <a:cxn ang="0">
                  <a:pos x="293" y="173"/>
                </a:cxn>
                <a:cxn ang="0">
                  <a:pos x="305" y="177"/>
                </a:cxn>
                <a:cxn ang="0">
                  <a:pos x="335" y="163"/>
                </a:cxn>
                <a:cxn ang="0">
                  <a:pos x="352" y="163"/>
                </a:cxn>
                <a:cxn ang="0">
                  <a:pos x="363" y="174"/>
                </a:cxn>
                <a:cxn ang="0">
                  <a:pos x="377" y="157"/>
                </a:cxn>
                <a:cxn ang="0">
                  <a:pos x="369" y="123"/>
                </a:cxn>
                <a:cxn ang="0">
                  <a:pos x="360" y="104"/>
                </a:cxn>
                <a:cxn ang="0">
                  <a:pos x="382" y="70"/>
                </a:cxn>
                <a:cxn ang="0">
                  <a:pos x="380" y="38"/>
                </a:cxn>
                <a:cxn ang="0">
                  <a:pos x="388" y="16"/>
                </a:cxn>
                <a:cxn ang="0">
                  <a:pos x="237" y="0"/>
                </a:cxn>
              </a:cxnLst>
              <a:rect l="0" t="0" r="r" b="b"/>
              <a:pathLst>
                <a:path w="388" h="378">
                  <a:moveTo>
                    <a:pt x="237" y="0"/>
                  </a:moveTo>
                  <a:cubicBezTo>
                    <a:pt x="236" y="0"/>
                    <a:pt x="234" y="2"/>
                    <a:pt x="234" y="2"/>
                  </a:cubicBezTo>
                  <a:cubicBezTo>
                    <a:pt x="202" y="30"/>
                    <a:pt x="202" y="30"/>
                    <a:pt x="202" y="30"/>
                  </a:cubicBezTo>
                  <a:cubicBezTo>
                    <a:pt x="190" y="50"/>
                    <a:pt x="190" y="50"/>
                    <a:pt x="190" y="50"/>
                  </a:cubicBezTo>
                  <a:cubicBezTo>
                    <a:pt x="194" y="62"/>
                    <a:pt x="194" y="62"/>
                    <a:pt x="194" y="62"/>
                  </a:cubicBezTo>
                  <a:cubicBezTo>
                    <a:pt x="185" y="72"/>
                    <a:pt x="185" y="72"/>
                    <a:pt x="185" y="72"/>
                  </a:cubicBezTo>
                  <a:cubicBezTo>
                    <a:pt x="166" y="74"/>
                    <a:pt x="166" y="74"/>
                    <a:pt x="166" y="74"/>
                  </a:cubicBezTo>
                  <a:cubicBezTo>
                    <a:pt x="152" y="67"/>
                    <a:pt x="152" y="67"/>
                    <a:pt x="152" y="67"/>
                  </a:cubicBezTo>
                  <a:cubicBezTo>
                    <a:pt x="126" y="69"/>
                    <a:pt x="126" y="69"/>
                    <a:pt x="126" y="69"/>
                  </a:cubicBezTo>
                  <a:cubicBezTo>
                    <a:pt x="118" y="79"/>
                    <a:pt x="118" y="79"/>
                    <a:pt x="118" y="79"/>
                  </a:cubicBezTo>
                  <a:cubicBezTo>
                    <a:pt x="137" y="110"/>
                    <a:pt x="137" y="110"/>
                    <a:pt x="137" y="110"/>
                  </a:cubicBezTo>
                  <a:cubicBezTo>
                    <a:pt x="129" y="117"/>
                    <a:pt x="129" y="117"/>
                    <a:pt x="129" y="117"/>
                  </a:cubicBezTo>
                  <a:cubicBezTo>
                    <a:pt x="125" y="116"/>
                    <a:pt x="125" y="116"/>
                    <a:pt x="125" y="116"/>
                  </a:cubicBezTo>
                  <a:cubicBezTo>
                    <a:pt x="128" y="121"/>
                    <a:pt x="128" y="121"/>
                    <a:pt x="128" y="121"/>
                  </a:cubicBezTo>
                  <a:cubicBezTo>
                    <a:pt x="133" y="139"/>
                    <a:pt x="133" y="139"/>
                    <a:pt x="133" y="139"/>
                  </a:cubicBezTo>
                  <a:cubicBezTo>
                    <a:pt x="137" y="156"/>
                    <a:pt x="137" y="156"/>
                    <a:pt x="137" y="156"/>
                  </a:cubicBezTo>
                  <a:cubicBezTo>
                    <a:pt x="112" y="184"/>
                    <a:pt x="112" y="184"/>
                    <a:pt x="112" y="184"/>
                  </a:cubicBezTo>
                  <a:cubicBezTo>
                    <a:pt x="94" y="182"/>
                    <a:pt x="94" y="182"/>
                    <a:pt x="94" y="182"/>
                  </a:cubicBezTo>
                  <a:cubicBezTo>
                    <a:pt x="88" y="196"/>
                    <a:pt x="88" y="196"/>
                    <a:pt x="88" y="196"/>
                  </a:cubicBezTo>
                  <a:cubicBezTo>
                    <a:pt x="81" y="226"/>
                    <a:pt x="81" y="226"/>
                    <a:pt x="81" y="226"/>
                  </a:cubicBezTo>
                  <a:cubicBezTo>
                    <a:pt x="57" y="224"/>
                    <a:pt x="57" y="224"/>
                    <a:pt x="57" y="224"/>
                  </a:cubicBezTo>
                  <a:cubicBezTo>
                    <a:pt x="44" y="212"/>
                    <a:pt x="44" y="212"/>
                    <a:pt x="44" y="212"/>
                  </a:cubicBezTo>
                  <a:cubicBezTo>
                    <a:pt x="37" y="212"/>
                    <a:pt x="37" y="212"/>
                    <a:pt x="37" y="212"/>
                  </a:cubicBezTo>
                  <a:cubicBezTo>
                    <a:pt x="32" y="206"/>
                    <a:pt x="32" y="206"/>
                    <a:pt x="32" y="206"/>
                  </a:cubicBezTo>
                  <a:cubicBezTo>
                    <a:pt x="10" y="199"/>
                    <a:pt x="10" y="199"/>
                    <a:pt x="10" y="199"/>
                  </a:cubicBezTo>
                  <a:cubicBezTo>
                    <a:pt x="10" y="200"/>
                    <a:pt x="10" y="200"/>
                    <a:pt x="10" y="200"/>
                  </a:cubicBezTo>
                  <a:cubicBezTo>
                    <a:pt x="0" y="206"/>
                    <a:pt x="0" y="206"/>
                    <a:pt x="0" y="206"/>
                  </a:cubicBezTo>
                  <a:cubicBezTo>
                    <a:pt x="7" y="239"/>
                    <a:pt x="7" y="239"/>
                    <a:pt x="7" y="239"/>
                  </a:cubicBezTo>
                  <a:cubicBezTo>
                    <a:pt x="23" y="250"/>
                    <a:pt x="23" y="250"/>
                    <a:pt x="23" y="250"/>
                  </a:cubicBezTo>
                  <a:cubicBezTo>
                    <a:pt x="16" y="263"/>
                    <a:pt x="16" y="263"/>
                    <a:pt x="16" y="263"/>
                  </a:cubicBezTo>
                  <a:cubicBezTo>
                    <a:pt x="15" y="279"/>
                    <a:pt x="15" y="279"/>
                    <a:pt x="15" y="279"/>
                  </a:cubicBezTo>
                  <a:cubicBezTo>
                    <a:pt x="17" y="313"/>
                    <a:pt x="17" y="313"/>
                    <a:pt x="17" y="313"/>
                  </a:cubicBezTo>
                  <a:cubicBezTo>
                    <a:pt x="10" y="351"/>
                    <a:pt x="10" y="351"/>
                    <a:pt x="10" y="351"/>
                  </a:cubicBezTo>
                  <a:cubicBezTo>
                    <a:pt x="9" y="370"/>
                    <a:pt x="9" y="370"/>
                    <a:pt x="9" y="370"/>
                  </a:cubicBezTo>
                  <a:cubicBezTo>
                    <a:pt x="15" y="367"/>
                    <a:pt x="15" y="367"/>
                    <a:pt x="15" y="367"/>
                  </a:cubicBezTo>
                  <a:cubicBezTo>
                    <a:pt x="22" y="378"/>
                    <a:pt x="22" y="378"/>
                    <a:pt x="22" y="378"/>
                  </a:cubicBezTo>
                  <a:cubicBezTo>
                    <a:pt x="70" y="378"/>
                    <a:pt x="70" y="378"/>
                    <a:pt x="70" y="378"/>
                  </a:cubicBezTo>
                  <a:cubicBezTo>
                    <a:pt x="71" y="378"/>
                    <a:pt x="71" y="378"/>
                    <a:pt x="71" y="378"/>
                  </a:cubicBezTo>
                  <a:cubicBezTo>
                    <a:pt x="110" y="371"/>
                    <a:pt x="110" y="371"/>
                    <a:pt x="110" y="371"/>
                  </a:cubicBezTo>
                  <a:cubicBezTo>
                    <a:pt x="109" y="362"/>
                    <a:pt x="109" y="362"/>
                    <a:pt x="109" y="362"/>
                  </a:cubicBezTo>
                  <a:cubicBezTo>
                    <a:pt x="106" y="332"/>
                    <a:pt x="106" y="332"/>
                    <a:pt x="106" y="332"/>
                  </a:cubicBezTo>
                  <a:cubicBezTo>
                    <a:pt x="114" y="307"/>
                    <a:pt x="114" y="307"/>
                    <a:pt x="114" y="307"/>
                  </a:cubicBezTo>
                  <a:cubicBezTo>
                    <a:pt x="121" y="275"/>
                    <a:pt x="121" y="275"/>
                    <a:pt x="121" y="275"/>
                  </a:cubicBezTo>
                  <a:cubicBezTo>
                    <a:pt x="136" y="249"/>
                    <a:pt x="136" y="249"/>
                    <a:pt x="136" y="249"/>
                  </a:cubicBezTo>
                  <a:cubicBezTo>
                    <a:pt x="142" y="252"/>
                    <a:pt x="142" y="252"/>
                    <a:pt x="142" y="252"/>
                  </a:cubicBezTo>
                  <a:cubicBezTo>
                    <a:pt x="144" y="264"/>
                    <a:pt x="144" y="264"/>
                    <a:pt x="144" y="264"/>
                  </a:cubicBezTo>
                  <a:cubicBezTo>
                    <a:pt x="156" y="264"/>
                    <a:pt x="156" y="264"/>
                    <a:pt x="156" y="264"/>
                  </a:cubicBezTo>
                  <a:cubicBezTo>
                    <a:pt x="158" y="270"/>
                    <a:pt x="158" y="270"/>
                    <a:pt x="158" y="270"/>
                  </a:cubicBezTo>
                  <a:cubicBezTo>
                    <a:pt x="170" y="275"/>
                    <a:pt x="170" y="275"/>
                    <a:pt x="170" y="275"/>
                  </a:cubicBezTo>
                  <a:cubicBezTo>
                    <a:pt x="179" y="273"/>
                    <a:pt x="179" y="273"/>
                    <a:pt x="179" y="273"/>
                  </a:cubicBezTo>
                  <a:cubicBezTo>
                    <a:pt x="182" y="267"/>
                    <a:pt x="182" y="267"/>
                    <a:pt x="182" y="267"/>
                  </a:cubicBezTo>
                  <a:cubicBezTo>
                    <a:pt x="194" y="254"/>
                    <a:pt x="194" y="254"/>
                    <a:pt x="194" y="254"/>
                  </a:cubicBezTo>
                  <a:cubicBezTo>
                    <a:pt x="216" y="252"/>
                    <a:pt x="216" y="252"/>
                    <a:pt x="216" y="252"/>
                  </a:cubicBezTo>
                  <a:cubicBezTo>
                    <a:pt x="225" y="242"/>
                    <a:pt x="225" y="242"/>
                    <a:pt x="225" y="242"/>
                  </a:cubicBezTo>
                  <a:cubicBezTo>
                    <a:pt x="222" y="231"/>
                    <a:pt x="222" y="231"/>
                    <a:pt x="222" y="231"/>
                  </a:cubicBezTo>
                  <a:cubicBezTo>
                    <a:pt x="232" y="227"/>
                    <a:pt x="232" y="227"/>
                    <a:pt x="232" y="227"/>
                  </a:cubicBezTo>
                  <a:cubicBezTo>
                    <a:pt x="230" y="219"/>
                    <a:pt x="230" y="219"/>
                    <a:pt x="230" y="219"/>
                  </a:cubicBezTo>
                  <a:cubicBezTo>
                    <a:pt x="256" y="222"/>
                    <a:pt x="256" y="222"/>
                    <a:pt x="256" y="222"/>
                  </a:cubicBezTo>
                  <a:cubicBezTo>
                    <a:pt x="267" y="237"/>
                    <a:pt x="267" y="237"/>
                    <a:pt x="267" y="237"/>
                  </a:cubicBezTo>
                  <a:cubicBezTo>
                    <a:pt x="295" y="230"/>
                    <a:pt x="295" y="230"/>
                    <a:pt x="295" y="230"/>
                  </a:cubicBezTo>
                  <a:cubicBezTo>
                    <a:pt x="297" y="214"/>
                    <a:pt x="297" y="214"/>
                    <a:pt x="297" y="214"/>
                  </a:cubicBezTo>
                  <a:cubicBezTo>
                    <a:pt x="292" y="202"/>
                    <a:pt x="292" y="202"/>
                    <a:pt x="292" y="202"/>
                  </a:cubicBezTo>
                  <a:cubicBezTo>
                    <a:pt x="278" y="194"/>
                    <a:pt x="278" y="194"/>
                    <a:pt x="278" y="194"/>
                  </a:cubicBezTo>
                  <a:cubicBezTo>
                    <a:pt x="280" y="191"/>
                    <a:pt x="280" y="191"/>
                    <a:pt x="280" y="191"/>
                  </a:cubicBezTo>
                  <a:cubicBezTo>
                    <a:pt x="273" y="178"/>
                    <a:pt x="273" y="178"/>
                    <a:pt x="273" y="178"/>
                  </a:cubicBezTo>
                  <a:cubicBezTo>
                    <a:pt x="293" y="173"/>
                    <a:pt x="293" y="173"/>
                    <a:pt x="293" y="173"/>
                  </a:cubicBezTo>
                  <a:cubicBezTo>
                    <a:pt x="299" y="178"/>
                    <a:pt x="299" y="178"/>
                    <a:pt x="299" y="178"/>
                  </a:cubicBezTo>
                  <a:cubicBezTo>
                    <a:pt x="305" y="177"/>
                    <a:pt x="305" y="177"/>
                    <a:pt x="305" y="177"/>
                  </a:cubicBezTo>
                  <a:cubicBezTo>
                    <a:pt x="309" y="172"/>
                    <a:pt x="309" y="172"/>
                    <a:pt x="309" y="172"/>
                  </a:cubicBezTo>
                  <a:cubicBezTo>
                    <a:pt x="335" y="163"/>
                    <a:pt x="335" y="163"/>
                    <a:pt x="335" y="163"/>
                  </a:cubicBezTo>
                  <a:cubicBezTo>
                    <a:pt x="341" y="156"/>
                    <a:pt x="341" y="156"/>
                    <a:pt x="341" y="156"/>
                  </a:cubicBezTo>
                  <a:cubicBezTo>
                    <a:pt x="352" y="163"/>
                    <a:pt x="352" y="163"/>
                    <a:pt x="352" y="163"/>
                  </a:cubicBezTo>
                  <a:cubicBezTo>
                    <a:pt x="360" y="174"/>
                    <a:pt x="360" y="174"/>
                    <a:pt x="360" y="174"/>
                  </a:cubicBezTo>
                  <a:cubicBezTo>
                    <a:pt x="363" y="174"/>
                    <a:pt x="363" y="174"/>
                    <a:pt x="363" y="174"/>
                  </a:cubicBezTo>
                  <a:cubicBezTo>
                    <a:pt x="373" y="174"/>
                    <a:pt x="373" y="174"/>
                    <a:pt x="373" y="174"/>
                  </a:cubicBezTo>
                  <a:cubicBezTo>
                    <a:pt x="377" y="157"/>
                    <a:pt x="377" y="157"/>
                    <a:pt x="377" y="157"/>
                  </a:cubicBezTo>
                  <a:cubicBezTo>
                    <a:pt x="367" y="145"/>
                    <a:pt x="367" y="145"/>
                    <a:pt x="367" y="145"/>
                  </a:cubicBezTo>
                  <a:cubicBezTo>
                    <a:pt x="369" y="123"/>
                    <a:pt x="369" y="123"/>
                    <a:pt x="369" y="123"/>
                  </a:cubicBezTo>
                  <a:cubicBezTo>
                    <a:pt x="376" y="112"/>
                    <a:pt x="376" y="112"/>
                    <a:pt x="376" y="112"/>
                  </a:cubicBezTo>
                  <a:cubicBezTo>
                    <a:pt x="360" y="104"/>
                    <a:pt x="360" y="104"/>
                    <a:pt x="360" y="104"/>
                  </a:cubicBezTo>
                  <a:cubicBezTo>
                    <a:pt x="377" y="90"/>
                    <a:pt x="377" y="90"/>
                    <a:pt x="377" y="90"/>
                  </a:cubicBezTo>
                  <a:cubicBezTo>
                    <a:pt x="382" y="70"/>
                    <a:pt x="382" y="70"/>
                    <a:pt x="382" y="70"/>
                  </a:cubicBezTo>
                  <a:cubicBezTo>
                    <a:pt x="374" y="64"/>
                    <a:pt x="374" y="64"/>
                    <a:pt x="374" y="64"/>
                  </a:cubicBezTo>
                  <a:cubicBezTo>
                    <a:pt x="380" y="38"/>
                    <a:pt x="380" y="38"/>
                    <a:pt x="380" y="38"/>
                  </a:cubicBezTo>
                  <a:cubicBezTo>
                    <a:pt x="388" y="16"/>
                    <a:pt x="388" y="16"/>
                    <a:pt x="388" y="16"/>
                  </a:cubicBezTo>
                  <a:cubicBezTo>
                    <a:pt x="388" y="16"/>
                    <a:pt x="388" y="16"/>
                    <a:pt x="388" y="16"/>
                  </a:cubicBezTo>
                  <a:cubicBezTo>
                    <a:pt x="246" y="16"/>
                    <a:pt x="246" y="16"/>
                    <a:pt x="246" y="16"/>
                  </a:cubicBezTo>
                  <a:lnTo>
                    <a:pt x="237"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252" name="Freeform 9">
              <a:extLst>
                <a:ext uri="{FF2B5EF4-FFF2-40B4-BE49-F238E27FC236}">
                  <a16:creationId xmlns:a16="http://schemas.microsoft.com/office/drawing/2014/main" id="{E9CC3242-2C92-7FF0-FADE-D67DE3848D0A}"/>
                </a:ext>
              </a:extLst>
            </p:cNvPr>
            <p:cNvSpPr>
              <a:spLocks noEditPoints="1"/>
            </p:cNvSpPr>
            <p:nvPr/>
          </p:nvSpPr>
          <p:spPr bwMode="auto">
            <a:xfrm>
              <a:off x="3425825" y="2574925"/>
              <a:ext cx="1169988" cy="909637"/>
            </a:xfrm>
            <a:custGeom>
              <a:avLst/>
              <a:gdLst/>
              <a:ahLst/>
              <a:cxnLst>
                <a:cxn ang="0">
                  <a:pos x="43" y="30"/>
                </a:cxn>
                <a:cxn ang="0">
                  <a:pos x="46" y="72"/>
                </a:cxn>
                <a:cxn ang="0">
                  <a:pos x="17" y="117"/>
                </a:cxn>
                <a:cxn ang="0">
                  <a:pos x="29" y="142"/>
                </a:cxn>
                <a:cxn ang="0">
                  <a:pos x="39" y="187"/>
                </a:cxn>
                <a:cxn ang="0">
                  <a:pos x="21" y="209"/>
                </a:cxn>
                <a:cxn ang="0">
                  <a:pos x="0" y="256"/>
                </a:cxn>
                <a:cxn ang="0">
                  <a:pos x="17" y="293"/>
                </a:cxn>
                <a:cxn ang="0">
                  <a:pos x="74" y="344"/>
                </a:cxn>
                <a:cxn ang="0">
                  <a:pos x="68" y="383"/>
                </a:cxn>
                <a:cxn ang="0">
                  <a:pos x="112" y="410"/>
                </a:cxn>
                <a:cxn ang="0">
                  <a:pos x="209" y="409"/>
                </a:cxn>
                <a:cxn ang="0">
                  <a:pos x="272" y="416"/>
                </a:cxn>
                <a:cxn ang="0">
                  <a:pos x="308" y="472"/>
                </a:cxn>
                <a:cxn ang="0">
                  <a:pos x="306" y="517"/>
                </a:cxn>
                <a:cxn ang="0">
                  <a:pos x="333" y="534"/>
                </a:cxn>
                <a:cxn ang="0">
                  <a:pos x="355" y="558"/>
                </a:cxn>
                <a:cxn ang="0">
                  <a:pos x="389" y="529"/>
                </a:cxn>
                <a:cxn ang="0">
                  <a:pos x="405" y="526"/>
                </a:cxn>
                <a:cxn ang="0">
                  <a:pos x="392" y="446"/>
                </a:cxn>
                <a:cxn ang="0">
                  <a:pos x="420" y="435"/>
                </a:cxn>
                <a:cxn ang="0">
                  <a:pos x="462" y="481"/>
                </a:cxn>
                <a:cxn ang="0">
                  <a:pos x="487" y="468"/>
                </a:cxn>
                <a:cxn ang="0">
                  <a:pos x="528" y="456"/>
                </a:cxn>
                <a:cxn ang="0">
                  <a:pos x="578" y="472"/>
                </a:cxn>
                <a:cxn ang="0">
                  <a:pos x="608" y="498"/>
                </a:cxn>
                <a:cxn ang="0">
                  <a:pos x="585" y="541"/>
                </a:cxn>
                <a:cxn ang="0">
                  <a:pos x="733" y="523"/>
                </a:cxn>
                <a:cxn ang="0">
                  <a:pos x="699" y="466"/>
                </a:cxn>
                <a:cxn ang="0">
                  <a:pos x="687" y="444"/>
                </a:cxn>
                <a:cxn ang="0">
                  <a:pos x="679" y="413"/>
                </a:cxn>
                <a:cxn ang="0">
                  <a:pos x="655" y="355"/>
                </a:cxn>
                <a:cxn ang="0">
                  <a:pos x="610" y="335"/>
                </a:cxn>
                <a:cxn ang="0">
                  <a:pos x="562" y="264"/>
                </a:cxn>
                <a:cxn ang="0">
                  <a:pos x="554" y="247"/>
                </a:cxn>
                <a:cxn ang="0">
                  <a:pos x="546" y="221"/>
                </a:cxn>
                <a:cxn ang="0">
                  <a:pos x="530" y="189"/>
                </a:cxn>
                <a:cxn ang="0">
                  <a:pos x="518" y="162"/>
                </a:cxn>
                <a:cxn ang="0">
                  <a:pos x="539" y="139"/>
                </a:cxn>
                <a:cxn ang="0">
                  <a:pos x="547" y="113"/>
                </a:cxn>
                <a:cxn ang="0">
                  <a:pos x="524" y="71"/>
                </a:cxn>
                <a:cxn ang="0">
                  <a:pos x="505" y="25"/>
                </a:cxn>
                <a:cxn ang="0">
                  <a:pos x="55" y="0"/>
                </a:cxn>
                <a:cxn ang="0">
                  <a:pos x="184" y="573"/>
                </a:cxn>
                <a:cxn ang="0">
                  <a:pos x="201" y="538"/>
                </a:cxn>
              </a:cxnLst>
              <a:rect l="0" t="0" r="r" b="b"/>
              <a:pathLst>
                <a:path w="737" h="573">
                  <a:moveTo>
                    <a:pt x="55" y="0"/>
                  </a:moveTo>
                  <a:lnTo>
                    <a:pt x="43" y="30"/>
                  </a:lnTo>
                  <a:lnTo>
                    <a:pt x="35" y="64"/>
                  </a:lnTo>
                  <a:lnTo>
                    <a:pt x="46" y="72"/>
                  </a:lnTo>
                  <a:lnTo>
                    <a:pt x="39" y="98"/>
                  </a:lnTo>
                  <a:lnTo>
                    <a:pt x="17" y="117"/>
                  </a:lnTo>
                  <a:lnTo>
                    <a:pt x="38" y="127"/>
                  </a:lnTo>
                  <a:lnTo>
                    <a:pt x="29" y="142"/>
                  </a:lnTo>
                  <a:lnTo>
                    <a:pt x="26" y="171"/>
                  </a:lnTo>
                  <a:lnTo>
                    <a:pt x="39" y="187"/>
                  </a:lnTo>
                  <a:lnTo>
                    <a:pt x="34" y="209"/>
                  </a:lnTo>
                  <a:lnTo>
                    <a:pt x="21" y="209"/>
                  </a:lnTo>
                  <a:lnTo>
                    <a:pt x="24" y="217"/>
                  </a:lnTo>
                  <a:lnTo>
                    <a:pt x="0" y="256"/>
                  </a:lnTo>
                  <a:lnTo>
                    <a:pt x="9" y="277"/>
                  </a:lnTo>
                  <a:lnTo>
                    <a:pt x="17" y="293"/>
                  </a:lnTo>
                  <a:lnTo>
                    <a:pt x="22" y="322"/>
                  </a:lnTo>
                  <a:lnTo>
                    <a:pt x="74" y="344"/>
                  </a:lnTo>
                  <a:lnTo>
                    <a:pt x="83" y="360"/>
                  </a:lnTo>
                  <a:lnTo>
                    <a:pt x="68" y="383"/>
                  </a:lnTo>
                  <a:lnTo>
                    <a:pt x="88" y="404"/>
                  </a:lnTo>
                  <a:lnTo>
                    <a:pt x="112" y="410"/>
                  </a:lnTo>
                  <a:lnTo>
                    <a:pt x="179" y="425"/>
                  </a:lnTo>
                  <a:lnTo>
                    <a:pt x="209" y="409"/>
                  </a:lnTo>
                  <a:lnTo>
                    <a:pt x="263" y="405"/>
                  </a:lnTo>
                  <a:lnTo>
                    <a:pt x="272" y="416"/>
                  </a:lnTo>
                  <a:lnTo>
                    <a:pt x="274" y="460"/>
                  </a:lnTo>
                  <a:lnTo>
                    <a:pt x="308" y="472"/>
                  </a:lnTo>
                  <a:lnTo>
                    <a:pt x="321" y="489"/>
                  </a:lnTo>
                  <a:lnTo>
                    <a:pt x="306" y="517"/>
                  </a:lnTo>
                  <a:lnTo>
                    <a:pt x="310" y="518"/>
                  </a:lnTo>
                  <a:lnTo>
                    <a:pt x="333" y="534"/>
                  </a:lnTo>
                  <a:lnTo>
                    <a:pt x="346" y="556"/>
                  </a:lnTo>
                  <a:lnTo>
                    <a:pt x="355" y="558"/>
                  </a:lnTo>
                  <a:lnTo>
                    <a:pt x="374" y="529"/>
                  </a:lnTo>
                  <a:lnTo>
                    <a:pt x="389" y="529"/>
                  </a:lnTo>
                  <a:lnTo>
                    <a:pt x="403" y="535"/>
                  </a:lnTo>
                  <a:lnTo>
                    <a:pt x="405" y="526"/>
                  </a:lnTo>
                  <a:lnTo>
                    <a:pt x="406" y="464"/>
                  </a:lnTo>
                  <a:lnTo>
                    <a:pt x="392" y="446"/>
                  </a:lnTo>
                  <a:lnTo>
                    <a:pt x="403" y="435"/>
                  </a:lnTo>
                  <a:lnTo>
                    <a:pt x="420" y="435"/>
                  </a:lnTo>
                  <a:lnTo>
                    <a:pt x="439" y="442"/>
                  </a:lnTo>
                  <a:lnTo>
                    <a:pt x="462" y="481"/>
                  </a:lnTo>
                  <a:lnTo>
                    <a:pt x="471" y="485"/>
                  </a:lnTo>
                  <a:lnTo>
                    <a:pt x="487" y="468"/>
                  </a:lnTo>
                  <a:lnTo>
                    <a:pt x="499" y="467"/>
                  </a:lnTo>
                  <a:lnTo>
                    <a:pt x="528" y="456"/>
                  </a:lnTo>
                  <a:lnTo>
                    <a:pt x="562" y="454"/>
                  </a:lnTo>
                  <a:lnTo>
                    <a:pt x="578" y="472"/>
                  </a:lnTo>
                  <a:lnTo>
                    <a:pt x="601" y="475"/>
                  </a:lnTo>
                  <a:lnTo>
                    <a:pt x="608" y="498"/>
                  </a:lnTo>
                  <a:lnTo>
                    <a:pt x="593" y="521"/>
                  </a:lnTo>
                  <a:lnTo>
                    <a:pt x="585" y="541"/>
                  </a:lnTo>
                  <a:lnTo>
                    <a:pt x="585" y="543"/>
                  </a:lnTo>
                  <a:lnTo>
                    <a:pt x="733" y="523"/>
                  </a:lnTo>
                  <a:lnTo>
                    <a:pt x="737" y="508"/>
                  </a:lnTo>
                  <a:lnTo>
                    <a:pt x="699" y="466"/>
                  </a:lnTo>
                  <a:lnTo>
                    <a:pt x="691" y="467"/>
                  </a:lnTo>
                  <a:lnTo>
                    <a:pt x="687" y="444"/>
                  </a:lnTo>
                  <a:lnTo>
                    <a:pt x="679" y="433"/>
                  </a:lnTo>
                  <a:lnTo>
                    <a:pt x="679" y="413"/>
                  </a:lnTo>
                  <a:lnTo>
                    <a:pt x="671" y="384"/>
                  </a:lnTo>
                  <a:lnTo>
                    <a:pt x="655" y="355"/>
                  </a:lnTo>
                  <a:lnTo>
                    <a:pt x="629" y="339"/>
                  </a:lnTo>
                  <a:lnTo>
                    <a:pt x="610" y="335"/>
                  </a:lnTo>
                  <a:lnTo>
                    <a:pt x="584" y="300"/>
                  </a:lnTo>
                  <a:lnTo>
                    <a:pt x="562" y="264"/>
                  </a:lnTo>
                  <a:lnTo>
                    <a:pt x="563" y="251"/>
                  </a:lnTo>
                  <a:lnTo>
                    <a:pt x="554" y="247"/>
                  </a:lnTo>
                  <a:lnTo>
                    <a:pt x="550" y="231"/>
                  </a:lnTo>
                  <a:lnTo>
                    <a:pt x="546" y="221"/>
                  </a:lnTo>
                  <a:lnTo>
                    <a:pt x="537" y="198"/>
                  </a:lnTo>
                  <a:lnTo>
                    <a:pt x="530" y="189"/>
                  </a:lnTo>
                  <a:lnTo>
                    <a:pt x="518" y="180"/>
                  </a:lnTo>
                  <a:lnTo>
                    <a:pt x="518" y="162"/>
                  </a:lnTo>
                  <a:lnTo>
                    <a:pt x="530" y="150"/>
                  </a:lnTo>
                  <a:lnTo>
                    <a:pt x="539" y="139"/>
                  </a:lnTo>
                  <a:lnTo>
                    <a:pt x="543" y="110"/>
                  </a:lnTo>
                  <a:lnTo>
                    <a:pt x="547" y="113"/>
                  </a:lnTo>
                  <a:lnTo>
                    <a:pt x="545" y="100"/>
                  </a:lnTo>
                  <a:lnTo>
                    <a:pt x="524" y="71"/>
                  </a:lnTo>
                  <a:lnTo>
                    <a:pt x="510" y="42"/>
                  </a:lnTo>
                  <a:lnTo>
                    <a:pt x="505" y="25"/>
                  </a:lnTo>
                  <a:lnTo>
                    <a:pt x="505" y="12"/>
                  </a:lnTo>
                  <a:lnTo>
                    <a:pt x="55" y="0"/>
                  </a:lnTo>
                  <a:close/>
                  <a:moveTo>
                    <a:pt x="201" y="538"/>
                  </a:moveTo>
                  <a:lnTo>
                    <a:pt x="184" y="573"/>
                  </a:lnTo>
                  <a:lnTo>
                    <a:pt x="184" y="573"/>
                  </a:lnTo>
                  <a:lnTo>
                    <a:pt x="201" y="538"/>
                  </a:lnTo>
                  <a:close/>
                </a:path>
              </a:pathLst>
            </a:custGeom>
            <a:grpFill/>
            <a:ln w="3175" cmpd="sng">
              <a:solidFill>
                <a:schemeClr val="bg2">
                  <a:lumMod val="90000"/>
                </a:schemeClr>
              </a:solidFill>
              <a:prstDash val="solid"/>
              <a:round/>
              <a:headEnd/>
              <a:tailEnd/>
            </a:ln>
            <a:effectLst/>
          </p:spPr>
          <p:txBody>
            <a:bodyPr/>
            <a:lstStyle/>
            <a:p>
              <a:pPr defTabSz="986912"/>
              <a:endParaRPr lang="en-US" sz="1943" kern="0" dirty="0">
                <a:solidFill>
                  <a:sysClr val="windowText" lastClr="000000"/>
                </a:solidFill>
              </a:endParaRPr>
            </a:p>
          </p:txBody>
        </p:sp>
        <p:sp>
          <p:nvSpPr>
            <p:cNvPr id="253" name="Freeform 10">
              <a:extLst>
                <a:ext uri="{FF2B5EF4-FFF2-40B4-BE49-F238E27FC236}">
                  <a16:creationId xmlns:a16="http://schemas.microsoft.com/office/drawing/2014/main" id="{7A6B5462-ED1A-B20D-DDB0-62F1B4425008}"/>
                </a:ext>
              </a:extLst>
            </p:cNvPr>
            <p:cNvSpPr>
              <a:spLocks/>
            </p:cNvSpPr>
            <p:nvPr/>
          </p:nvSpPr>
          <p:spPr bwMode="auto">
            <a:xfrm>
              <a:off x="3670300" y="1749425"/>
              <a:ext cx="627063" cy="846137"/>
            </a:xfrm>
            <a:custGeom>
              <a:avLst/>
              <a:gdLst/>
              <a:ahLst/>
              <a:cxnLst>
                <a:cxn ang="0">
                  <a:pos x="261" y="0"/>
                </a:cxn>
                <a:cxn ang="0">
                  <a:pos x="253" y="10"/>
                </a:cxn>
                <a:cxn ang="0">
                  <a:pos x="223" y="15"/>
                </a:cxn>
                <a:cxn ang="0">
                  <a:pos x="217" y="27"/>
                </a:cxn>
                <a:cxn ang="0">
                  <a:pos x="200" y="33"/>
                </a:cxn>
                <a:cxn ang="0">
                  <a:pos x="185" y="20"/>
                </a:cxn>
                <a:cxn ang="0">
                  <a:pos x="180" y="44"/>
                </a:cxn>
                <a:cxn ang="0">
                  <a:pos x="161" y="49"/>
                </a:cxn>
                <a:cxn ang="0">
                  <a:pos x="117" y="46"/>
                </a:cxn>
                <a:cxn ang="0">
                  <a:pos x="104" y="36"/>
                </a:cxn>
                <a:cxn ang="0">
                  <a:pos x="106" y="42"/>
                </a:cxn>
                <a:cxn ang="0">
                  <a:pos x="72" y="58"/>
                </a:cxn>
                <a:cxn ang="0">
                  <a:pos x="56" y="75"/>
                </a:cxn>
                <a:cxn ang="0">
                  <a:pos x="33" y="77"/>
                </a:cxn>
                <a:cxn ang="0">
                  <a:pos x="17" y="65"/>
                </a:cxn>
                <a:cxn ang="0">
                  <a:pos x="6" y="72"/>
                </a:cxn>
                <a:cxn ang="0">
                  <a:pos x="0" y="99"/>
                </a:cxn>
                <a:cxn ang="0">
                  <a:pos x="9" y="142"/>
                </a:cxn>
                <a:cxn ang="0">
                  <a:pos x="25" y="158"/>
                </a:cxn>
                <a:cxn ang="0">
                  <a:pos x="30" y="186"/>
                </a:cxn>
                <a:cxn ang="0">
                  <a:pos x="30" y="230"/>
                </a:cxn>
                <a:cxn ang="0">
                  <a:pos x="26" y="260"/>
                </a:cxn>
                <a:cxn ang="0">
                  <a:pos x="47" y="270"/>
                </a:cxn>
                <a:cxn ang="0">
                  <a:pos x="85" y="277"/>
                </a:cxn>
                <a:cxn ang="0">
                  <a:pos x="109" y="277"/>
                </a:cxn>
                <a:cxn ang="0">
                  <a:pos x="119" y="294"/>
                </a:cxn>
                <a:cxn ang="0">
                  <a:pos x="135" y="298"/>
                </a:cxn>
                <a:cxn ang="0">
                  <a:pos x="149" y="303"/>
                </a:cxn>
                <a:cxn ang="0">
                  <a:pos x="158" y="297"/>
                </a:cxn>
                <a:cxn ang="0">
                  <a:pos x="190" y="321"/>
                </a:cxn>
                <a:cxn ang="0">
                  <a:pos x="202" y="342"/>
                </a:cxn>
                <a:cxn ang="0">
                  <a:pos x="225" y="402"/>
                </a:cxn>
                <a:cxn ang="0">
                  <a:pos x="226" y="403"/>
                </a:cxn>
                <a:cxn ang="0">
                  <a:pos x="296" y="405"/>
                </a:cxn>
                <a:cxn ang="0">
                  <a:pos x="296" y="362"/>
                </a:cxn>
                <a:cxn ang="0">
                  <a:pos x="300" y="326"/>
                </a:cxn>
                <a:cxn ang="0">
                  <a:pos x="295" y="290"/>
                </a:cxn>
                <a:cxn ang="0">
                  <a:pos x="284" y="275"/>
                </a:cxn>
                <a:cxn ang="0">
                  <a:pos x="283" y="251"/>
                </a:cxn>
                <a:cxn ang="0">
                  <a:pos x="280" y="191"/>
                </a:cxn>
                <a:cxn ang="0">
                  <a:pos x="284" y="165"/>
                </a:cxn>
                <a:cxn ang="0">
                  <a:pos x="275" y="166"/>
                </a:cxn>
                <a:cxn ang="0">
                  <a:pos x="257" y="144"/>
                </a:cxn>
                <a:cxn ang="0">
                  <a:pos x="258" y="131"/>
                </a:cxn>
                <a:cxn ang="0">
                  <a:pos x="245" y="124"/>
                </a:cxn>
                <a:cxn ang="0">
                  <a:pos x="240" y="107"/>
                </a:cxn>
                <a:cxn ang="0">
                  <a:pos x="240" y="91"/>
                </a:cxn>
                <a:cxn ang="0">
                  <a:pos x="250" y="80"/>
                </a:cxn>
                <a:cxn ang="0">
                  <a:pos x="264" y="79"/>
                </a:cxn>
                <a:cxn ang="0">
                  <a:pos x="277" y="61"/>
                </a:cxn>
                <a:cxn ang="0">
                  <a:pos x="269" y="36"/>
                </a:cxn>
                <a:cxn ang="0">
                  <a:pos x="277" y="11"/>
                </a:cxn>
                <a:cxn ang="0">
                  <a:pos x="261" y="0"/>
                </a:cxn>
              </a:cxnLst>
              <a:rect l="0" t="0" r="r" b="b"/>
              <a:pathLst>
                <a:path w="300" h="405">
                  <a:moveTo>
                    <a:pt x="261" y="0"/>
                  </a:moveTo>
                  <a:cubicBezTo>
                    <a:pt x="253" y="10"/>
                    <a:pt x="253" y="10"/>
                    <a:pt x="253" y="10"/>
                  </a:cubicBezTo>
                  <a:cubicBezTo>
                    <a:pt x="223" y="15"/>
                    <a:pt x="223" y="15"/>
                    <a:pt x="223" y="15"/>
                  </a:cubicBezTo>
                  <a:cubicBezTo>
                    <a:pt x="217" y="27"/>
                    <a:pt x="217" y="27"/>
                    <a:pt x="217" y="27"/>
                  </a:cubicBezTo>
                  <a:cubicBezTo>
                    <a:pt x="200" y="33"/>
                    <a:pt x="200" y="33"/>
                    <a:pt x="200" y="33"/>
                  </a:cubicBezTo>
                  <a:cubicBezTo>
                    <a:pt x="185" y="20"/>
                    <a:pt x="185" y="20"/>
                    <a:pt x="185" y="20"/>
                  </a:cubicBezTo>
                  <a:cubicBezTo>
                    <a:pt x="180" y="44"/>
                    <a:pt x="180" y="44"/>
                    <a:pt x="180" y="44"/>
                  </a:cubicBezTo>
                  <a:cubicBezTo>
                    <a:pt x="161" y="49"/>
                    <a:pt x="161" y="49"/>
                    <a:pt x="161" y="49"/>
                  </a:cubicBezTo>
                  <a:cubicBezTo>
                    <a:pt x="117" y="46"/>
                    <a:pt x="117" y="46"/>
                    <a:pt x="117" y="46"/>
                  </a:cubicBezTo>
                  <a:cubicBezTo>
                    <a:pt x="117" y="46"/>
                    <a:pt x="110" y="41"/>
                    <a:pt x="104" y="36"/>
                  </a:cubicBezTo>
                  <a:cubicBezTo>
                    <a:pt x="106" y="42"/>
                    <a:pt x="106" y="42"/>
                    <a:pt x="106" y="42"/>
                  </a:cubicBezTo>
                  <a:cubicBezTo>
                    <a:pt x="72" y="58"/>
                    <a:pt x="72" y="58"/>
                    <a:pt x="72" y="58"/>
                  </a:cubicBezTo>
                  <a:cubicBezTo>
                    <a:pt x="56" y="75"/>
                    <a:pt x="56" y="75"/>
                    <a:pt x="56" y="75"/>
                  </a:cubicBezTo>
                  <a:cubicBezTo>
                    <a:pt x="33" y="77"/>
                    <a:pt x="33" y="77"/>
                    <a:pt x="33" y="77"/>
                  </a:cubicBezTo>
                  <a:cubicBezTo>
                    <a:pt x="17" y="65"/>
                    <a:pt x="17" y="65"/>
                    <a:pt x="17" y="65"/>
                  </a:cubicBezTo>
                  <a:cubicBezTo>
                    <a:pt x="6" y="72"/>
                    <a:pt x="6" y="72"/>
                    <a:pt x="6" y="72"/>
                  </a:cubicBezTo>
                  <a:cubicBezTo>
                    <a:pt x="0" y="99"/>
                    <a:pt x="0" y="99"/>
                    <a:pt x="0" y="99"/>
                  </a:cubicBezTo>
                  <a:cubicBezTo>
                    <a:pt x="9" y="142"/>
                    <a:pt x="9" y="142"/>
                    <a:pt x="9" y="142"/>
                  </a:cubicBezTo>
                  <a:cubicBezTo>
                    <a:pt x="25" y="158"/>
                    <a:pt x="25" y="158"/>
                    <a:pt x="25" y="158"/>
                  </a:cubicBezTo>
                  <a:cubicBezTo>
                    <a:pt x="30" y="186"/>
                    <a:pt x="30" y="186"/>
                    <a:pt x="30" y="186"/>
                  </a:cubicBezTo>
                  <a:cubicBezTo>
                    <a:pt x="30" y="230"/>
                    <a:pt x="30" y="230"/>
                    <a:pt x="30" y="230"/>
                  </a:cubicBezTo>
                  <a:cubicBezTo>
                    <a:pt x="30" y="230"/>
                    <a:pt x="22" y="260"/>
                    <a:pt x="26" y="260"/>
                  </a:cubicBezTo>
                  <a:cubicBezTo>
                    <a:pt x="31" y="260"/>
                    <a:pt x="47" y="270"/>
                    <a:pt x="47" y="270"/>
                  </a:cubicBezTo>
                  <a:cubicBezTo>
                    <a:pt x="85" y="277"/>
                    <a:pt x="85" y="277"/>
                    <a:pt x="85" y="277"/>
                  </a:cubicBezTo>
                  <a:cubicBezTo>
                    <a:pt x="109" y="277"/>
                    <a:pt x="109" y="277"/>
                    <a:pt x="109" y="277"/>
                  </a:cubicBezTo>
                  <a:cubicBezTo>
                    <a:pt x="119" y="294"/>
                    <a:pt x="119" y="294"/>
                    <a:pt x="119" y="294"/>
                  </a:cubicBezTo>
                  <a:cubicBezTo>
                    <a:pt x="135" y="298"/>
                    <a:pt x="135" y="298"/>
                    <a:pt x="135" y="298"/>
                  </a:cubicBezTo>
                  <a:cubicBezTo>
                    <a:pt x="149" y="303"/>
                    <a:pt x="149" y="303"/>
                    <a:pt x="149" y="303"/>
                  </a:cubicBezTo>
                  <a:cubicBezTo>
                    <a:pt x="158" y="297"/>
                    <a:pt x="158" y="297"/>
                    <a:pt x="158" y="297"/>
                  </a:cubicBezTo>
                  <a:cubicBezTo>
                    <a:pt x="190" y="321"/>
                    <a:pt x="190" y="321"/>
                    <a:pt x="190" y="321"/>
                  </a:cubicBezTo>
                  <a:cubicBezTo>
                    <a:pt x="202" y="342"/>
                    <a:pt x="202" y="342"/>
                    <a:pt x="202" y="342"/>
                  </a:cubicBezTo>
                  <a:cubicBezTo>
                    <a:pt x="225" y="402"/>
                    <a:pt x="225" y="402"/>
                    <a:pt x="225" y="402"/>
                  </a:cubicBezTo>
                  <a:cubicBezTo>
                    <a:pt x="226" y="403"/>
                    <a:pt x="226" y="403"/>
                    <a:pt x="226" y="403"/>
                  </a:cubicBezTo>
                  <a:cubicBezTo>
                    <a:pt x="296" y="405"/>
                    <a:pt x="296" y="405"/>
                    <a:pt x="296" y="405"/>
                  </a:cubicBezTo>
                  <a:cubicBezTo>
                    <a:pt x="296" y="362"/>
                    <a:pt x="296" y="362"/>
                    <a:pt x="296" y="362"/>
                  </a:cubicBezTo>
                  <a:cubicBezTo>
                    <a:pt x="300" y="326"/>
                    <a:pt x="300" y="326"/>
                    <a:pt x="300" y="326"/>
                  </a:cubicBezTo>
                  <a:cubicBezTo>
                    <a:pt x="295" y="290"/>
                    <a:pt x="295" y="290"/>
                    <a:pt x="295" y="290"/>
                  </a:cubicBezTo>
                  <a:cubicBezTo>
                    <a:pt x="284" y="275"/>
                    <a:pt x="284" y="275"/>
                    <a:pt x="284" y="275"/>
                  </a:cubicBezTo>
                  <a:cubicBezTo>
                    <a:pt x="283" y="251"/>
                    <a:pt x="283" y="251"/>
                    <a:pt x="283" y="251"/>
                  </a:cubicBezTo>
                  <a:cubicBezTo>
                    <a:pt x="280" y="191"/>
                    <a:pt x="280" y="191"/>
                    <a:pt x="280" y="191"/>
                  </a:cubicBezTo>
                  <a:cubicBezTo>
                    <a:pt x="284" y="165"/>
                    <a:pt x="284" y="165"/>
                    <a:pt x="284" y="165"/>
                  </a:cubicBezTo>
                  <a:cubicBezTo>
                    <a:pt x="275" y="166"/>
                    <a:pt x="275" y="166"/>
                    <a:pt x="275" y="166"/>
                  </a:cubicBezTo>
                  <a:cubicBezTo>
                    <a:pt x="257" y="144"/>
                    <a:pt x="257" y="144"/>
                    <a:pt x="257" y="144"/>
                  </a:cubicBezTo>
                  <a:cubicBezTo>
                    <a:pt x="258" y="131"/>
                    <a:pt x="258" y="131"/>
                    <a:pt x="258" y="131"/>
                  </a:cubicBezTo>
                  <a:cubicBezTo>
                    <a:pt x="245" y="124"/>
                    <a:pt x="245" y="124"/>
                    <a:pt x="245" y="124"/>
                  </a:cubicBezTo>
                  <a:cubicBezTo>
                    <a:pt x="240" y="107"/>
                    <a:pt x="240" y="107"/>
                    <a:pt x="240" y="107"/>
                  </a:cubicBezTo>
                  <a:cubicBezTo>
                    <a:pt x="240" y="91"/>
                    <a:pt x="240" y="91"/>
                    <a:pt x="240" y="91"/>
                  </a:cubicBezTo>
                  <a:cubicBezTo>
                    <a:pt x="250" y="80"/>
                    <a:pt x="250" y="80"/>
                    <a:pt x="250" y="80"/>
                  </a:cubicBezTo>
                  <a:cubicBezTo>
                    <a:pt x="264" y="79"/>
                    <a:pt x="264" y="79"/>
                    <a:pt x="264" y="79"/>
                  </a:cubicBezTo>
                  <a:cubicBezTo>
                    <a:pt x="277" y="61"/>
                    <a:pt x="277" y="61"/>
                    <a:pt x="277" y="61"/>
                  </a:cubicBezTo>
                  <a:cubicBezTo>
                    <a:pt x="269" y="36"/>
                    <a:pt x="269" y="36"/>
                    <a:pt x="269" y="36"/>
                  </a:cubicBezTo>
                  <a:cubicBezTo>
                    <a:pt x="277" y="11"/>
                    <a:pt x="277" y="11"/>
                    <a:pt x="277" y="11"/>
                  </a:cubicBezTo>
                  <a:lnTo>
                    <a:pt x="261" y="0"/>
                  </a:lnTo>
                  <a:close/>
                </a:path>
              </a:pathLst>
            </a:custGeom>
            <a:grpFill/>
            <a:ln w="3175" cmpd="sng">
              <a:solidFill>
                <a:schemeClr val="bg2">
                  <a:lumMod val="90000"/>
                </a:schemeClr>
              </a:solidFill>
              <a:prstDash val="solid"/>
              <a:round/>
              <a:headEnd/>
              <a:tailEnd/>
            </a:ln>
            <a:effectLst/>
          </p:spPr>
          <p:txBody>
            <a:bodyPr/>
            <a:lstStyle/>
            <a:p>
              <a:pPr defTabSz="986912"/>
              <a:endParaRPr lang="en-US" sz="1943" kern="0">
                <a:solidFill>
                  <a:sysClr val="windowText" lastClr="000000"/>
                </a:solidFill>
              </a:endParaRPr>
            </a:p>
          </p:txBody>
        </p:sp>
        <p:sp>
          <p:nvSpPr>
            <p:cNvPr id="254" name="Freeform 11">
              <a:extLst>
                <a:ext uri="{FF2B5EF4-FFF2-40B4-BE49-F238E27FC236}">
                  <a16:creationId xmlns:a16="http://schemas.microsoft.com/office/drawing/2014/main" id="{BF71B64C-2B67-CC8A-2C1C-400BADD8CFF9}"/>
                </a:ext>
              </a:extLst>
            </p:cNvPr>
            <p:cNvSpPr>
              <a:spLocks/>
            </p:cNvSpPr>
            <p:nvPr/>
          </p:nvSpPr>
          <p:spPr bwMode="auto">
            <a:xfrm>
              <a:off x="3060700" y="1349375"/>
              <a:ext cx="1081088" cy="1241425"/>
            </a:xfrm>
            <a:custGeom>
              <a:avLst/>
              <a:gdLst/>
              <a:ahLst/>
              <a:cxnLst>
                <a:cxn ang="0">
                  <a:pos x="200" y="10"/>
                </a:cxn>
                <a:cxn ang="0">
                  <a:pos x="217" y="33"/>
                </a:cxn>
                <a:cxn ang="0">
                  <a:pos x="220" y="65"/>
                </a:cxn>
                <a:cxn ang="0">
                  <a:pos x="206" y="100"/>
                </a:cxn>
                <a:cxn ang="0">
                  <a:pos x="200" y="140"/>
                </a:cxn>
                <a:cxn ang="0">
                  <a:pos x="183" y="162"/>
                </a:cxn>
                <a:cxn ang="0">
                  <a:pos x="170" y="204"/>
                </a:cxn>
                <a:cxn ang="0">
                  <a:pos x="150" y="212"/>
                </a:cxn>
                <a:cxn ang="0">
                  <a:pos x="115" y="228"/>
                </a:cxn>
                <a:cxn ang="0">
                  <a:pos x="98" y="249"/>
                </a:cxn>
                <a:cxn ang="0">
                  <a:pos x="71" y="237"/>
                </a:cxn>
                <a:cxn ang="0">
                  <a:pos x="0" y="223"/>
                </a:cxn>
                <a:cxn ang="0">
                  <a:pos x="74" y="274"/>
                </a:cxn>
                <a:cxn ang="0">
                  <a:pos x="61" y="373"/>
                </a:cxn>
                <a:cxn ang="0">
                  <a:pos x="35" y="440"/>
                </a:cxn>
                <a:cxn ang="0">
                  <a:pos x="66" y="495"/>
                </a:cxn>
                <a:cxn ang="0">
                  <a:pos x="49" y="544"/>
                </a:cxn>
                <a:cxn ang="0">
                  <a:pos x="216" y="587"/>
                </a:cxn>
                <a:cxn ang="0">
                  <a:pos x="217" y="586"/>
                </a:cxn>
                <a:cxn ang="0">
                  <a:pos x="517" y="593"/>
                </a:cxn>
                <a:cxn ang="0">
                  <a:pos x="482" y="512"/>
                </a:cxn>
                <a:cxn ang="0">
                  <a:pos x="441" y="494"/>
                </a:cxn>
                <a:cxn ang="0">
                  <a:pos x="411" y="485"/>
                </a:cxn>
                <a:cxn ang="0">
                  <a:pos x="377" y="468"/>
                </a:cxn>
                <a:cxn ang="0">
                  <a:pos x="318" y="451"/>
                </a:cxn>
                <a:cxn ang="0">
                  <a:pos x="322" y="377"/>
                </a:cxn>
                <a:cxn ang="0">
                  <a:pos x="301" y="333"/>
                </a:cxn>
                <a:cxn ang="0">
                  <a:pos x="298" y="263"/>
                </a:cxn>
                <a:cxn ang="0">
                  <a:pos x="325" y="268"/>
                </a:cxn>
                <a:cxn ang="0">
                  <a:pos x="364" y="249"/>
                </a:cxn>
                <a:cxn ang="0">
                  <a:pos x="389" y="204"/>
                </a:cxn>
                <a:cxn ang="0">
                  <a:pos x="350" y="162"/>
                </a:cxn>
                <a:cxn ang="0">
                  <a:pos x="349" y="113"/>
                </a:cxn>
                <a:cxn ang="0">
                  <a:pos x="408" y="122"/>
                </a:cxn>
                <a:cxn ang="0">
                  <a:pos x="421" y="69"/>
                </a:cxn>
                <a:cxn ang="0">
                  <a:pos x="375" y="50"/>
                </a:cxn>
                <a:cxn ang="0">
                  <a:pos x="326" y="39"/>
                </a:cxn>
                <a:cxn ang="0">
                  <a:pos x="273" y="25"/>
                </a:cxn>
                <a:cxn ang="0">
                  <a:pos x="207" y="0"/>
                </a:cxn>
              </a:cxnLst>
              <a:rect l="0" t="0" r="r" b="b"/>
              <a:pathLst>
                <a:path w="518" h="594">
                  <a:moveTo>
                    <a:pt x="207" y="0"/>
                  </a:moveTo>
                  <a:cubicBezTo>
                    <a:pt x="200" y="10"/>
                    <a:pt x="200" y="10"/>
                    <a:pt x="200" y="10"/>
                  </a:cubicBezTo>
                  <a:cubicBezTo>
                    <a:pt x="216" y="25"/>
                    <a:pt x="216" y="25"/>
                    <a:pt x="216" y="25"/>
                  </a:cubicBezTo>
                  <a:cubicBezTo>
                    <a:pt x="217" y="33"/>
                    <a:pt x="217" y="33"/>
                    <a:pt x="217" y="33"/>
                  </a:cubicBezTo>
                  <a:cubicBezTo>
                    <a:pt x="226" y="51"/>
                    <a:pt x="226" y="51"/>
                    <a:pt x="226" y="51"/>
                  </a:cubicBezTo>
                  <a:cubicBezTo>
                    <a:pt x="220" y="65"/>
                    <a:pt x="220" y="65"/>
                    <a:pt x="220" y="65"/>
                  </a:cubicBezTo>
                  <a:cubicBezTo>
                    <a:pt x="222" y="94"/>
                    <a:pt x="222" y="94"/>
                    <a:pt x="222" y="94"/>
                  </a:cubicBezTo>
                  <a:cubicBezTo>
                    <a:pt x="206" y="100"/>
                    <a:pt x="206" y="100"/>
                    <a:pt x="206" y="100"/>
                  </a:cubicBezTo>
                  <a:cubicBezTo>
                    <a:pt x="199" y="124"/>
                    <a:pt x="199" y="124"/>
                    <a:pt x="199" y="124"/>
                  </a:cubicBezTo>
                  <a:cubicBezTo>
                    <a:pt x="200" y="140"/>
                    <a:pt x="200" y="140"/>
                    <a:pt x="200" y="140"/>
                  </a:cubicBezTo>
                  <a:cubicBezTo>
                    <a:pt x="194" y="156"/>
                    <a:pt x="194" y="156"/>
                    <a:pt x="194" y="156"/>
                  </a:cubicBezTo>
                  <a:cubicBezTo>
                    <a:pt x="183" y="162"/>
                    <a:pt x="183" y="162"/>
                    <a:pt x="183" y="162"/>
                  </a:cubicBezTo>
                  <a:cubicBezTo>
                    <a:pt x="171" y="154"/>
                    <a:pt x="171" y="154"/>
                    <a:pt x="171" y="154"/>
                  </a:cubicBezTo>
                  <a:cubicBezTo>
                    <a:pt x="170" y="204"/>
                    <a:pt x="170" y="204"/>
                    <a:pt x="170" y="204"/>
                  </a:cubicBezTo>
                  <a:cubicBezTo>
                    <a:pt x="151" y="204"/>
                    <a:pt x="151" y="204"/>
                    <a:pt x="151" y="204"/>
                  </a:cubicBezTo>
                  <a:cubicBezTo>
                    <a:pt x="150" y="212"/>
                    <a:pt x="150" y="212"/>
                    <a:pt x="150" y="212"/>
                  </a:cubicBezTo>
                  <a:cubicBezTo>
                    <a:pt x="132" y="216"/>
                    <a:pt x="132" y="216"/>
                    <a:pt x="132" y="216"/>
                  </a:cubicBezTo>
                  <a:cubicBezTo>
                    <a:pt x="115" y="228"/>
                    <a:pt x="115" y="228"/>
                    <a:pt x="115" y="228"/>
                  </a:cubicBezTo>
                  <a:cubicBezTo>
                    <a:pt x="109" y="244"/>
                    <a:pt x="109" y="244"/>
                    <a:pt x="109" y="244"/>
                  </a:cubicBezTo>
                  <a:cubicBezTo>
                    <a:pt x="98" y="249"/>
                    <a:pt x="98" y="249"/>
                    <a:pt x="98" y="249"/>
                  </a:cubicBezTo>
                  <a:cubicBezTo>
                    <a:pt x="84" y="251"/>
                    <a:pt x="84" y="251"/>
                    <a:pt x="84" y="251"/>
                  </a:cubicBezTo>
                  <a:cubicBezTo>
                    <a:pt x="71" y="237"/>
                    <a:pt x="71" y="237"/>
                    <a:pt x="71" y="237"/>
                  </a:cubicBezTo>
                  <a:cubicBezTo>
                    <a:pt x="72" y="222"/>
                    <a:pt x="72" y="222"/>
                    <a:pt x="72" y="222"/>
                  </a:cubicBezTo>
                  <a:cubicBezTo>
                    <a:pt x="0" y="223"/>
                    <a:pt x="0" y="223"/>
                    <a:pt x="0" y="223"/>
                  </a:cubicBezTo>
                  <a:cubicBezTo>
                    <a:pt x="29" y="276"/>
                    <a:pt x="29" y="276"/>
                    <a:pt x="29" y="276"/>
                  </a:cubicBezTo>
                  <a:cubicBezTo>
                    <a:pt x="74" y="274"/>
                    <a:pt x="74" y="274"/>
                    <a:pt x="74" y="274"/>
                  </a:cubicBezTo>
                  <a:cubicBezTo>
                    <a:pt x="74" y="331"/>
                    <a:pt x="74" y="331"/>
                    <a:pt x="74" y="331"/>
                  </a:cubicBezTo>
                  <a:cubicBezTo>
                    <a:pt x="61" y="373"/>
                    <a:pt x="61" y="373"/>
                    <a:pt x="61" y="373"/>
                  </a:cubicBezTo>
                  <a:cubicBezTo>
                    <a:pt x="39" y="404"/>
                    <a:pt x="39" y="404"/>
                    <a:pt x="39" y="404"/>
                  </a:cubicBezTo>
                  <a:cubicBezTo>
                    <a:pt x="35" y="440"/>
                    <a:pt x="35" y="440"/>
                    <a:pt x="35" y="440"/>
                  </a:cubicBezTo>
                  <a:cubicBezTo>
                    <a:pt x="60" y="470"/>
                    <a:pt x="60" y="470"/>
                    <a:pt x="60" y="470"/>
                  </a:cubicBezTo>
                  <a:cubicBezTo>
                    <a:pt x="66" y="495"/>
                    <a:pt x="66" y="495"/>
                    <a:pt x="66" y="495"/>
                  </a:cubicBezTo>
                  <a:cubicBezTo>
                    <a:pt x="60" y="521"/>
                    <a:pt x="60" y="521"/>
                    <a:pt x="60" y="521"/>
                  </a:cubicBezTo>
                  <a:cubicBezTo>
                    <a:pt x="49" y="544"/>
                    <a:pt x="49" y="544"/>
                    <a:pt x="49" y="544"/>
                  </a:cubicBezTo>
                  <a:cubicBezTo>
                    <a:pt x="74" y="587"/>
                    <a:pt x="74" y="587"/>
                    <a:pt x="74" y="587"/>
                  </a:cubicBezTo>
                  <a:cubicBezTo>
                    <a:pt x="216" y="587"/>
                    <a:pt x="216" y="587"/>
                    <a:pt x="216" y="587"/>
                  </a:cubicBezTo>
                  <a:cubicBezTo>
                    <a:pt x="216" y="587"/>
                    <a:pt x="216" y="587"/>
                    <a:pt x="216" y="587"/>
                  </a:cubicBezTo>
                  <a:cubicBezTo>
                    <a:pt x="217" y="586"/>
                    <a:pt x="217" y="586"/>
                    <a:pt x="217" y="586"/>
                  </a:cubicBezTo>
                  <a:cubicBezTo>
                    <a:pt x="518" y="594"/>
                    <a:pt x="518" y="594"/>
                    <a:pt x="518" y="594"/>
                  </a:cubicBezTo>
                  <a:cubicBezTo>
                    <a:pt x="517" y="593"/>
                    <a:pt x="517" y="593"/>
                    <a:pt x="517" y="593"/>
                  </a:cubicBezTo>
                  <a:cubicBezTo>
                    <a:pt x="494" y="533"/>
                    <a:pt x="494" y="533"/>
                    <a:pt x="494" y="533"/>
                  </a:cubicBezTo>
                  <a:cubicBezTo>
                    <a:pt x="482" y="512"/>
                    <a:pt x="482" y="512"/>
                    <a:pt x="482" y="512"/>
                  </a:cubicBezTo>
                  <a:cubicBezTo>
                    <a:pt x="450" y="488"/>
                    <a:pt x="450" y="488"/>
                    <a:pt x="450" y="488"/>
                  </a:cubicBezTo>
                  <a:cubicBezTo>
                    <a:pt x="441" y="494"/>
                    <a:pt x="441" y="494"/>
                    <a:pt x="441" y="494"/>
                  </a:cubicBezTo>
                  <a:cubicBezTo>
                    <a:pt x="427" y="489"/>
                    <a:pt x="427" y="489"/>
                    <a:pt x="427" y="489"/>
                  </a:cubicBezTo>
                  <a:cubicBezTo>
                    <a:pt x="411" y="485"/>
                    <a:pt x="411" y="485"/>
                    <a:pt x="411" y="485"/>
                  </a:cubicBezTo>
                  <a:cubicBezTo>
                    <a:pt x="401" y="468"/>
                    <a:pt x="401" y="468"/>
                    <a:pt x="401" y="468"/>
                  </a:cubicBezTo>
                  <a:cubicBezTo>
                    <a:pt x="377" y="468"/>
                    <a:pt x="377" y="468"/>
                    <a:pt x="377" y="468"/>
                  </a:cubicBezTo>
                  <a:cubicBezTo>
                    <a:pt x="339" y="461"/>
                    <a:pt x="339" y="461"/>
                    <a:pt x="339" y="461"/>
                  </a:cubicBezTo>
                  <a:cubicBezTo>
                    <a:pt x="339" y="461"/>
                    <a:pt x="323" y="451"/>
                    <a:pt x="318" y="451"/>
                  </a:cubicBezTo>
                  <a:cubicBezTo>
                    <a:pt x="314" y="451"/>
                    <a:pt x="322" y="421"/>
                    <a:pt x="322" y="421"/>
                  </a:cubicBezTo>
                  <a:cubicBezTo>
                    <a:pt x="322" y="377"/>
                    <a:pt x="322" y="377"/>
                    <a:pt x="322" y="377"/>
                  </a:cubicBezTo>
                  <a:cubicBezTo>
                    <a:pt x="317" y="349"/>
                    <a:pt x="317" y="349"/>
                    <a:pt x="317" y="349"/>
                  </a:cubicBezTo>
                  <a:cubicBezTo>
                    <a:pt x="301" y="333"/>
                    <a:pt x="301" y="333"/>
                    <a:pt x="301" y="333"/>
                  </a:cubicBezTo>
                  <a:cubicBezTo>
                    <a:pt x="292" y="290"/>
                    <a:pt x="292" y="290"/>
                    <a:pt x="292" y="290"/>
                  </a:cubicBezTo>
                  <a:cubicBezTo>
                    <a:pt x="298" y="263"/>
                    <a:pt x="298" y="263"/>
                    <a:pt x="298" y="263"/>
                  </a:cubicBezTo>
                  <a:cubicBezTo>
                    <a:pt x="309" y="256"/>
                    <a:pt x="309" y="256"/>
                    <a:pt x="309" y="256"/>
                  </a:cubicBezTo>
                  <a:cubicBezTo>
                    <a:pt x="325" y="268"/>
                    <a:pt x="325" y="268"/>
                    <a:pt x="325" y="268"/>
                  </a:cubicBezTo>
                  <a:cubicBezTo>
                    <a:pt x="348" y="266"/>
                    <a:pt x="348" y="266"/>
                    <a:pt x="348" y="266"/>
                  </a:cubicBezTo>
                  <a:cubicBezTo>
                    <a:pt x="364" y="249"/>
                    <a:pt x="364" y="249"/>
                    <a:pt x="364" y="249"/>
                  </a:cubicBezTo>
                  <a:cubicBezTo>
                    <a:pt x="398" y="233"/>
                    <a:pt x="398" y="233"/>
                    <a:pt x="398" y="233"/>
                  </a:cubicBezTo>
                  <a:cubicBezTo>
                    <a:pt x="389" y="204"/>
                    <a:pt x="389" y="204"/>
                    <a:pt x="389" y="204"/>
                  </a:cubicBezTo>
                  <a:cubicBezTo>
                    <a:pt x="370" y="188"/>
                    <a:pt x="370" y="188"/>
                    <a:pt x="370" y="188"/>
                  </a:cubicBezTo>
                  <a:cubicBezTo>
                    <a:pt x="350" y="162"/>
                    <a:pt x="350" y="162"/>
                    <a:pt x="350" y="162"/>
                  </a:cubicBezTo>
                  <a:cubicBezTo>
                    <a:pt x="346" y="133"/>
                    <a:pt x="346" y="133"/>
                    <a:pt x="346" y="133"/>
                  </a:cubicBezTo>
                  <a:cubicBezTo>
                    <a:pt x="349" y="113"/>
                    <a:pt x="349" y="113"/>
                    <a:pt x="349" y="113"/>
                  </a:cubicBezTo>
                  <a:cubicBezTo>
                    <a:pt x="379" y="105"/>
                    <a:pt x="379" y="105"/>
                    <a:pt x="379" y="105"/>
                  </a:cubicBezTo>
                  <a:cubicBezTo>
                    <a:pt x="408" y="122"/>
                    <a:pt x="408" y="122"/>
                    <a:pt x="408" y="122"/>
                  </a:cubicBezTo>
                  <a:cubicBezTo>
                    <a:pt x="419" y="101"/>
                    <a:pt x="419" y="101"/>
                    <a:pt x="419" y="101"/>
                  </a:cubicBezTo>
                  <a:cubicBezTo>
                    <a:pt x="421" y="69"/>
                    <a:pt x="421" y="69"/>
                    <a:pt x="421" y="69"/>
                  </a:cubicBezTo>
                  <a:cubicBezTo>
                    <a:pt x="394" y="61"/>
                    <a:pt x="394" y="61"/>
                    <a:pt x="394" y="61"/>
                  </a:cubicBezTo>
                  <a:cubicBezTo>
                    <a:pt x="375" y="50"/>
                    <a:pt x="375" y="50"/>
                    <a:pt x="375" y="50"/>
                  </a:cubicBezTo>
                  <a:cubicBezTo>
                    <a:pt x="344" y="50"/>
                    <a:pt x="344" y="50"/>
                    <a:pt x="344" y="50"/>
                  </a:cubicBezTo>
                  <a:cubicBezTo>
                    <a:pt x="326" y="39"/>
                    <a:pt x="326" y="39"/>
                    <a:pt x="326" y="39"/>
                  </a:cubicBezTo>
                  <a:cubicBezTo>
                    <a:pt x="288" y="12"/>
                    <a:pt x="288" y="12"/>
                    <a:pt x="288" y="12"/>
                  </a:cubicBezTo>
                  <a:cubicBezTo>
                    <a:pt x="273" y="25"/>
                    <a:pt x="273" y="25"/>
                    <a:pt x="273" y="25"/>
                  </a:cubicBezTo>
                  <a:cubicBezTo>
                    <a:pt x="242" y="35"/>
                    <a:pt x="242" y="35"/>
                    <a:pt x="242" y="35"/>
                  </a:cubicBezTo>
                  <a:lnTo>
                    <a:pt x="207"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41" name="Freeform 12">
              <a:extLst>
                <a:ext uri="{FF2B5EF4-FFF2-40B4-BE49-F238E27FC236}">
                  <a16:creationId xmlns:a16="http://schemas.microsoft.com/office/drawing/2014/main" id="{1973588B-D981-6E14-44DD-EF072E7902F6}"/>
                </a:ext>
              </a:extLst>
            </p:cNvPr>
            <p:cNvSpPr>
              <a:spLocks/>
            </p:cNvSpPr>
            <p:nvPr/>
          </p:nvSpPr>
          <p:spPr bwMode="auto">
            <a:xfrm>
              <a:off x="3783013" y="1093788"/>
              <a:ext cx="661988" cy="757237"/>
            </a:xfrm>
            <a:custGeom>
              <a:avLst/>
              <a:gdLst/>
              <a:ahLst/>
              <a:cxnLst>
                <a:cxn ang="0">
                  <a:pos x="285" y="8"/>
                </a:cxn>
                <a:cxn ang="0">
                  <a:pos x="268" y="17"/>
                </a:cxn>
                <a:cxn ang="0">
                  <a:pos x="240" y="23"/>
                </a:cxn>
                <a:cxn ang="0">
                  <a:pos x="247" y="36"/>
                </a:cxn>
                <a:cxn ang="0">
                  <a:pos x="229" y="37"/>
                </a:cxn>
                <a:cxn ang="0">
                  <a:pos x="198" y="41"/>
                </a:cxn>
                <a:cxn ang="0">
                  <a:pos x="143" y="44"/>
                </a:cxn>
                <a:cxn ang="0">
                  <a:pos x="108" y="24"/>
                </a:cxn>
                <a:cxn ang="0">
                  <a:pos x="76" y="30"/>
                </a:cxn>
                <a:cxn ang="0">
                  <a:pos x="46" y="44"/>
                </a:cxn>
                <a:cxn ang="0">
                  <a:pos x="74" y="53"/>
                </a:cxn>
                <a:cxn ang="0">
                  <a:pos x="93" y="101"/>
                </a:cxn>
                <a:cxn ang="0">
                  <a:pos x="71" y="153"/>
                </a:cxn>
                <a:cxn ang="0">
                  <a:pos x="59" y="172"/>
                </a:cxn>
                <a:cxn ang="0">
                  <a:pos x="75" y="192"/>
                </a:cxn>
                <a:cxn ang="0">
                  <a:pos x="62" y="245"/>
                </a:cxn>
                <a:cxn ang="0">
                  <a:pos x="3" y="236"/>
                </a:cxn>
                <a:cxn ang="0">
                  <a:pos x="4" y="285"/>
                </a:cxn>
                <a:cxn ang="0">
                  <a:pos x="43" y="327"/>
                </a:cxn>
                <a:cxn ang="0">
                  <a:pos x="63" y="360"/>
                </a:cxn>
                <a:cxn ang="0">
                  <a:pos x="126" y="358"/>
                </a:cxn>
                <a:cxn ang="0">
                  <a:pos x="146" y="347"/>
                </a:cxn>
                <a:cxn ang="0">
                  <a:pos x="169" y="329"/>
                </a:cxn>
                <a:cxn ang="0">
                  <a:pos x="207" y="314"/>
                </a:cxn>
                <a:cxn ang="0">
                  <a:pos x="241" y="301"/>
                </a:cxn>
                <a:cxn ang="0">
                  <a:pos x="273" y="284"/>
                </a:cxn>
                <a:cxn ang="0">
                  <a:pos x="269" y="239"/>
                </a:cxn>
                <a:cxn ang="0">
                  <a:pos x="276" y="205"/>
                </a:cxn>
                <a:cxn ang="0">
                  <a:pos x="279" y="174"/>
                </a:cxn>
                <a:cxn ang="0">
                  <a:pos x="286" y="118"/>
                </a:cxn>
                <a:cxn ang="0">
                  <a:pos x="297" y="97"/>
                </a:cxn>
                <a:cxn ang="0">
                  <a:pos x="317" y="59"/>
                </a:cxn>
                <a:cxn ang="0">
                  <a:pos x="315" y="22"/>
                </a:cxn>
                <a:cxn ang="0">
                  <a:pos x="298" y="20"/>
                </a:cxn>
                <a:cxn ang="0">
                  <a:pos x="296" y="0"/>
                </a:cxn>
              </a:cxnLst>
              <a:rect l="0" t="0" r="r" b="b"/>
              <a:pathLst>
                <a:path w="317" h="363">
                  <a:moveTo>
                    <a:pt x="296" y="0"/>
                  </a:moveTo>
                  <a:cubicBezTo>
                    <a:pt x="285" y="8"/>
                    <a:pt x="285" y="8"/>
                    <a:pt x="285" y="8"/>
                  </a:cubicBezTo>
                  <a:cubicBezTo>
                    <a:pt x="264" y="9"/>
                    <a:pt x="264" y="9"/>
                    <a:pt x="264" y="9"/>
                  </a:cubicBezTo>
                  <a:cubicBezTo>
                    <a:pt x="268" y="17"/>
                    <a:pt x="268" y="17"/>
                    <a:pt x="268" y="17"/>
                  </a:cubicBezTo>
                  <a:cubicBezTo>
                    <a:pt x="246" y="12"/>
                    <a:pt x="246" y="12"/>
                    <a:pt x="246" y="12"/>
                  </a:cubicBezTo>
                  <a:cubicBezTo>
                    <a:pt x="240" y="23"/>
                    <a:pt x="240" y="23"/>
                    <a:pt x="240" y="23"/>
                  </a:cubicBezTo>
                  <a:cubicBezTo>
                    <a:pt x="252" y="31"/>
                    <a:pt x="252" y="31"/>
                    <a:pt x="252" y="31"/>
                  </a:cubicBezTo>
                  <a:cubicBezTo>
                    <a:pt x="247" y="36"/>
                    <a:pt x="247" y="36"/>
                    <a:pt x="247" y="36"/>
                  </a:cubicBezTo>
                  <a:cubicBezTo>
                    <a:pt x="235" y="34"/>
                    <a:pt x="235" y="34"/>
                    <a:pt x="235" y="34"/>
                  </a:cubicBezTo>
                  <a:cubicBezTo>
                    <a:pt x="229" y="37"/>
                    <a:pt x="229" y="37"/>
                    <a:pt x="229" y="37"/>
                  </a:cubicBezTo>
                  <a:cubicBezTo>
                    <a:pt x="209" y="35"/>
                    <a:pt x="209" y="35"/>
                    <a:pt x="209" y="35"/>
                  </a:cubicBezTo>
                  <a:cubicBezTo>
                    <a:pt x="198" y="41"/>
                    <a:pt x="198" y="41"/>
                    <a:pt x="198" y="41"/>
                  </a:cubicBezTo>
                  <a:cubicBezTo>
                    <a:pt x="180" y="36"/>
                    <a:pt x="180" y="36"/>
                    <a:pt x="180" y="36"/>
                  </a:cubicBezTo>
                  <a:cubicBezTo>
                    <a:pt x="143" y="44"/>
                    <a:pt x="143" y="44"/>
                    <a:pt x="143" y="44"/>
                  </a:cubicBezTo>
                  <a:cubicBezTo>
                    <a:pt x="121" y="25"/>
                    <a:pt x="121" y="25"/>
                    <a:pt x="121" y="25"/>
                  </a:cubicBezTo>
                  <a:cubicBezTo>
                    <a:pt x="108" y="24"/>
                    <a:pt x="108" y="24"/>
                    <a:pt x="108" y="24"/>
                  </a:cubicBezTo>
                  <a:cubicBezTo>
                    <a:pt x="93" y="29"/>
                    <a:pt x="93" y="29"/>
                    <a:pt x="93" y="29"/>
                  </a:cubicBezTo>
                  <a:cubicBezTo>
                    <a:pt x="76" y="30"/>
                    <a:pt x="76" y="30"/>
                    <a:pt x="76" y="30"/>
                  </a:cubicBezTo>
                  <a:cubicBezTo>
                    <a:pt x="65" y="39"/>
                    <a:pt x="65" y="39"/>
                    <a:pt x="65" y="39"/>
                  </a:cubicBezTo>
                  <a:cubicBezTo>
                    <a:pt x="46" y="44"/>
                    <a:pt x="46" y="44"/>
                    <a:pt x="46" y="44"/>
                  </a:cubicBezTo>
                  <a:cubicBezTo>
                    <a:pt x="51" y="56"/>
                    <a:pt x="51" y="56"/>
                    <a:pt x="51" y="56"/>
                  </a:cubicBezTo>
                  <a:cubicBezTo>
                    <a:pt x="74" y="53"/>
                    <a:pt x="74" y="53"/>
                    <a:pt x="74" y="53"/>
                  </a:cubicBezTo>
                  <a:cubicBezTo>
                    <a:pt x="82" y="75"/>
                    <a:pt x="82" y="75"/>
                    <a:pt x="82" y="75"/>
                  </a:cubicBezTo>
                  <a:cubicBezTo>
                    <a:pt x="93" y="101"/>
                    <a:pt x="93" y="101"/>
                    <a:pt x="93" y="101"/>
                  </a:cubicBezTo>
                  <a:cubicBezTo>
                    <a:pt x="91" y="141"/>
                    <a:pt x="91" y="141"/>
                    <a:pt x="91" y="141"/>
                  </a:cubicBezTo>
                  <a:cubicBezTo>
                    <a:pt x="71" y="153"/>
                    <a:pt x="71" y="153"/>
                    <a:pt x="71" y="153"/>
                  </a:cubicBezTo>
                  <a:cubicBezTo>
                    <a:pt x="70" y="168"/>
                    <a:pt x="70" y="168"/>
                    <a:pt x="70" y="168"/>
                  </a:cubicBezTo>
                  <a:cubicBezTo>
                    <a:pt x="59" y="172"/>
                    <a:pt x="59" y="172"/>
                    <a:pt x="59" y="172"/>
                  </a:cubicBezTo>
                  <a:cubicBezTo>
                    <a:pt x="49" y="184"/>
                    <a:pt x="49" y="184"/>
                    <a:pt x="49" y="184"/>
                  </a:cubicBezTo>
                  <a:cubicBezTo>
                    <a:pt x="75" y="192"/>
                    <a:pt x="75" y="192"/>
                    <a:pt x="75" y="192"/>
                  </a:cubicBezTo>
                  <a:cubicBezTo>
                    <a:pt x="73" y="224"/>
                    <a:pt x="73" y="224"/>
                    <a:pt x="73" y="224"/>
                  </a:cubicBezTo>
                  <a:cubicBezTo>
                    <a:pt x="62" y="245"/>
                    <a:pt x="62" y="245"/>
                    <a:pt x="62" y="245"/>
                  </a:cubicBezTo>
                  <a:cubicBezTo>
                    <a:pt x="33" y="228"/>
                    <a:pt x="33" y="228"/>
                    <a:pt x="33" y="228"/>
                  </a:cubicBezTo>
                  <a:cubicBezTo>
                    <a:pt x="3" y="236"/>
                    <a:pt x="3" y="236"/>
                    <a:pt x="3" y="236"/>
                  </a:cubicBezTo>
                  <a:cubicBezTo>
                    <a:pt x="0" y="256"/>
                    <a:pt x="0" y="256"/>
                    <a:pt x="0" y="256"/>
                  </a:cubicBezTo>
                  <a:cubicBezTo>
                    <a:pt x="4" y="285"/>
                    <a:pt x="4" y="285"/>
                    <a:pt x="4" y="285"/>
                  </a:cubicBezTo>
                  <a:cubicBezTo>
                    <a:pt x="24" y="311"/>
                    <a:pt x="24" y="311"/>
                    <a:pt x="24" y="311"/>
                  </a:cubicBezTo>
                  <a:cubicBezTo>
                    <a:pt x="43" y="327"/>
                    <a:pt x="43" y="327"/>
                    <a:pt x="43" y="327"/>
                  </a:cubicBezTo>
                  <a:cubicBezTo>
                    <a:pt x="50" y="350"/>
                    <a:pt x="50" y="350"/>
                    <a:pt x="50" y="350"/>
                  </a:cubicBezTo>
                  <a:cubicBezTo>
                    <a:pt x="56" y="355"/>
                    <a:pt x="63" y="360"/>
                    <a:pt x="63" y="360"/>
                  </a:cubicBezTo>
                  <a:cubicBezTo>
                    <a:pt x="107" y="363"/>
                    <a:pt x="107" y="363"/>
                    <a:pt x="107" y="363"/>
                  </a:cubicBezTo>
                  <a:cubicBezTo>
                    <a:pt x="126" y="358"/>
                    <a:pt x="126" y="358"/>
                    <a:pt x="126" y="358"/>
                  </a:cubicBezTo>
                  <a:cubicBezTo>
                    <a:pt x="131" y="334"/>
                    <a:pt x="131" y="334"/>
                    <a:pt x="131" y="334"/>
                  </a:cubicBezTo>
                  <a:cubicBezTo>
                    <a:pt x="146" y="347"/>
                    <a:pt x="146" y="347"/>
                    <a:pt x="146" y="347"/>
                  </a:cubicBezTo>
                  <a:cubicBezTo>
                    <a:pt x="163" y="341"/>
                    <a:pt x="163" y="341"/>
                    <a:pt x="163" y="341"/>
                  </a:cubicBezTo>
                  <a:cubicBezTo>
                    <a:pt x="169" y="329"/>
                    <a:pt x="169" y="329"/>
                    <a:pt x="169" y="329"/>
                  </a:cubicBezTo>
                  <a:cubicBezTo>
                    <a:pt x="199" y="324"/>
                    <a:pt x="199" y="324"/>
                    <a:pt x="199" y="324"/>
                  </a:cubicBezTo>
                  <a:cubicBezTo>
                    <a:pt x="207" y="314"/>
                    <a:pt x="207" y="314"/>
                    <a:pt x="207" y="314"/>
                  </a:cubicBezTo>
                  <a:cubicBezTo>
                    <a:pt x="221" y="324"/>
                    <a:pt x="221" y="324"/>
                    <a:pt x="221" y="324"/>
                  </a:cubicBezTo>
                  <a:cubicBezTo>
                    <a:pt x="241" y="301"/>
                    <a:pt x="241" y="301"/>
                    <a:pt x="241" y="301"/>
                  </a:cubicBezTo>
                  <a:cubicBezTo>
                    <a:pt x="257" y="294"/>
                    <a:pt x="257" y="294"/>
                    <a:pt x="257" y="294"/>
                  </a:cubicBezTo>
                  <a:cubicBezTo>
                    <a:pt x="273" y="284"/>
                    <a:pt x="273" y="284"/>
                    <a:pt x="273" y="284"/>
                  </a:cubicBezTo>
                  <a:cubicBezTo>
                    <a:pt x="271" y="261"/>
                    <a:pt x="271" y="261"/>
                    <a:pt x="271" y="261"/>
                  </a:cubicBezTo>
                  <a:cubicBezTo>
                    <a:pt x="269" y="239"/>
                    <a:pt x="269" y="239"/>
                    <a:pt x="269" y="239"/>
                  </a:cubicBezTo>
                  <a:cubicBezTo>
                    <a:pt x="274" y="224"/>
                    <a:pt x="274" y="224"/>
                    <a:pt x="274" y="224"/>
                  </a:cubicBezTo>
                  <a:cubicBezTo>
                    <a:pt x="276" y="205"/>
                    <a:pt x="276" y="205"/>
                    <a:pt x="276" y="205"/>
                  </a:cubicBezTo>
                  <a:cubicBezTo>
                    <a:pt x="280" y="188"/>
                    <a:pt x="280" y="188"/>
                    <a:pt x="280" y="188"/>
                  </a:cubicBezTo>
                  <a:cubicBezTo>
                    <a:pt x="279" y="174"/>
                    <a:pt x="279" y="174"/>
                    <a:pt x="279" y="174"/>
                  </a:cubicBezTo>
                  <a:cubicBezTo>
                    <a:pt x="286" y="142"/>
                    <a:pt x="286" y="142"/>
                    <a:pt x="286" y="142"/>
                  </a:cubicBezTo>
                  <a:cubicBezTo>
                    <a:pt x="286" y="118"/>
                    <a:pt x="286" y="118"/>
                    <a:pt x="286" y="118"/>
                  </a:cubicBezTo>
                  <a:cubicBezTo>
                    <a:pt x="286" y="106"/>
                    <a:pt x="286" y="106"/>
                    <a:pt x="286" y="106"/>
                  </a:cubicBezTo>
                  <a:cubicBezTo>
                    <a:pt x="297" y="97"/>
                    <a:pt x="297" y="97"/>
                    <a:pt x="297" y="97"/>
                  </a:cubicBezTo>
                  <a:cubicBezTo>
                    <a:pt x="303" y="77"/>
                    <a:pt x="303" y="77"/>
                    <a:pt x="303" y="77"/>
                  </a:cubicBezTo>
                  <a:cubicBezTo>
                    <a:pt x="317" y="59"/>
                    <a:pt x="317" y="59"/>
                    <a:pt x="317" y="59"/>
                  </a:cubicBezTo>
                  <a:cubicBezTo>
                    <a:pt x="317" y="46"/>
                    <a:pt x="317" y="46"/>
                    <a:pt x="317" y="46"/>
                  </a:cubicBezTo>
                  <a:cubicBezTo>
                    <a:pt x="315" y="22"/>
                    <a:pt x="315" y="22"/>
                    <a:pt x="315" y="22"/>
                  </a:cubicBezTo>
                  <a:cubicBezTo>
                    <a:pt x="313" y="20"/>
                    <a:pt x="313" y="20"/>
                    <a:pt x="313" y="20"/>
                  </a:cubicBezTo>
                  <a:cubicBezTo>
                    <a:pt x="298" y="20"/>
                    <a:pt x="298" y="20"/>
                    <a:pt x="298" y="20"/>
                  </a:cubicBezTo>
                  <a:cubicBezTo>
                    <a:pt x="304" y="4"/>
                    <a:pt x="304" y="4"/>
                    <a:pt x="304" y="4"/>
                  </a:cubicBezTo>
                  <a:lnTo>
                    <a:pt x="296" y="0"/>
                  </a:lnTo>
                  <a:close/>
                </a:path>
              </a:pathLst>
            </a:custGeom>
            <a:solidFill>
              <a:srgbClr val="1B657C"/>
            </a:solidFill>
            <a:ln w="3175" cmpd="sng">
              <a:solidFill>
                <a:schemeClr val="bg2">
                  <a:lumMod val="90000"/>
                </a:schemeClr>
              </a:solidFill>
              <a:prstDash val="solid"/>
              <a:round/>
              <a:headEnd/>
              <a:tailEnd/>
            </a:ln>
            <a:effectLst/>
          </p:spPr>
          <p:txBody>
            <a:bodyPr/>
            <a:lstStyle/>
            <a:p>
              <a:pPr defTabSz="986912"/>
              <a:endParaRPr lang="en-US" sz="1943" kern="0" dirty="0">
                <a:solidFill>
                  <a:sysClr val="windowText" lastClr="000000"/>
                </a:solidFill>
              </a:endParaRPr>
            </a:p>
          </p:txBody>
        </p:sp>
        <p:sp>
          <p:nvSpPr>
            <p:cNvPr id="42" name="Freeform 13">
              <a:extLst>
                <a:ext uri="{FF2B5EF4-FFF2-40B4-BE49-F238E27FC236}">
                  <a16:creationId xmlns:a16="http://schemas.microsoft.com/office/drawing/2014/main" id="{EE4C6DBB-6AF0-AA4B-15A0-8C53647A5DB8}"/>
                </a:ext>
              </a:extLst>
            </p:cNvPr>
            <p:cNvSpPr>
              <a:spLocks/>
            </p:cNvSpPr>
            <p:nvPr/>
          </p:nvSpPr>
          <p:spPr bwMode="auto">
            <a:xfrm>
              <a:off x="3797300" y="414338"/>
              <a:ext cx="973138" cy="771525"/>
            </a:xfrm>
            <a:custGeom>
              <a:avLst/>
              <a:gdLst/>
              <a:ahLst/>
              <a:cxnLst>
                <a:cxn ang="0">
                  <a:pos x="368" y="1"/>
                </a:cxn>
                <a:cxn ang="0">
                  <a:pos x="346" y="23"/>
                </a:cxn>
                <a:cxn ang="0">
                  <a:pos x="341" y="61"/>
                </a:cxn>
                <a:cxn ang="0">
                  <a:pos x="320" y="67"/>
                </a:cxn>
                <a:cxn ang="0">
                  <a:pos x="319" y="100"/>
                </a:cxn>
                <a:cxn ang="0">
                  <a:pos x="317" y="143"/>
                </a:cxn>
                <a:cxn ang="0">
                  <a:pos x="294" y="165"/>
                </a:cxn>
                <a:cxn ang="0">
                  <a:pos x="270" y="176"/>
                </a:cxn>
                <a:cxn ang="0">
                  <a:pos x="249" y="176"/>
                </a:cxn>
                <a:cxn ang="0">
                  <a:pos x="255" y="144"/>
                </a:cxn>
                <a:cxn ang="0">
                  <a:pos x="234" y="149"/>
                </a:cxn>
                <a:cxn ang="0">
                  <a:pos x="189" y="159"/>
                </a:cxn>
                <a:cxn ang="0">
                  <a:pos x="152" y="160"/>
                </a:cxn>
                <a:cxn ang="0">
                  <a:pos x="112" y="154"/>
                </a:cxn>
                <a:cxn ang="0">
                  <a:pos x="106" y="216"/>
                </a:cxn>
                <a:cxn ang="0">
                  <a:pos x="66" y="227"/>
                </a:cxn>
                <a:cxn ang="0">
                  <a:pos x="48" y="223"/>
                </a:cxn>
                <a:cxn ang="0">
                  <a:pos x="20" y="229"/>
                </a:cxn>
                <a:cxn ang="0">
                  <a:pos x="25" y="260"/>
                </a:cxn>
                <a:cxn ang="0">
                  <a:pos x="0" y="255"/>
                </a:cxn>
                <a:cxn ang="0">
                  <a:pos x="33" y="290"/>
                </a:cxn>
                <a:cxn ang="0">
                  <a:pos x="58" y="332"/>
                </a:cxn>
                <a:cxn ang="0">
                  <a:pos x="66" y="357"/>
                </a:cxn>
                <a:cxn ang="0">
                  <a:pos x="86" y="354"/>
                </a:cxn>
                <a:cxn ang="0">
                  <a:pos x="114" y="350"/>
                </a:cxn>
                <a:cxn ang="0">
                  <a:pos x="173" y="361"/>
                </a:cxn>
                <a:cxn ang="0">
                  <a:pos x="202" y="360"/>
                </a:cxn>
                <a:cxn ang="0">
                  <a:pos x="228" y="359"/>
                </a:cxn>
                <a:cxn ang="0">
                  <a:pos x="245" y="356"/>
                </a:cxn>
                <a:cxn ang="0">
                  <a:pos x="239" y="337"/>
                </a:cxn>
                <a:cxn ang="0">
                  <a:pos x="257" y="334"/>
                </a:cxn>
                <a:cxn ang="0">
                  <a:pos x="289" y="325"/>
                </a:cxn>
                <a:cxn ang="0">
                  <a:pos x="291" y="345"/>
                </a:cxn>
                <a:cxn ang="0">
                  <a:pos x="308" y="347"/>
                </a:cxn>
                <a:cxn ang="0">
                  <a:pos x="330" y="337"/>
                </a:cxn>
                <a:cxn ang="0">
                  <a:pos x="351" y="304"/>
                </a:cxn>
                <a:cxn ang="0">
                  <a:pos x="370" y="300"/>
                </a:cxn>
                <a:cxn ang="0">
                  <a:pos x="360" y="293"/>
                </a:cxn>
                <a:cxn ang="0">
                  <a:pos x="370" y="275"/>
                </a:cxn>
                <a:cxn ang="0">
                  <a:pos x="384" y="254"/>
                </a:cxn>
                <a:cxn ang="0">
                  <a:pos x="427" y="212"/>
                </a:cxn>
                <a:cxn ang="0">
                  <a:pos x="446" y="202"/>
                </a:cxn>
                <a:cxn ang="0">
                  <a:pos x="466" y="183"/>
                </a:cxn>
                <a:cxn ang="0">
                  <a:pos x="458" y="170"/>
                </a:cxn>
                <a:cxn ang="0">
                  <a:pos x="429" y="154"/>
                </a:cxn>
                <a:cxn ang="0">
                  <a:pos x="413" y="157"/>
                </a:cxn>
                <a:cxn ang="0">
                  <a:pos x="410" y="126"/>
                </a:cxn>
                <a:cxn ang="0">
                  <a:pos x="406" y="84"/>
                </a:cxn>
                <a:cxn ang="0">
                  <a:pos x="421" y="45"/>
                </a:cxn>
                <a:cxn ang="0">
                  <a:pos x="416" y="26"/>
                </a:cxn>
                <a:cxn ang="0">
                  <a:pos x="400" y="7"/>
                </a:cxn>
                <a:cxn ang="0">
                  <a:pos x="382" y="0"/>
                </a:cxn>
              </a:cxnLst>
              <a:rect l="0" t="0" r="r" b="b"/>
              <a:pathLst>
                <a:path w="466" h="369">
                  <a:moveTo>
                    <a:pt x="382" y="0"/>
                  </a:moveTo>
                  <a:cubicBezTo>
                    <a:pt x="368" y="1"/>
                    <a:pt x="368" y="1"/>
                    <a:pt x="368" y="1"/>
                  </a:cubicBezTo>
                  <a:cubicBezTo>
                    <a:pt x="349" y="7"/>
                    <a:pt x="349" y="7"/>
                    <a:pt x="349" y="7"/>
                  </a:cubicBezTo>
                  <a:cubicBezTo>
                    <a:pt x="346" y="23"/>
                    <a:pt x="346" y="23"/>
                    <a:pt x="346" y="23"/>
                  </a:cubicBezTo>
                  <a:cubicBezTo>
                    <a:pt x="341" y="45"/>
                    <a:pt x="341" y="45"/>
                    <a:pt x="341" y="45"/>
                  </a:cubicBezTo>
                  <a:cubicBezTo>
                    <a:pt x="341" y="61"/>
                    <a:pt x="341" y="61"/>
                    <a:pt x="341" y="61"/>
                  </a:cubicBezTo>
                  <a:cubicBezTo>
                    <a:pt x="338" y="66"/>
                    <a:pt x="338" y="66"/>
                    <a:pt x="338" y="66"/>
                  </a:cubicBezTo>
                  <a:cubicBezTo>
                    <a:pt x="320" y="67"/>
                    <a:pt x="320" y="67"/>
                    <a:pt x="320" y="67"/>
                  </a:cubicBezTo>
                  <a:cubicBezTo>
                    <a:pt x="313" y="76"/>
                    <a:pt x="313" y="76"/>
                    <a:pt x="313" y="76"/>
                  </a:cubicBezTo>
                  <a:cubicBezTo>
                    <a:pt x="319" y="100"/>
                    <a:pt x="319" y="100"/>
                    <a:pt x="319" y="100"/>
                  </a:cubicBezTo>
                  <a:cubicBezTo>
                    <a:pt x="317" y="136"/>
                    <a:pt x="317" y="136"/>
                    <a:pt x="317" y="136"/>
                  </a:cubicBezTo>
                  <a:cubicBezTo>
                    <a:pt x="317" y="143"/>
                    <a:pt x="317" y="143"/>
                    <a:pt x="317" y="143"/>
                  </a:cubicBezTo>
                  <a:cubicBezTo>
                    <a:pt x="318" y="155"/>
                    <a:pt x="318" y="155"/>
                    <a:pt x="318" y="155"/>
                  </a:cubicBezTo>
                  <a:cubicBezTo>
                    <a:pt x="294" y="165"/>
                    <a:pt x="294" y="165"/>
                    <a:pt x="294" y="165"/>
                  </a:cubicBezTo>
                  <a:cubicBezTo>
                    <a:pt x="284" y="184"/>
                    <a:pt x="284" y="184"/>
                    <a:pt x="284" y="184"/>
                  </a:cubicBezTo>
                  <a:cubicBezTo>
                    <a:pt x="270" y="176"/>
                    <a:pt x="270" y="176"/>
                    <a:pt x="270" y="176"/>
                  </a:cubicBezTo>
                  <a:cubicBezTo>
                    <a:pt x="262" y="178"/>
                    <a:pt x="262" y="178"/>
                    <a:pt x="262" y="178"/>
                  </a:cubicBezTo>
                  <a:cubicBezTo>
                    <a:pt x="249" y="176"/>
                    <a:pt x="249" y="176"/>
                    <a:pt x="249" y="176"/>
                  </a:cubicBezTo>
                  <a:cubicBezTo>
                    <a:pt x="244" y="164"/>
                    <a:pt x="244" y="164"/>
                    <a:pt x="244" y="164"/>
                  </a:cubicBezTo>
                  <a:cubicBezTo>
                    <a:pt x="255" y="144"/>
                    <a:pt x="255" y="144"/>
                    <a:pt x="255" y="144"/>
                  </a:cubicBezTo>
                  <a:cubicBezTo>
                    <a:pt x="249" y="134"/>
                    <a:pt x="249" y="134"/>
                    <a:pt x="249" y="134"/>
                  </a:cubicBezTo>
                  <a:cubicBezTo>
                    <a:pt x="234" y="149"/>
                    <a:pt x="234" y="149"/>
                    <a:pt x="234" y="149"/>
                  </a:cubicBezTo>
                  <a:cubicBezTo>
                    <a:pt x="218" y="143"/>
                    <a:pt x="218" y="143"/>
                    <a:pt x="218" y="143"/>
                  </a:cubicBezTo>
                  <a:cubicBezTo>
                    <a:pt x="189" y="159"/>
                    <a:pt x="189" y="159"/>
                    <a:pt x="189" y="159"/>
                  </a:cubicBezTo>
                  <a:cubicBezTo>
                    <a:pt x="157" y="155"/>
                    <a:pt x="157" y="155"/>
                    <a:pt x="157" y="155"/>
                  </a:cubicBezTo>
                  <a:cubicBezTo>
                    <a:pt x="152" y="160"/>
                    <a:pt x="152" y="160"/>
                    <a:pt x="152" y="160"/>
                  </a:cubicBezTo>
                  <a:cubicBezTo>
                    <a:pt x="125" y="157"/>
                    <a:pt x="125" y="157"/>
                    <a:pt x="125" y="157"/>
                  </a:cubicBezTo>
                  <a:cubicBezTo>
                    <a:pt x="112" y="154"/>
                    <a:pt x="112" y="154"/>
                    <a:pt x="112" y="154"/>
                  </a:cubicBezTo>
                  <a:cubicBezTo>
                    <a:pt x="103" y="190"/>
                    <a:pt x="103" y="190"/>
                    <a:pt x="103" y="190"/>
                  </a:cubicBezTo>
                  <a:cubicBezTo>
                    <a:pt x="106" y="216"/>
                    <a:pt x="106" y="216"/>
                    <a:pt x="106" y="216"/>
                  </a:cubicBezTo>
                  <a:cubicBezTo>
                    <a:pt x="96" y="226"/>
                    <a:pt x="96" y="226"/>
                    <a:pt x="96" y="226"/>
                  </a:cubicBezTo>
                  <a:cubicBezTo>
                    <a:pt x="66" y="227"/>
                    <a:pt x="66" y="227"/>
                    <a:pt x="66" y="227"/>
                  </a:cubicBezTo>
                  <a:cubicBezTo>
                    <a:pt x="59" y="234"/>
                    <a:pt x="59" y="234"/>
                    <a:pt x="59" y="234"/>
                  </a:cubicBezTo>
                  <a:cubicBezTo>
                    <a:pt x="48" y="223"/>
                    <a:pt x="48" y="223"/>
                    <a:pt x="48" y="223"/>
                  </a:cubicBezTo>
                  <a:cubicBezTo>
                    <a:pt x="25" y="225"/>
                    <a:pt x="25" y="225"/>
                    <a:pt x="25" y="225"/>
                  </a:cubicBezTo>
                  <a:cubicBezTo>
                    <a:pt x="20" y="229"/>
                    <a:pt x="20" y="229"/>
                    <a:pt x="20" y="229"/>
                  </a:cubicBezTo>
                  <a:cubicBezTo>
                    <a:pt x="33" y="255"/>
                    <a:pt x="33" y="255"/>
                    <a:pt x="33" y="255"/>
                  </a:cubicBezTo>
                  <a:cubicBezTo>
                    <a:pt x="25" y="260"/>
                    <a:pt x="25" y="260"/>
                    <a:pt x="25" y="260"/>
                  </a:cubicBezTo>
                  <a:cubicBezTo>
                    <a:pt x="2" y="254"/>
                    <a:pt x="2" y="254"/>
                    <a:pt x="2" y="254"/>
                  </a:cubicBezTo>
                  <a:cubicBezTo>
                    <a:pt x="2" y="254"/>
                    <a:pt x="0" y="255"/>
                    <a:pt x="0" y="255"/>
                  </a:cubicBezTo>
                  <a:cubicBezTo>
                    <a:pt x="6" y="275"/>
                    <a:pt x="6" y="275"/>
                    <a:pt x="6" y="275"/>
                  </a:cubicBezTo>
                  <a:cubicBezTo>
                    <a:pt x="33" y="290"/>
                    <a:pt x="33" y="290"/>
                    <a:pt x="33" y="290"/>
                  </a:cubicBezTo>
                  <a:cubicBezTo>
                    <a:pt x="35" y="312"/>
                    <a:pt x="35" y="312"/>
                    <a:pt x="35" y="312"/>
                  </a:cubicBezTo>
                  <a:cubicBezTo>
                    <a:pt x="58" y="332"/>
                    <a:pt x="58" y="332"/>
                    <a:pt x="58" y="332"/>
                  </a:cubicBezTo>
                  <a:cubicBezTo>
                    <a:pt x="66" y="356"/>
                    <a:pt x="66" y="356"/>
                    <a:pt x="66" y="356"/>
                  </a:cubicBezTo>
                  <a:cubicBezTo>
                    <a:pt x="66" y="357"/>
                    <a:pt x="66" y="357"/>
                    <a:pt x="66" y="357"/>
                  </a:cubicBezTo>
                  <a:cubicBezTo>
                    <a:pt x="69" y="355"/>
                    <a:pt x="69" y="355"/>
                    <a:pt x="69" y="355"/>
                  </a:cubicBezTo>
                  <a:cubicBezTo>
                    <a:pt x="86" y="354"/>
                    <a:pt x="86" y="354"/>
                    <a:pt x="86" y="354"/>
                  </a:cubicBezTo>
                  <a:cubicBezTo>
                    <a:pt x="101" y="349"/>
                    <a:pt x="101" y="349"/>
                    <a:pt x="101" y="349"/>
                  </a:cubicBezTo>
                  <a:cubicBezTo>
                    <a:pt x="114" y="350"/>
                    <a:pt x="114" y="350"/>
                    <a:pt x="114" y="350"/>
                  </a:cubicBezTo>
                  <a:cubicBezTo>
                    <a:pt x="136" y="369"/>
                    <a:pt x="136" y="369"/>
                    <a:pt x="136" y="369"/>
                  </a:cubicBezTo>
                  <a:cubicBezTo>
                    <a:pt x="173" y="361"/>
                    <a:pt x="173" y="361"/>
                    <a:pt x="173" y="361"/>
                  </a:cubicBezTo>
                  <a:cubicBezTo>
                    <a:pt x="191" y="366"/>
                    <a:pt x="191" y="366"/>
                    <a:pt x="191" y="366"/>
                  </a:cubicBezTo>
                  <a:cubicBezTo>
                    <a:pt x="202" y="360"/>
                    <a:pt x="202" y="360"/>
                    <a:pt x="202" y="360"/>
                  </a:cubicBezTo>
                  <a:cubicBezTo>
                    <a:pt x="222" y="362"/>
                    <a:pt x="222" y="362"/>
                    <a:pt x="222" y="362"/>
                  </a:cubicBezTo>
                  <a:cubicBezTo>
                    <a:pt x="228" y="359"/>
                    <a:pt x="228" y="359"/>
                    <a:pt x="228" y="359"/>
                  </a:cubicBezTo>
                  <a:cubicBezTo>
                    <a:pt x="240" y="361"/>
                    <a:pt x="240" y="361"/>
                    <a:pt x="240" y="361"/>
                  </a:cubicBezTo>
                  <a:cubicBezTo>
                    <a:pt x="245" y="356"/>
                    <a:pt x="245" y="356"/>
                    <a:pt x="245" y="356"/>
                  </a:cubicBezTo>
                  <a:cubicBezTo>
                    <a:pt x="233" y="348"/>
                    <a:pt x="233" y="348"/>
                    <a:pt x="233" y="348"/>
                  </a:cubicBezTo>
                  <a:cubicBezTo>
                    <a:pt x="239" y="337"/>
                    <a:pt x="239" y="337"/>
                    <a:pt x="239" y="337"/>
                  </a:cubicBezTo>
                  <a:cubicBezTo>
                    <a:pt x="261" y="342"/>
                    <a:pt x="261" y="342"/>
                    <a:pt x="261" y="342"/>
                  </a:cubicBezTo>
                  <a:cubicBezTo>
                    <a:pt x="257" y="334"/>
                    <a:pt x="257" y="334"/>
                    <a:pt x="257" y="334"/>
                  </a:cubicBezTo>
                  <a:cubicBezTo>
                    <a:pt x="278" y="333"/>
                    <a:pt x="278" y="333"/>
                    <a:pt x="278" y="333"/>
                  </a:cubicBezTo>
                  <a:cubicBezTo>
                    <a:pt x="289" y="325"/>
                    <a:pt x="289" y="325"/>
                    <a:pt x="289" y="325"/>
                  </a:cubicBezTo>
                  <a:cubicBezTo>
                    <a:pt x="297" y="329"/>
                    <a:pt x="297" y="329"/>
                    <a:pt x="297" y="329"/>
                  </a:cubicBezTo>
                  <a:cubicBezTo>
                    <a:pt x="291" y="345"/>
                    <a:pt x="291" y="345"/>
                    <a:pt x="291" y="345"/>
                  </a:cubicBezTo>
                  <a:cubicBezTo>
                    <a:pt x="306" y="345"/>
                    <a:pt x="306" y="345"/>
                    <a:pt x="306" y="345"/>
                  </a:cubicBezTo>
                  <a:cubicBezTo>
                    <a:pt x="308" y="347"/>
                    <a:pt x="308" y="347"/>
                    <a:pt x="308" y="347"/>
                  </a:cubicBezTo>
                  <a:cubicBezTo>
                    <a:pt x="308" y="347"/>
                    <a:pt x="308" y="347"/>
                    <a:pt x="308" y="347"/>
                  </a:cubicBezTo>
                  <a:cubicBezTo>
                    <a:pt x="330" y="337"/>
                    <a:pt x="330" y="337"/>
                    <a:pt x="330" y="337"/>
                  </a:cubicBezTo>
                  <a:cubicBezTo>
                    <a:pt x="341" y="315"/>
                    <a:pt x="341" y="315"/>
                    <a:pt x="341" y="315"/>
                  </a:cubicBezTo>
                  <a:cubicBezTo>
                    <a:pt x="351" y="304"/>
                    <a:pt x="351" y="304"/>
                    <a:pt x="351" y="304"/>
                  </a:cubicBezTo>
                  <a:cubicBezTo>
                    <a:pt x="369" y="300"/>
                    <a:pt x="369" y="300"/>
                    <a:pt x="369" y="300"/>
                  </a:cubicBezTo>
                  <a:cubicBezTo>
                    <a:pt x="370" y="300"/>
                    <a:pt x="370" y="300"/>
                    <a:pt x="370" y="300"/>
                  </a:cubicBezTo>
                  <a:cubicBezTo>
                    <a:pt x="364" y="294"/>
                    <a:pt x="364" y="294"/>
                    <a:pt x="364" y="294"/>
                  </a:cubicBezTo>
                  <a:cubicBezTo>
                    <a:pt x="360" y="293"/>
                    <a:pt x="360" y="293"/>
                    <a:pt x="360" y="293"/>
                  </a:cubicBezTo>
                  <a:cubicBezTo>
                    <a:pt x="361" y="286"/>
                    <a:pt x="361" y="286"/>
                    <a:pt x="361" y="286"/>
                  </a:cubicBezTo>
                  <a:cubicBezTo>
                    <a:pt x="370" y="275"/>
                    <a:pt x="370" y="275"/>
                    <a:pt x="370" y="275"/>
                  </a:cubicBezTo>
                  <a:cubicBezTo>
                    <a:pt x="373" y="264"/>
                    <a:pt x="373" y="264"/>
                    <a:pt x="373" y="264"/>
                  </a:cubicBezTo>
                  <a:cubicBezTo>
                    <a:pt x="384" y="254"/>
                    <a:pt x="384" y="254"/>
                    <a:pt x="384" y="254"/>
                  </a:cubicBezTo>
                  <a:cubicBezTo>
                    <a:pt x="411" y="229"/>
                    <a:pt x="411" y="229"/>
                    <a:pt x="411" y="229"/>
                  </a:cubicBezTo>
                  <a:cubicBezTo>
                    <a:pt x="427" y="212"/>
                    <a:pt x="427" y="212"/>
                    <a:pt x="427" y="212"/>
                  </a:cubicBezTo>
                  <a:cubicBezTo>
                    <a:pt x="432" y="212"/>
                    <a:pt x="432" y="212"/>
                    <a:pt x="432" y="212"/>
                  </a:cubicBezTo>
                  <a:cubicBezTo>
                    <a:pt x="446" y="202"/>
                    <a:pt x="446" y="202"/>
                    <a:pt x="446" y="202"/>
                  </a:cubicBezTo>
                  <a:cubicBezTo>
                    <a:pt x="460" y="190"/>
                    <a:pt x="460" y="190"/>
                    <a:pt x="460" y="190"/>
                  </a:cubicBezTo>
                  <a:cubicBezTo>
                    <a:pt x="466" y="183"/>
                    <a:pt x="466" y="183"/>
                    <a:pt x="466" y="183"/>
                  </a:cubicBezTo>
                  <a:cubicBezTo>
                    <a:pt x="466" y="183"/>
                    <a:pt x="466" y="183"/>
                    <a:pt x="466" y="183"/>
                  </a:cubicBezTo>
                  <a:cubicBezTo>
                    <a:pt x="458" y="170"/>
                    <a:pt x="458" y="170"/>
                    <a:pt x="458" y="170"/>
                  </a:cubicBezTo>
                  <a:cubicBezTo>
                    <a:pt x="446" y="170"/>
                    <a:pt x="446" y="170"/>
                    <a:pt x="446" y="170"/>
                  </a:cubicBezTo>
                  <a:cubicBezTo>
                    <a:pt x="429" y="154"/>
                    <a:pt x="429" y="154"/>
                    <a:pt x="429" y="154"/>
                  </a:cubicBezTo>
                  <a:cubicBezTo>
                    <a:pt x="423" y="166"/>
                    <a:pt x="423" y="166"/>
                    <a:pt x="423" y="166"/>
                  </a:cubicBezTo>
                  <a:cubicBezTo>
                    <a:pt x="413" y="157"/>
                    <a:pt x="413" y="157"/>
                    <a:pt x="413" y="157"/>
                  </a:cubicBezTo>
                  <a:cubicBezTo>
                    <a:pt x="402" y="147"/>
                    <a:pt x="402" y="147"/>
                    <a:pt x="402" y="147"/>
                  </a:cubicBezTo>
                  <a:cubicBezTo>
                    <a:pt x="410" y="126"/>
                    <a:pt x="410" y="126"/>
                    <a:pt x="410" y="126"/>
                  </a:cubicBezTo>
                  <a:cubicBezTo>
                    <a:pt x="419" y="103"/>
                    <a:pt x="419" y="103"/>
                    <a:pt x="419" y="103"/>
                  </a:cubicBezTo>
                  <a:cubicBezTo>
                    <a:pt x="406" y="84"/>
                    <a:pt x="406" y="84"/>
                    <a:pt x="406" y="84"/>
                  </a:cubicBezTo>
                  <a:cubicBezTo>
                    <a:pt x="407" y="62"/>
                    <a:pt x="407" y="62"/>
                    <a:pt x="407" y="62"/>
                  </a:cubicBezTo>
                  <a:cubicBezTo>
                    <a:pt x="421" y="45"/>
                    <a:pt x="421" y="45"/>
                    <a:pt x="421" y="45"/>
                  </a:cubicBezTo>
                  <a:cubicBezTo>
                    <a:pt x="424" y="31"/>
                    <a:pt x="424" y="31"/>
                    <a:pt x="424" y="31"/>
                  </a:cubicBezTo>
                  <a:cubicBezTo>
                    <a:pt x="416" y="26"/>
                    <a:pt x="416" y="26"/>
                    <a:pt x="416" y="26"/>
                  </a:cubicBezTo>
                  <a:cubicBezTo>
                    <a:pt x="408" y="7"/>
                    <a:pt x="408" y="7"/>
                    <a:pt x="408" y="7"/>
                  </a:cubicBezTo>
                  <a:cubicBezTo>
                    <a:pt x="400" y="7"/>
                    <a:pt x="400" y="7"/>
                    <a:pt x="400" y="7"/>
                  </a:cubicBezTo>
                  <a:cubicBezTo>
                    <a:pt x="384" y="12"/>
                    <a:pt x="384" y="12"/>
                    <a:pt x="384" y="12"/>
                  </a:cubicBezTo>
                  <a:lnTo>
                    <a:pt x="382" y="0"/>
                  </a:lnTo>
                  <a:close/>
                </a:path>
              </a:pathLst>
            </a:custGeom>
            <a:grpFill/>
            <a:ln w="3175" cmpd="sng">
              <a:solidFill>
                <a:schemeClr val="bg2">
                  <a:lumMod val="90000"/>
                </a:schemeClr>
              </a:solidFill>
              <a:prstDash val="solid"/>
              <a:round/>
              <a:headEnd/>
              <a:tailEnd/>
            </a:ln>
            <a:effectLst/>
          </p:spPr>
          <p:txBody>
            <a:bodyPr/>
            <a:lstStyle/>
            <a:p>
              <a:pPr defTabSz="986912"/>
              <a:endParaRPr lang="en-US" sz="1943" kern="0">
                <a:solidFill>
                  <a:sysClr val="windowText" lastClr="000000"/>
                </a:solidFill>
              </a:endParaRPr>
            </a:p>
          </p:txBody>
        </p:sp>
        <p:sp>
          <p:nvSpPr>
            <p:cNvPr id="43" name="Freeform 14">
              <a:extLst>
                <a:ext uri="{FF2B5EF4-FFF2-40B4-BE49-F238E27FC236}">
                  <a16:creationId xmlns:a16="http://schemas.microsoft.com/office/drawing/2014/main" id="{E716D1AB-FF6B-09EA-6F0E-9ABBBF0B3174}"/>
                </a:ext>
              </a:extLst>
            </p:cNvPr>
            <p:cNvSpPr>
              <a:spLocks/>
            </p:cNvSpPr>
            <p:nvPr/>
          </p:nvSpPr>
          <p:spPr bwMode="auto">
            <a:xfrm>
              <a:off x="3659188" y="38100"/>
              <a:ext cx="936625" cy="919162"/>
            </a:xfrm>
            <a:custGeom>
              <a:avLst/>
              <a:gdLst/>
              <a:ahLst/>
              <a:cxnLst>
                <a:cxn ang="0">
                  <a:pos x="12" y="11"/>
                </a:cxn>
                <a:cxn ang="0">
                  <a:pos x="3" y="21"/>
                </a:cxn>
                <a:cxn ang="0">
                  <a:pos x="7" y="56"/>
                </a:cxn>
                <a:cxn ang="0">
                  <a:pos x="41" y="87"/>
                </a:cxn>
                <a:cxn ang="0">
                  <a:pos x="40" y="140"/>
                </a:cxn>
                <a:cxn ang="0">
                  <a:pos x="49" y="169"/>
                </a:cxn>
                <a:cxn ang="0">
                  <a:pos x="41" y="222"/>
                </a:cxn>
                <a:cxn ang="0">
                  <a:pos x="78" y="226"/>
                </a:cxn>
                <a:cxn ang="0">
                  <a:pos x="77" y="255"/>
                </a:cxn>
                <a:cxn ang="0">
                  <a:pos x="62" y="284"/>
                </a:cxn>
                <a:cxn ang="0">
                  <a:pos x="45" y="274"/>
                </a:cxn>
                <a:cxn ang="0">
                  <a:pos x="8" y="262"/>
                </a:cxn>
                <a:cxn ang="0">
                  <a:pos x="1" y="286"/>
                </a:cxn>
                <a:cxn ang="0">
                  <a:pos x="17" y="309"/>
                </a:cxn>
                <a:cxn ang="0">
                  <a:pos x="22" y="357"/>
                </a:cxn>
                <a:cxn ang="0">
                  <a:pos x="31" y="373"/>
                </a:cxn>
                <a:cxn ang="0">
                  <a:pos x="53" y="408"/>
                </a:cxn>
                <a:cxn ang="0">
                  <a:pos x="57" y="437"/>
                </a:cxn>
                <a:cxn ang="0">
                  <a:pos x="66" y="435"/>
                </a:cxn>
                <a:cxn ang="0">
                  <a:pos x="91" y="440"/>
                </a:cxn>
                <a:cxn ang="0">
                  <a:pos x="86" y="409"/>
                </a:cxn>
                <a:cxn ang="0">
                  <a:pos x="114" y="403"/>
                </a:cxn>
                <a:cxn ang="0">
                  <a:pos x="132" y="407"/>
                </a:cxn>
                <a:cxn ang="0">
                  <a:pos x="172" y="396"/>
                </a:cxn>
                <a:cxn ang="0">
                  <a:pos x="178" y="334"/>
                </a:cxn>
                <a:cxn ang="0">
                  <a:pos x="218" y="340"/>
                </a:cxn>
                <a:cxn ang="0">
                  <a:pos x="255" y="339"/>
                </a:cxn>
                <a:cxn ang="0">
                  <a:pos x="300" y="329"/>
                </a:cxn>
                <a:cxn ang="0">
                  <a:pos x="321" y="324"/>
                </a:cxn>
                <a:cxn ang="0">
                  <a:pos x="315" y="356"/>
                </a:cxn>
                <a:cxn ang="0">
                  <a:pos x="336" y="356"/>
                </a:cxn>
                <a:cxn ang="0">
                  <a:pos x="360" y="345"/>
                </a:cxn>
                <a:cxn ang="0">
                  <a:pos x="383" y="323"/>
                </a:cxn>
                <a:cxn ang="0">
                  <a:pos x="385" y="280"/>
                </a:cxn>
                <a:cxn ang="0">
                  <a:pos x="386" y="247"/>
                </a:cxn>
                <a:cxn ang="0">
                  <a:pos x="407" y="241"/>
                </a:cxn>
                <a:cxn ang="0">
                  <a:pos x="412" y="203"/>
                </a:cxn>
                <a:cxn ang="0">
                  <a:pos x="434" y="181"/>
                </a:cxn>
                <a:cxn ang="0">
                  <a:pos x="445" y="164"/>
                </a:cxn>
                <a:cxn ang="0">
                  <a:pos x="406" y="148"/>
                </a:cxn>
                <a:cxn ang="0">
                  <a:pos x="379" y="123"/>
                </a:cxn>
                <a:cxn ang="0">
                  <a:pos x="356" y="107"/>
                </a:cxn>
                <a:cxn ang="0">
                  <a:pos x="317" y="65"/>
                </a:cxn>
                <a:cxn ang="0">
                  <a:pos x="302" y="93"/>
                </a:cxn>
                <a:cxn ang="0">
                  <a:pos x="279" y="102"/>
                </a:cxn>
                <a:cxn ang="0">
                  <a:pos x="239" y="87"/>
                </a:cxn>
                <a:cxn ang="0">
                  <a:pos x="217" y="95"/>
                </a:cxn>
                <a:cxn ang="0">
                  <a:pos x="188" y="113"/>
                </a:cxn>
                <a:cxn ang="0">
                  <a:pos x="168" y="107"/>
                </a:cxn>
                <a:cxn ang="0">
                  <a:pos x="146" y="92"/>
                </a:cxn>
                <a:cxn ang="0">
                  <a:pos x="129" y="82"/>
                </a:cxn>
                <a:cxn ang="0">
                  <a:pos x="113" y="56"/>
                </a:cxn>
                <a:cxn ang="0">
                  <a:pos x="89" y="39"/>
                </a:cxn>
                <a:cxn ang="0">
                  <a:pos x="72" y="21"/>
                </a:cxn>
              </a:cxnLst>
              <a:rect l="0" t="0" r="r" b="b"/>
              <a:pathLst>
                <a:path w="448" h="440">
                  <a:moveTo>
                    <a:pt x="34" y="0"/>
                  </a:moveTo>
                  <a:cubicBezTo>
                    <a:pt x="12" y="11"/>
                    <a:pt x="12" y="11"/>
                    <a:pt x="12" y="11"/>
                  </a:cubicBezTo>
                  <a:cubicBezTo>
                    <a:pt x="8" y="21"/>
                    <a:pt x="8" y="21"/>
                    <a:pt x="8" y="21"/>
                  </a:cubicBezTo>
                  <a:cubicBezTo>
                    <a:pt x="3" y="21"/>
                    <a:pt x="3" y="21"/>
                    <a:pt x="3" y="21"/>
                  </a:cubicBezTo>
                  <a:cubicBezTo>
                    <a:pt x="3" y="21"/>
                    <a:pt x="3" y="21"/>
                    <a:pt x="3" y="21"/>
                  </a:cubicBezTo>
                  <a:cubicBezTo>
                    <a:pt x="7" y="56"/>
                    <a:pt x="7" y="56"/>
                    <a:pt x="7" y="56"/>
                  </a:cubicBezTo>
                  <a:cubicBezTo>
                    <a:pt x="27" y="73"/>
                    <a:pt x="27" y="73"/>
                    <a:pt x="27" y="73"/>
                  </a:cubicBezTo>
                  <a:cubicBezTo>
                    <a:pt x="41" y="87"/>
                    <a:pt x="41" y="87"/>
                    <a:pt x="41" y="87"/>
                  </a:cubicBezTo>
                  <a:cubicBezTo>
                    <a:pt x="36" y="121"/>
                    <a:pt x="36" y="121"/>
                    <a:pt x="36" y="121"/>
                  </a:cubicBezTo>
                  <a:cubicBezTo>
                    <a:pt x="40" y="140"/>
                    <a:pt x="40" y="140"/>
                    <a:pt x="40" y="140"/>
                  </a:cubicBezTo>
                  <a:cubicBezTo>
                    <a:pt x="39" y="147"/>
                    <a:pt x="39" y="147"/>
                    <a:pt x="39" y="147"/>
                  </a:cubicBezTo>
                  <a:cubicBezTo>
                    <a:pt x="49" y="169"/>
                    <a:pt x="49" y="169"/>
                    <a:pt x="49" y="169"/>
                  </a:cubicBezTo>
                  <a:cubicBezTo>
                    <a:pt x="39" y="213"/>
                    <a:pt x="39" y="213"/>
                    <a:pt x="39" y="213"/>
                  </a:cubicBezTo>
                  <a:cubicBezTo>
                    <a:pt x="41" y="222"/>
                    <a:pt x="41" y="222"/>
                    <a:pt x="41" y="222"/>
                  </a:cubicBezTo>
                  <a:cubicBezTo>
                    <a:pt x="62" y="220"/>
                    <a:pt x="62" y="220"/>
                    <a:pt x="62" y="220"/>
                  </a:cubicBezTo>
                  <a:cubicBezTo>
                    <a:pt x="78" y="226"/>
                    <a:pt x="78" y="226"/>
                    <a:pt x="78" y="226"/>
                  </a:cubicBezTo>
                  <a:cubicBezTo>
                    <a:pt x="84" y="246"/>
                    <a:pt x="84" y="246"/>
                    <a:pt x="84" y="246"/>
                  </a:cubicBezTo>
                  <a:cubicBezTo>
                    <a:pt x="77" y="255"/>
                    <a:pt x="77" y="255"/>
                    <a:pt x="77" y="255"/>
                  </a:cubicBezTo>
                  <a:cubicBezTo>
                    <a:pt x="74" y="267"/>
                    <a:pt x="74" y="267"/>
                    <a:pt x="74" y="267"/>
                  </a:cubicBezTo>
                  <a:cubicBezTo>
                    <a:pt x="62" y="284"/>
                    <a:pt x="62" y="284"/>
                    <a:pt x="62" y="284"/>
                  </a:cubicBezTo>
                  <a:cubicBezTo>
                    <a:pt x="55" y="286"/>
                    <a:pt x="55" y="286"/>
                    <a:pt x="55" y="286"/>
                  </a:cubicBezTo>
                  <a:cubicBezTo>
                    <a:pt x="45" y="274"/>
                    <a:pt x="45" y="274"/>
                    <a:pt x="45" y="274"/>
                  </a:cubicBezTo>
                  <a:cubicBezTo>
                    <a:pt x="19" y="266"/>
                    <a:pt x="19" y="266"/>
                    <a:pt x="19" y="266"/>
                  </a:cubicBezTo>
                  <a:cubicBezTo>
                    <a:pt x="8" y="262"/>
                    <a:pt x="8" y="262"/>
                    <a:pt x="8" y="262"/>
                  </a:cubicBezTo>
                  <a:cubicBezTo>
                    <a:pt x="11" y="281"/>
                    <a:pt x="11" y="281"/>
                    <a:pt x="11" y="281"/>
                  </a:cubicBezTo>
                  <a:cubicBezTo>
                    <a:pt x="1" y="286"/>
                    <a:pt x="1" y="286"/>
                    <a:pt x="1" y="286"/>
                  </a:cubicBezTo>
                  <a:cubicBezTo>
                    <a:pt x="0" y="296"/>
                    <a:pt x="0" y="296"/>
                    <a:pt x="0" y="296"/>
                  </a:cubicBezTo>
                  <a:cubicBezTo>
                    <a:pt x="17" y="309"/>
                    <a:pt x="17" y="309"/>
                    <a:pt x="17" y="309"/>
                  </a:cubicBezTo>
                  <a:cubicBezTo>
                    <a:pt x="29" y="342"/>
                    <a:pt x="29" y="342"/>
                    <a:pt x="29" y="342"/>
                  </a:cubicBezTo>
                  <a:cubicBezTo>
                    <a:pt x="22" y="357"/>
                    <a:pt x="22" y="357"/>
                    <a:pt x="22" y="357"/>
                  </a:cubicBezTo>
                  <a:cubicBezTo>
                    <a:pt x="22" y="357"/>
                    <a:pt x="20" y="362"/>
                    <a:pt x="19" y="364"/>
                  </a:cubicBezTo>
                  <a:cubicBezTo>
                    <a:pt x="31" y="373"/>
                    <a:pt x="31" y="373"/>
                    <a:pt x="31" y="373"/>
                  </a:cubicBezTo>
                  <a:cubicBezTo>
                    <a:pt x="47" y="378"/>
                    <a:pt x="47" y="378"/>
                    <a:pt x="47" y="378"/>
                  </a:cubicBezTo>
                  <a:cubicBezTo>
                    <a:pt x="53" y="408"/>
                    <a:pt x="53" y="408"/>
                    <a:pt x="53" y="408"/>
                  </a:cubicBezTo>
                  <a:cubicBezTo>
                    <a:pt x="39" y="431"/>
                    <a:pt x="39" y="431"/>
                    <a:pt x="39" y="431"/>
                  </a:cubicBezTo>
                  <a:cubicBezTo>
                    <a:pt x="57" y="437"/>
                    <a:pt x="57" y="437"/>
                    <a:pt x="57" y="437"/>
                  </a:cubicBezTo>
                  <a:cubicBezTo>
                    <a:pt x="66" y="434"/>
                    <a:pt x="66" y="434"/>
                    <a:pt x="66" y="434"/>
                  </a:cubicBezTo>
                  <a:cubicBezTo>
                    <a:pt x="66" y="435"/>
                    <a:pt x="66" y="435"/>
                    <a:pt x="66" y="435"/>
                  </a:cubicBezTo>
                  <a:cubicBezTo>
                    <a:pt x="66" y="435"/>
                    <a:pt x="68" y="434"/>
                    <a:pt x="68" y="434"/>
                  </a:cubicBezTo>
                  <a:cubicBezTo>
                    <a:pt x="91" y="440"/>
                    <a:pt x="91" y="440"/>
                    <a:pt x="91" y="440"/>
                  </a:cubicBezTo>
                  <a:cubicBezTo>
                    <a:pt x="99" y="435"/>
                    <a:pt x="99" y="435"/>
                    <a:pt x="99" y="435"/>
                  </a:cubicBezTo>
                  <a:cubicBezTo>
                    <a:pt x="86" y="409"/>
                    <a:pt x="86" y="409"/>
                    <a:pt x="86" y="409"/>
                  </a:cubicBezTo>
                  <a:cubicBezTo>
                    <a:pt x="91" y="405"/>
                    <a:pt x="91" y="405"/>
                    <a:pt x="91" y="405"/>
                  </a:cubicBezTo>
                  <a:cubicBezTo>
                    <a:pt x="114" y="403"/>
                    <a:pt x="114" y="403"/>
                    <a:pt x="114" y="403"/>
                  </a:cubicBezTo>
                  <a:cubicBezTo>
                    <a:pt x="125" y="414"/>
                    <a:pt x="125" y="414"/>
                    <a:pt x="125" y="414"/>
                  </a:cubicBezTo>
                  <a:cubicBezTo>
                    <a:pt x="132" y="407"/>
                    <a:pt x="132" y="407"/>
                    <a:pt x="132" y="407"/>
                  </a:cubicBezTo>
                  <a:cubicBezTo>
                    <a:pt x="162" y="406"/>
                    <a:pt x="162" y="406"/>
                    <a:pt x="162" y="406"/>
                  </a:cubicBezTo>
                  <a:cubicBezTo>
                    <a:pt x="172" y="396"/>
                    <a:pt x="172" y="396"/>
                    <a:pt x="172" y="396"/>
                  </a:cubicBezTo>
                  <a:cubicBezTo>
                    <a:pt x="169" y="370"/>
                    <a:pt x="169" y="370"/>
                    <a:pt x="169" y="370"/>
                  </a:cubicBezTo>
                  <a:cubicBezTo>
                    <a:pt x="178" y="334"/>
                    <a:pt x="178" y="334"/>
                    <a:pt x="178" y="334"/>
                  </a:cubicBezTo>
                  <a:cubicBezTo>
                    <a:pt x="191" y="337"/>
                    <a:pt x="191" y="337"/>
                    <a:pt x="191" y="337"/>
                  </a:cubicBezTo>
                  <a:cubicBezTo>
                    <a:pt x="218" y="340"/>
                    <a:pt x="218" y="340"/>
                    <a:pt x="218" y="340"/>
                  </a:cubicBezTo>
                  <a:cubicBezTo>
                    <a:pt x="223" y="335"/>
                    <a:pt x="223" y="335"/>
                    <a:pt x="223" y="335"/>
                  </a:cubicBezTo>
                  <a:cubicBezTo>
                    <a:pt x="255" y="339"/>
                    <a:pt x="255" y="339"/>
                    <a:pt x="255" y="339"/>
                  </a:cubicBezTo>
                  <a:cubicBezTo>
                    <a:pt x="284" y="323"/>
                    <a:pt x="284" y="323"/>
                    <a:pt x="284" y="323"/>
                  </a:cubicBezTo>
                  <a:cubicBezTo>
                    <a:pt x="300" y="329"/>
                    <a:pt x="300" y="329"/>
                    <a:pt x="300" y="329"/>
                  </a:cubicBezTo>
                  <a:cubicBezTo>
                    <a:pt x="315" y="314"/>
                    <a:pt x="315" y="314"/>
                    <a:pt x="315" y="314"/>
                  </a:cubicBezTo>
                  <a:cubicBezTo>
                    <a:pt x="321" y="324"/>
                    <a:pt x="321" y="324"/>
                    <a:pt x="321" y="324"/>
                  </a:cubicBezTo>
                  <a:cubicBezTo>
                    <a:pt x="310" y="344"/>
                    <a:pt x="310" y="344"/>
                    <a:pt x="310" y="344"/>
                  </a:cubicBezTo>
                  <a:cubicBezTo>
                    <a:pt x="315" y="356"/>
                    <a:pt x="315" y="356"/>
                    <a:pt x="315" y="356"/>
                  </a:cubicBezTo>
                  <a:cubicBezTo>
                    <a:pt x="328" y="358"/>
                    <a:pt x="328" y="358"/>
                    <a:pt x="328" y="358"/>
                  </a:cubicBezTo>
                  <a:cubicBezTo>
                    <a:pt x="336" y="356"/>
                    <a:pt x="336" y="356"/>
                    <a:pt x="336" y="356"/>
                  </a:cubicBezTo>
                  <a:cubicBezTo>
                    <a:pt x="350" y="364"/>
                    <a:pt x="350" y="364"/>
                    <a:pt x="350" y="364"/>
                  </a:cubicBezTo>
                  <a:cubicBezTo>
                    <a:pt x="360" y="345"/>
                    <a:pt x="360" y="345"/>
                    <a:pt x="360" y="345"/>
                  </a:cubicBezTo>
                  <a:cubicBezTo>
                    <a:pt x="384" y="335"/>
                    <a:pt x="384" y="335"/>
                    <a:pt x="384" y="335"/>
                  </a:cubicBezTo>
                  <a:cubicBezTo>
                    <a:pt x="383" y="323"/>
                    <a:pt x="383" y="323"/>
                    <a:pt x="383" y="323"/>
                  </a:cubicBezTo>
                  <a:cubicBezTo>
                    <a:pt x="383" y="316"/>
                    <a:pt x="383" y="316"/>
                    <a:pt x="383" y="316"/>
                  </a:cubicBezTo>
                  <a:cubicBezTo>
                    <a:pt x="385" y="280"/>
                    <a:pt x="385" y="280"/>
                    <a:pt x="385" y="280"/>
                  </a:cubicBezTo>
                  <a:cubicBezTo>
                    <a:pt x="379" y="256"/>
                    <a:pt x="379" y="256"/>
                    <a:pt x="379" y="256"/>
                  </a:cubicBezTo>
                  <a:cubicBezTo>
                    <a:pt x="386" y="247"/>
                    <a:pt x="386" y="247"/>
                    <a:pt x="386" y="247"/>
                  </a:cubicBezTo>
                  <a:cubicBezTo>
                    <a:pt x="404" y="246"/>
                    <a:pt x="404" y="246"/>
                    <a:pt x="404" y="246"/>
                  </a:cubicBezTo>
                  <a:cubicBezTo>
                    <a:pt x="407" y="241"/>
                    <a:pt x="407" y="241"/>
                    <a:pt x="407" y="241"/>
                  </a:cubicBezTo>
                  <a:cubicBezTo>
                    <a:pt x="407" y="225"/>
                    <a:pt x="407" y="225"/>
                    <a:pt x="407" y="225"/>
                  </a:cubicBezTo>
                  <a:cubicBezTo>
                    <a:pt x="412" y="203"/>
                    <a:pt x="412" y="203"/>
                    <a:pt x="412" y="203"/>
                  </a:cubicBezTo>
                  <a:cubicBezTo>
                    <a:pt x="415" y="187"/>
                    <a:pt x="415" y="187"/>
                    <a:pt x="415" y="187"/>
                  </a:cubicBezTo>
                  <a:cubicBezTo>
                    <a:pt x="434" y="181"/>
                    <a:pt x="434" y="181"/>
                    <a:pt x="434" y="181"/>
                  </a:cubicBezTo>
                  <a:cubicBezTo>
                    <a:pt x="448" y="180"/>
                    <a:pt x="448" y="180"/>
                    <a:pt x="448" y="180"/>
                  </a:cubicBezTo>
                  <a:cubicBezTo>
                    <a:pt x="445" y="164"/>
                    <a:pt x="445" y="164"/>
                    <a:pt x="445" y="164"/>
                  </a:cubicBezTo>
                  <a:cubicBezTo>
                    <a:pt x="429" y="158"/>
                    <a:pt x="429" y="158"/>
                    <a:pt x="429" y="158"/>
                  </a:cubicBezTo>
                  <a:cubicBezTo>
                    <a:pt x="406" y="148"/>
                    <a:pt x="406" y="148"/>
                    <a:pt x="406" y="148"/>
                  </a:cubicBezTo>
                  <a:cubicBezTo>
                    <a:pt x="396" y="135"/>
                    <a:pt x="396" y="135"/>
                    <a:pt x="396" y="135"/>
                  </a:cubicBezTo>
                  <a:cubicBezTo>
                    <a:pt x="379" y="123"/>
                    <a:pt x="379" y="123"/>
                    <a:pt x="379" y="123"/>
                  </a:cubicBezTo>
                  <a:cubicBezTo>
                    <a:pt x="372" y="109"/>
                    <a:pt x="372" y="109"/>
                    <a:pt x="372" y="109"/>
                  </a:cubicBezTo>
                  <a:cubicBezTo>
                    <a:pt x="356" y="107"/>
                    <a:pt x="356" y="107"/>
                    <a:pt x="356" y="107"/>
                  </a:cubicBezTo>
                  <a:cubicBezTo>
                    <a:pt x="356" y="80"/>
                    <a:pt x="356" y="80"/>
                    <a:pt x="356" y="80"/>
                  </a:cubicBezTo>
                  <a:cubicBezTo>
                    <a:pt x="317" y="65"/>
                    <a:pt x="317" y="65"/>
                    <a:pt x="317" y="65"/>
                  </a:cubicBezTo>
                  <a:cubicBezTo>
                    <a:pt x="315" y="75"/>
                    <a:pt x="315" y="75"/>
                    <a:pt x="315" y="75"/>
                  </a:cubicBezTo>
                  <a:cubicBezTo>
                    <a:pt x="302" y="93"/>
                    <a:pt x="302" y="93"/>
                    <a:pt x="302" y="93"/>
                  </a:cubicBezTo>
                  <a:cubicBezTo>
                    <a:pt x="290" y="106"/>
                    <a:pt x="290" y="106"/>
                    <a:pt x="290" y="106"/>
                  </a:cubicBezTo>
                  <a:cubicBezTo>
                    <a:pt x="279" y="102"/>
                    <a:pt x="279" y="102"/>
                    <a:pt x="279" y="102"/>
                  </a:cubicBezTo>
                  <a:cubicBezTo>
                    <a:pt x="261" y="87"/>
                    <a:pt x="261" y="87"/>
                    <a:pt x="261" y="87"/>
                  </a:cubicBezTo>
                  <a:cubicBezTo>
                    <a:pt x="239" y="87"/>
                    <a:pt x="239" y="87"/>
                    <a:pt x="239" y="87"/>
                  </a:cubicBezTo>
                  <a:cubicBezTo>
                    <a:pt x="228" y="79"/>
                    <a:pt x="228" y="79"/>
                    <a:pt x="228" y="79"/>
                  </a:cubicBezTo>
                  <a:cubicBezTo>
                    <a:pt x="217" y="95"/>
                    <a:pt x="217" y="95"/>
                    <a:pt x="217" y="95"/>
                  </a:cubicBezTo>
                  <a:cubicBezTo>
                    <a:pt x="201" y="108"/>
                    <a:pt x="201" y="108"/>
                    <a:pt x="201" y="108"/>
                  </a:cubicBezTo>
                  <a:cubicBezTo>
                    <a:pt x="188" y="113"/>
                    <a:pt x="188" y="113"/>
                    <a:pt x="188" y="113"/>
                  </a:cubicBezTo>
                  <a:cubicBezTo>
                    <a:pt x="183" y="104"/>
                    <a:pt x="183" y="104"/>
                    <a:pt x="183" y="104"/>
                  </a:cubicBezTo>
                  <a:cubicBezTo>
                    <a:pt x="168" y="107"/>
                    <a:pt x="168" y="107"/>
                    <a:pt x="168" y="107"/>
                  </a:cubicBezTo>
                  <a:cubicBezTo>
                    <a:pt x="161" y="95"/>
                    <a:pt x="161" y="95"/>
                    <a:pt x="161" y="95"/>
                  </a:cubicBezTo>
                  <a:cubicBezTo>
                    <a:pt x="146" y="92"/>
                    <a:pt x="146" y="92"/>
                    <a:pt x="146" y="92"/>
                  </a:cubicBezTo>
                  <a:cubicBezTo>
                    <a:pt x="145" y="82"/>
                    <a:pt x="145" y="82"/>
                    <a:pt x="145" y="82"/>
                  </a:cubicBezTo>
                  <a:cubicBezTo>
                    <a:pt x="129" y="82"/>
                    <a:pt x="129" y="82"/>
                    <a:pt x="129" y="82"/>
                  </a:cubicBezTo>
                  <a:cubicBezTo>
                    <a:pt x="113" y="73"/>
                    <a:pt x="113" y="73"/>
                    <a:pt x="113" y="73"/>
                  </a:cubicBezTo>
                  <a:cubicBezTo>
                    <a:pt x="113" y="56"/>
                    <a:pt x="113" y="56"/>
                    <a:pt x="113" y="56"/>
                  </a:cubicBezTo>
                  <a:cubicBezTo>
                    <a:pt x="102" y="42"/>
                    <a:pt x="102" y="42"/>
                    <a:pt x="102" y="42"/>
                  </a:cubicBezTo>
                  <a:cubicBezTo>
                    <a:pt x="89" y="39"/>
                    <a:pt x="89" y="39"/>
                    <a:pt x="89" y="39"/>
                  </a:cubicBezTo>
                  <a:cubicBezTo>
                    <a:pt x="84" y="30"/>
                    <a:pt x="84" y="30"/>
                    <a:pt x="84" y="30"/>
                  </a:cubicBezTo>
                  <a:cubicBezTo>
                    <a:pt x="72" y="21"/>
                    <a:pt x="72" y="21"/>
                    <a:pt x="72" y="21"/>
                  </a:cubicBezTo>
                  <a:lnTo>
                    <a:pt x="34"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44" name="Freeform 15">
              <a:extLst>
                <a:ext uri="{FF2B5EF4-FFF2-40B4-BE49-F238E27FC236}">
                  <a16:creationId xmlns:a16="http://schemas.microsoft.com/office/drawing/2014/main" id="{C0E47BA7-30BA-7388-1EF9-887C4027F2BF}"/>
                </a:ext>
              </a:extLst>
            </p:cNvPr>
            <p:cNvSpPr>
              <a:spLocks/>
            </p:cNvSpPr>
            <p:nvPr/>
          </p:nvSpPr>
          <p:spPr bwMode="auto">
            <a:xfrm>
              <a:off x="2571750" y="0"/>
              <a:ext cx="1263650" cy="815975"/>
            </a:xfrm>
            <a:custGeom>
              <a:avLst/>
              <a:gdLst/>
              <a:ahLst/>
              <a:cxnLst>
                <a:cxn ang="0">
                  <a:pos x="350" y="7"/>
                </a:cxn>
                <a:cxn ang="0">
                  <a:pos x="345" y="27"/>
                </a:cxn>
                <a:cxn ang="0">
                  <a:pos x="319" y="41"/>
                </a:cxn>
                <a:cxn ang="0">
                  <a:pos x="297" y="43"/>
                </a:cxn>
                <a:cxn ang="0">
                  <a:pos x="261" y="54"/>
                </a:cxn>
                <a:cxn ang="0">
                  <a:pos x="229" y="32"/>
                </a:cxn>
                <a:cxn ang="0">
                  <a:pos x="111" y="85"/>
                </a:cxn>
                <a:cxn ang="0">
                  <a:pos x="82" y="77"/>
                </a:cxn>
                <a:cxn ang="0">
                  <a:pos x="56" y="66"/>
                </a:cxn>
                <a:cxn ang="0">
                  <a:pos x="22" y="109"/>
                </a:cxn>
                <a:cxn ang="0">
                  <a:pos x="10" y="122"/>
                </a:cxn>
                <a:cxn ang="0">
                  <a:pos x="32" y="160"/>
                </a:cxn>
                <a:cxn ang="0">
                  <a:pos x="69" y="187"/>
                </a:cxn>
                <a:cxn ang="0">
                  <a:pos x="128" y="185"/>
                </a:cxn>
                <a:cxn ang="0">
                  <a:pos x="112" y="209"/>
                </a:cxn>
                <a:cxn ang="0">
                  <a:pos x="93" y="204"/>
                </a:cxn>
                <a:cxn ang="0">
                  <a:pos x="72" y="213"/>
                </a:cxn>
                <a:cxn ang="0">
                  <a:pos x="46" y="220"/>
                </a:cxn>
                <a:cxn ang="0">
                  <a:pos x="11" y="240"/>
                </a:cxn>
                <a:cxn ang="0">
                  <a:pos x="36" y="252"/>
                </a:cxn>
                <a:cxn ang="0">
                  <a:pos x="50" y="270"/>
                </a:cxn>
                <a:cxn ang="0">
                  <a:pos x="66" y="251"/>
                </a:cxn>
                <a:cxn ang="0">
                  <a:pos x="61" y="279"/>
                </a:cxn>
                <a:cxn ang="0">
                  <a:pos x="56" y="299"/>
                </a:cxn>
                <a:cxn ang="0">
                  <a:pos x="52" y="319"/>
                </a:cxn>
                <a:cxn ang="0">
                  <a:pos x="102" y="336"/>
                </a:cxn>
                <a:cxn ang="0">
                  <a:pos x="136" y="365"/>
                </a:cxn>
                <a:cxn ang="0">
                  <a:pos x="161" y="375"/>
                </a:cxn>
                <a:cxn ang="0">
                  <a:pos x="195" y="384"/>
                </a:cxn>
                <a:cxn ang="0">
                  <a:pos x="266" y="353"/>
                </a:cxn>
                <a:cxn ang="0">
                  <a:pos x="305" y="368"/>
                </a:cxn>
                <a:cxn ang="0">
                  <a:pos x="373" y="373"/>
                </a:cxn>
                <a:cxn ang="0">
                  <a:pos x="433" y="345"/>
                </a:cxn>
                <a:cxn ang="0">
                  <a:pos x="455" y="387"/>
                </a:cxn>
                <a:cxn ang="0">
                  <a:pos x="483" y="381"/>
                </a:cxn>
                <a:cxn ang="0">
                  <a:pos x="516" y="366"/>
                </a:cxn>
                <a:cxn ang="0">
                  <a:pos x="540" y="382"/>
                </a:cxn>
                <a:cxn ang="0">
                  <a:pos x="550" y="360"/>
                </a:cxn>
                <a:cxn ang="0">
                  <a:pos x="521" y="314"/>
                </a:cxn>
                <a:cxn ang="0">
                  <a:pos x="532" y="299"/>
                </a:cxn>
                <a:cxn ang="0">
                  <a:pos x="540" y="284"/>
                </a:cxn>
                <a:cxn ang="0">
                  <a:pos x="576" y="304"/>
                </a:cxn>
                <a:cxn ang="0">
                  <a:pos x="595" y="285"/>
                </a:cxn>
                <a:cxn ang="0">
                  <a:pos x="605" y="264"/>
                </a:cxn>
                <a:cxn ang="0">
                  <a:pos x="583" y="238"/>
                </a:cxn>
                <a:cxn ang="0">
                  <a:pos x="560" y="231"/>
                </a:cxn>
                <a:cxn ang="0">
                  <a:pos x="560" y="165"/>
                </a:cxn>
                <a:cxn ang="0">
                  <a:pos x="557" y="139"/>
                </a:cxn>
                <a:cxn ang="0">
                  <a:pos x="548" y="91"/>
                </a:cxn>
                <a:cxn ang="0">
                  <a:pos x="524" y="39"/>
                </a:cxn>
                <a:cxn ang="0">
                  <a:pos x="482" y="38"/>
                </a:cxn>
                <a:cxn ang="0">
                  <a:pos x="439" y="14"/>
                </a:cxn>
                <a:cxn ang="0">
                  <a:pos x="390" y="14"/>
                </a:cxn>
              </a:cxnLst>
              <a:rect l="0" t="0" r="r" b="b"/>
              <a:pathLst>
                <a:path w="605" h="390">
                  <a:moveTo>
                    <a:pt x="374" y="0"/>
                  </a:moveTo>
                  <a:cubicBezTo>
                    <a:pt x="350" y="7"/>
                    <a:pt x="350" y="7"/>
                    <a:pt x="350" y="7"/>
                  </a:cubicBezTo>
                  <a:cubicBezTo>
                    <a:pt x="340" y="20"/>
                    <a:pt x="340" y="20"/>
                    <a:pt x="340" y="20"/>
                  </a:cubicBezTo>
                  <a:cubicBezTo>
                    <a:pt x="345" y="27"/>
                    <a:pt x="345" y="27"/>
                    <a:pt x="345" y="27"/>
                  </a:cubicBezTo>
                  <a:cubicBezTo>
                    <a:pt x="338" y="39"/>
                    <a:pt x="338" y="39"/>
                    <a:pt x="338" y="39"/>
                  </a:cubicBezTo>
                  <a:cubicBezTo>
                    <a:pt x="319" y="41"/>
                    <a:pt x="319" y="41"/>
                    <a:pt x="319" y="41"/>
                  </a:cubicBezTo>
                  <a:cubicBezTo>
                    <a:pt x="311" y="52"/>
                    <a:pt x="311" y="52"/>
                    <a:pt x="311" y="52"/>
                  </a:cubicBezTo>
                  <a:cubicBezTo>
                    <a:pt x="297" y="43"/>
                    <a:pt x="297" y="43"/>
                    <a:pt x="297" y="43"/>
                  </a:cubicBezTo>
                  <a:cubicBezTo>
                    <a:pt x="285" y="52"/>
                    <a:pt x="285" y="52"/>
                    <a:pt x="285" y="52"/>
                  </a:cubicBezTo>
                  <a:cubicBezTo>
                    <a:pt x="261" y="54"/>
                    <a:pt x="261" y="54"/>
                    <a:pt x="261" y="54"/>
                  </a:cubicBezTo>
                  <a:cubicBezTo>
                    <a:pt x="246" y="37"/>
                    <a:pt x="246" y="37"/>
                    <a:pt x="246" y="37"/>
                  </a:cubicBezTo>
                  <a:cubicBezTo>
                    <a:pt x="246" y="37"/>
                    <a:pt x="234" y="33"/>
                    <a:pt x="229" y="32"/>
                  </a:cubicBezTo>
                  <a:cubicBezTo>
                    <a:pt x="224" y="31"/>
                    <a:pt x="222" y="44"/>
                    <a:pt x="222" y="44"/>
                  </a:cubicBezTo>
                  <a:cubicBezTo>
                    <a:pt x="111" y="85"/>
                    <a:pt x="111" y="85"/>
                    <a:pt x="111" y="85"/>
                  </a:cubicBezTo>
                  <a:cubicBezTo>
                    <a:pt x="110" y="94"/>
                    <a:pt x="110" y="94"/>
                    <a:pt x="110" y="94"/>
                  </a:cubicBezTo>
                  <a:cubicBezTo>
                    <a:pt x="82" y="77"/>
                    <a:pt x="82" y="77"/>
                    <a:pt x="82" y="77"/>
                  </a:cubicBezTo>
                  <a:cubicBezTo>
                    <a:pt x="66" y="76"/>
                    <a:pt x="66" y="76"/>
                    <a:pt x="66" y="76"/>
                  </a:cubicBezTo>
                  <a:cubicBezTo>
                    <a:pt x="56" y="66"/>
                    <a:pt x="56" y="66"/>
                    <a:pt x="56" y="66"/>
                  </a:cubicBezTo>
                  <a:cubicBezTo>
                    <a:pt x="36" y="76"/>
                    <a:pt x="36" y="76"/>
                    <a:pt x="36" y="76"/>
                  </a:cubicBezTo>
                  <a:cubicBezTo>
                    <a:pt x="22" y="109"/>
                    <a:pt x="22" y="109"/>
                    <a:pt x="22" y="109"/>
                  </a:cubicBezTo>
                  <a:cubicBezTo>
                    <a:pt x="13" y="107"/>
                    <a:pt x="13" y="107"/>
                    <a:pt x="13" y="107"/>
                  </a:cubicBezTo>
                  <a:cubicBezTo>
                    <a:pt x="10" y="122"/>
                    <a:pt x="10" y="122"/>
                    <a:pt x="10" y="122"/>
                  </a:cubicBezTo>
                  <a:cubicBezTo>
                    <a:pt x="0" y="144"/>
                    <a:pt x="0" y="144"/>
                    <a:pt x="0" y="144"/>
                  </a:cubicBezTo>
                  <a:cubicBezTo>
                    <a:pt x="32" y="160"/>
                    <a:pt x="32" y="160"/>
                    <a:pt x="32" y="160"/>
                  </a:cubicBezTo>
                  <a:cubicBezTo>
                    <a:pt x="41" y="188"/>
                    <a:pt x="41" y="188"/>
                    <a:pt x="41" y="188"/>
                  </a:cubicBezTo>
                  <a:cubicBezTo>
                    <a:pt x="69" y="187"/>
                    <a:pt x="69" y="187"/>
                    <a:pt x="69" y="187"/>
                  </a:cubicBezTo>
                  <a:cubicBezTo>
                    <a:pt x="101" y="186"/>
                    <a:pt x="101" y="186"/>
                    <a:pt x="101" y="186"/>
                  </a:cubicBezTo>
                  <a:cubicBezTo>
                    <a:pt x="128" y="185"/>
                    <a:pt x="128" y="185"/>
                    <a:pt x="128" y="185"/>
                  </a:cubicBezTo>
                  <a:cubicBezTo>
                    <a:pt x="124" y="191"/>
                    <a:pt x="124" y="191"/>
                    <a:pt x="124" y="191"/>
                  </a:cubicBezTo>
                  <a:cubicBezTo>
                    <a:pt x="112" y="209"/>
                    <a:pt x="112" y="209"/>
                    <a:pt x="112" y="209"/>
                  </a:cubicBezTo>
                  <a:cubicBezTo>
                    <a:pt x="110" y="203"/>
                    <a:pt x="110" y="203"/>
                    <a:pt x="110" y="203"/>
                  </a:cubicBezTo>
                  <a:cubicBezTo>
                    <a:pt x="93" y="204"/>
                    <a:pt x="93" y="204"/>
                    <a:pt x="93" y="204"/>
                  </a:cubicBezTo>
                  <a:cubicBezTo>
                    <a:pt x="83" y="200"/>
                    <a:pt x="83" y="200"/>
                    <a:pt x="83" y="200"/>
                  </a:cubicBezTo>
                  <a:cubicBezTo>
                    <a:pt x="72" y="213"/>
                    <a:pt x="72" y="213"/>
                    <a:pt x="72" y="213"/>
                  </a:cubicBezTo>
                  <a:cubicBezTo>
                    <a:pt x="60" y="213"/>
                    <a:pt x="60" y="213"/>
                    <a:pt x="60" y="213"/>
                  </a:cubicBezTo>
                  <a:cubicBezTo>
                    <a:pt x="46" y="220"/>
                    <a:pt x="46" y="220"/>
                    <a:pt x="46" y="220"/>
                  </a:cubicBezTo>
                  <a:cubicBezTo>
                    <a:pt x="19" y="229"/>
                    <a:pt x="19" y="229"/>
                    <a:pt x="19" y="229"/>
                  </a:cubicBezTo>
                  <a:cubicBezTo>
                    <a:pt x="11" y="240"/>
                    <a:pt x="11" y="240"/>
                    <a:pt x="11" y="240"/>
                  </a:cubicBezTo>
                  <a:cubicBezTo>
                    <a:pt x="17" y="251"/>
                    <a:pt x="17" y="251"/>
                    <a:pt x="17" y="251"/>
                  </a:cubicBezTo>
                  <a:cubicBezTo>
                    <a:pt x="36" y="252"/>
                    <a:pt x="36" y="252"/>
                    <a:pt x="36" y="252"/>
                  </a:cubicBezTo>
                  <a:cubicBezTo>
                    <a:pt x="33" y="274"/>
                    <a:pt x="33" y="274"/>
                    <a:pt x="33" y="274"/>
                  </a:cubicBezTo>
                  <a:cubicBezTo>
                    <a:pt x="50" y="270"/>
                    <a:pt x="50" y="270"/>
                    <a:pt x="50" y="270"/>
                  </a:cubicBezTo>
                  <a:cubicBezTo>
                    <a:pt x="55" y="260"/>
                    <a:pt x="55" y="260"/>
                    <a:pt x="55" y="260"/>
                  </a:cubicBezTo>
                  <a:cubicBezTo>
                    <a:pt x="66" y="251"/>
                    <a:pt x="66" y="251"/>
                    <a:pt x="66" y="251"/>
                  </a:cubicBezTo>
                  <a:cubicBezTo>
                    <a:pt x="68" y="265"/>
                    <a:pt x="68" y="265"/>
                    <a:pt x="68" y="265"/>
                  </a:cubicBezTo>
                  <a:cubicBezTo>
                    <a:pt x="61" y="279"/>
                    <a:pt x="61" y="279"/>
                    <a:pt x="61" y="279"/>
                  </a:cubicBezTo>
                  <a:cubicBezTo>
                    <a:pt x="62" y="290"/>
                    <a:pt x="62" y="290"/>
                    <a:pt x="62" y="290"/>
                  </a:cubicBezTo>
                  <a:cubicBezTo>
                    <a:pt x="56" y="299"/>
                    <a:pt x="56" y="299"/>
                    <a:pt x="56" y="299"/>
                  </a:cubicBezTo>
                  <a:cubicBezTo>
                    <a:pt x="61" y="310"/>
                    <a:pt x="61" y="310"/>
                    <a:pt x="61" y="310"/>
                  </a:cubicBezTo>
                  <a:cubicBezTo>
                    <a:pt x="52" y="319"/>
                    <a:pt x="52" y="319"/>
                    <a:pt x="52" y="319"/>
                  </a:cubicBezTo>
                  <a:cubicBezTo>
                    <a:pt x="78" y="336"/>
                    <a:pt x="78" y="336"/>
                    <a:pt x="78" y="336"/>
                  </a:cubicBezTo>
                  <a:cubicBezTo>
                    <a:pt x="102" y="336"/>
                    <a:pt x="102" y="336"/>
                    <a:pt x="102" y="336"/>
                  </a:cubicBezTo>
                  <a:cubicBezTo>
                    <a:pt x="134" y="355"/>
                    <a:pt x="134" y="355"/>
                    <a:pt x="134" y="355"/>
                  </a:cubicBezTo>
                  <a:cubicBezTo>
                    <a:pt x="136" y="365"/>
                    <a:pt x="136" y="365"/>
                    <a:pt x="136" y="365"/>
                  </a:cubicBezTo>
                  <a:cubicBezTo>
                    <a:pt x="144" y="368"/>
                    <a:pt x="144" y="368"/>
                    <a:pt x="144" y="368"/>
                  </a:cubicBezTo>
                  <a:cubicBezTo>
                    <a:pt x="161" y="375"/>
                    <a:pt x="161" y="375"/>
                    <a:pt x="161" y="375"/>
                  </a:cubicBezTo>
                  <a:cubicBezTo>
                    <a:pt x="177" y="371"/>
                    <a:pt x="177" y="371"/>
                    <a:pt x="177" y="371"/>
                  </a:cubicBezTo>
                  <a:cubicBezTo>
                    <a:pt x="195" y="384"/>
                    <a:pt x="195" y="384"/>
                    <a:pt x="195" y="384"/>
                  </a:cubicBezTo>
                  <a:cubicBezTo>
                    <a:pt x="223" y="360"/>
                    <a:pt x="223" y="360"/>
                    <a:pt x="223" y="360"/>
                  </a:cubicBezTo>
                  <a:cubicBezTo>
                    <a:pt x="266" y="353"/>
                    <a:pt x="266" y="353"/>
                    <a:pt x="266" y="353"/>
                  </a:cubicBezTo>
                  <a:cubicBezTo>
                    <a:pt x="289" y="357"/>
                    <a:pt x="289" y="357"/>
                    <a:pt x="289" y="357"/>
                  </a:cubicBezTo>
                  <a:cubicBezTo>
                    <a:pt x="305" y="368"/>
                    <a:pt x="305" y="368"/>
                    <a:pt x="305" y="368"/>
                  </a:cubicBezTo>
                  <a:cubicBezTo>
                    <a:pt x="330" y="359"/>
                    <a:pt x="330" y="359"/>
                    <a:pt x="330" y="359"/>
                  </a:cubicBezTo>
                  <a:cubicBezTo>
                    <a:pt x="373" y="373"/>
                    <a:pt x="373" y="373"/>
                    <a:pt x="373" y="373"/>
                  </a:cubicBezTo>
                  <a:cubicBezTo>
                    <a:pt x="395" y="355"/>
                    <a:pt x="395" y="355"/>
                    <a:pt x="395" y="355"/>
                  </a:cubicBezTo>
                  <a:cubicBezTo>
                    <a:pt x="433" y="345"/>
                    <a:pt x="433" y="345"/>
                    <a:pt x="433" y="345"/>
                  </a:cubicBezTo>
                  <a:cubicBezTo>
                    <a:pt x="450" y="362"/>
                    <a:pt x="450" y="362"/>
                    <a:pt x="450" y="362"/>
                  </a:cubicBezTo>
                  <a:cubicBezTo>
                    <a:pt x="455" y="387"/>
                    <a:pt x="455" y="387"/>
                    <a:pt x="455" y="387"/>
                  </a:cubicBezTo>
                  <a:cubicBezTo>
                    <a:pt x="468" y="390"/>
                    <a:pt x="468" y="390"/>
                    <a:pt x="468" y="390"/>
                  </a:cubicBezTo>
                  <a:cubicBezTo>
                    <a:pt x="483" y="381"/>
                    <a:pt x="483" y="381"/>
                    <a:pt x="483" y="381"/>
                  </a:cubicBezTo>
                  <a:cubicBezTo>
                    <a:pt x="496" y="366"/>
                    <a:pt x="496" y="366"/>
                    <a:pt x="496" y="366"/>
                  </a:cubicBezTo>
                  <a:cubicBezTo>
                    <a:pt x="516" y="366"/>
                    <a:pt x="516" y="366"/>
                    <a:pt x="516" y="366"/>
                  </a:cubicBezTo>
                  <a:cubicBezTo>
                    <a:pt x="535" y="379"/>
                    <a:pt x="535" y="379"/>
                    <a:pt x="535" y="379"/>
                  </a:cubicBezTo>
                  <a:cubicBezTo>
                    <a:pt x="540" y="382"/>
                    <a:pt x="540" y="382"/>
                    <a:pt x="540" y="382"/>
                  </a:cubicBezTo>
                  <a:cubicBezTo>
                    <a:pt x="541" y="380"/>
                    <a:pt x="543" y="375"/>
                    <a:pt x="543" y="375"/>
                  </a:cubicBezTo>
                  <a:cubicBezTo>
                    <a:pt x="550" y="360"/>
                    <a:pt x="550" y="360"/>
                    <a:pt x="550" y="360"/>
                  </a:cubicBezTo>
                  <a:cubicBezTo>
                    <a:pt x="538" y="327"/>
                    <a:pt x="538" y="327"/>
                    <a:pt x="538" y="327"/>
                  </a:cubicBezTo>
                  <a:cubicBezTo>
                    <a:pt x="521" y="314"/>
                    <a:pt x="521" y="314"/>
                    <a:pt x="521" y="314"/>
                  </a:cubicBezTo>
                  <a:cubicBezTo>
                    <a:pt x="522" y="304"/>
                    <a:pt x="522" y="304"/>
                    <a:pt x="522" y="304"/>
                  </a:cubicBezTo>
                  <a:cubicBezTo>
                    <a:pt x="532" y="299"/>
                    <a:pt x="532" y="299"/>
                    <a:pt x="532" y="299"/>
                  </a:cubicBezTo>
                  <a:cubicBezTo>
                    <a:pt x="529" y="280"/>
                    <a:pt x="529" y="280"/>
                    <a:pt x="529" y="280"/>
                  </a:cubicBezTo>
                  <a:cubicBezTo>
                    <a:pt x="540" y="284"/>
                    <a:pt x="540" y="284"/>
                    <a:pt x="540" y="284"/>
                  </a:cubicBezTo>
                  <a:cubicBezTo>
                    <a:pt x="566" y="292"/>
                    <a:pt x="566" y="292"/>
                    <a:pt x="566" y="292"/>
                  </a:cubicBezTo>
                  <a:cubicBezTo>
                    <a:pt x="576" y="304"/>
                    <a:pt x="576" y="304"/>
                    <a:pt x="576" y="304"/>
                  </a:cubicBezTo>
                  <a:cubicBezTo>
                    <a:pt x="583" y="302"/>
                    <a:pt x="583" y="302"/>
                    <a:pt x="583" y="302"/>
                  </a:cubicBezTo>
                  <a:cubicBezTo>
                    <a:pt x="595" y="285"/>
                    <a:pt x="595" y="285"/>
                    <a:pt x="595" y="285"/>
                  </a:cubicBezTo>
                  <a:cubicBezTo>
                    <a:pt x="598" y="273"/>
                    <a:pt x="598" y="273"/>
                    <a:pt x="598" y="273"/>
                  </a:cubicBezTo>
                  <a:cubicBezTo>
                    <a:pt x="605" y="264"/>
                    <a:pt x="605" y="264"/>
                    <a:pt x="605" y="264"/>
                  </a:cubicBezTo>
                  <a:cubicBezTo>
                    <a:pt x="599" y="244"/>
                    <a:pt x="599" y="244"/>
                    <a:pt x="599" y="244"/>
                  </a:cubicBezTo>
                  <a:cubicBezTo>
                    <a:pt x="583" y="238"/>
                    <a:pt x="583" y="238"/>
                    <a:pt x="583" y="238"/>
                  </a:cubicBezTo>
                  <a:cubicBezTo>
                    <a:pt x="562" y="240"/>
                    <a:pt x="562" y="240"/>
                    <a:pt x="562" y="240"/>
                  </a:cubicBezTo>
                  <a:cubicBezTo>
                    <a:pt x="560" y="231"/>
                    <a:pt x="560" y="231"/>
                    <a:pt x="560" y="231"/>
                  </a:cubicBezTo>
                  <a:cubicBezTo>
                    <a:pt x="570" y="187"/>
                    <a:pt x="570" y="187"/>
                    <a:pt x="570" y="187"/>
                  </a:cubicBezTo>
                  <a:cubicBezTo>
                    <a:pt x="560" y="165"/>
                    <a:pt x="560" y="165"/>
                    <a:pt x="560" y="165"/>
                  </a:cubicBezTo>
                  <a:cubicBezTo>
                    <a:pt x="561" y="158"/>
                    <a:pt x="561" y="158"/>
                    <a:pt x="561" y="158"/>
                  </a:cubicBezTo>
                  <a:cubicBezTo>
                    <a:pt x="557" y="139"/>
                    <a:pt x="557" y="139"/>
                    <a:pt x="557" y="139"/>
                  </a:cubicBezTo>
                  <a:cubicBezTo>
                    <a:pt x="562" y="105"/>
                    <a:pt x="562" y="105"/>
                    <a:pt x="562" y="105"/>
                  </a:cubicBezTo>
                  <a:cubicBezTo>
                    <a:pt x="548" y="91"/>
                    <a:pt x="548" y="91"/>
                    <a:pt x="548" y="91"/>
                  </a:cubicBezTo>
                  <a:cubicBezTo>
                    <a:pt x="528" y="74"/>
                    <a:pt x="528" y="74"/>
                    <a:pt x="528" y="74"/>
                  </a:cubicBezTo>
                  <a:cubicBezTo>
                    <a:pt x="524" y="39"/>
                    <a:pt x="524" y="39"/>
                    <a:pt x="524" y="39"/>
                  </a:cubicBezTo>
                  <a:cubicBezTo>
                    <a:pt x="515" y="33"/>
                    <a:pt x="515" y="33"/>
                    <a:pt x="515" y="33"/>
                  </a:cubicBezTo>
                  <a:cubicBezTo>
                    <a:pt x="482" y="38"/>
                    <a:pt x="482" y="38"/>
                    <a:pt x="482" y="38"/>
                  </a:cubicBezTo>
                  <a:cubicBezTo>
                    <a:pt x="466" y="27"/>
                    <a:pt x="466" y="27"/>
                    <a:pt x="466" y="27"/>
                  </a:cubicBezTo>
                  <a:cubicBezTo>
                    <a:pt x="439" y="14"/>
                    <a:pt x="439" y="14"/>
                    <a:pt x="439" y="14"/>
                  </a:cubicBezTo>
                  <a:cubicBezTo>
                    <a:pt x="411" y="19"/>
                    <a:pt x="411" y="19"/>
                    <a:pt x="411" y="19"/>
                  </a:cubicBezTo>
                  <a:cubicBezTo>
                    <a:pt x="390" y="14"/>
                    <a:pt x="390" y="14"/>
                    <a:pt x="390" y="14"/>
                  </a:cubicBezTo>
                  <a:lnTo>
                    <a:pt x="374"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45" name="Freeform 16">
              <a:extLst>
                <a:ext uri="{FF2B5EF4-FFF2-40B4-BE49-F238E27FC236}">
                  <a16:creationId xmlns:a16="http://schemas.microsoft.com/office/drawing/2014/main" id="{394E0521-4109-800D-988A-713A112E8C4F}"/>
                </a:ext>
              </a:extLst>
            </p:cNvPr>
            <p:cNvSpPr>
              <a:spLocks/>
            </p:cNvSpPr>
            <p:nvPr/>
          </p:nvSpPr>
          <p:spPr bwMode="auto">
            <a:xfrm>
              <a:off x="2525713" y="720725"/>
              <a:ext cx="1450975" cy="1154112"/>
            </a:xfrm>
            <a:custGeom>
              <a:avLst/>
              <a:gdLst/>
              <a:ahLst/>
              <a:cxnLst>
                <a:cxn ang="0">
                  <a:pos x="548" y="14"/>
                </a:cxn>
                <a:cxn ang="0">
                  <a:pos x="463" y="19"/>
                </a:cxn>
                <a:cxn ang="0">
                  <a:pos x="409" y="16"/>
                </a:cxn>
                <a:cxn ang="0">
                  <a:pos x="322" y="20"/>
                </a:cxn>
                <a:cxn ang="0">
                  <a:pos x="262" y="35"/>
                </a:cxn>
                <a:cxn ang="0">
                  <a:pos x="218" y="31"/>
                </a:cxn>
                <a:cxn ang="0">
                  <a:pos x="210" y="40"/>
                </a:cxn>
                <a:cxn ang="0">
                  <a:pos x="125" y="52"/>
                </a:cxn>
                <a:cxn ang="0">
                  <a:pos x="93" y="64"/>
                </a:cxn>
                <a:cxn ang="0">
                  <a:pos x="50" y="57"/>
                </a:cxn>
                <a:cxn ang="0">
                  <a:pos x="16" y="67"/>
                </a:cxn>
                <a:cxn ang="0">
                  <a:pos x="31" y="107"/>
                </a:cxn>
                <a:cxn ang="0">
                  <a:pos x="1" y="133"/>
                </a:cxn>
                <a:cxn ang="0">
                  <a:pos x="39" y="179"/>
                </a:cxn>
                <a:cxn ang="0">
                  <a:pos x="91" y="293"/>
                </a:cxn>
                <a:cxn ang="0">
                  <a:pos x="109" y="327"/>
                </a:cxn>
                <a:cxn ang="0">
                  <a:pos x="154" y="399"/>
                </a:cxn>
                <a:cxn ang="0">
                  <a:pos x="168" y="418"/>
                </a:cxn>
                <a:cxn ang="0">
                  <a:pos x="130" y="427"/>
                </a:cxn>
                <a:cxn ang="0">
                  <a:pos x="141" y="447"/>
                </a:cxn>
                <a:cxn ang="0">
                  <a:pos x="177" y="450"/>
                </a:cxn>
                <a:cxn ang="0">
                  <a:pos x="179" y="491"/>
                </a:cxn>
                <a:cxn ang="0">
                  <a:pos x="188" y="537"/>
                </a:cxn>
                <a:cxn ang="0">
                  <a:pos x="227" y="564"/>
                </a:cxn>
                <a:cxn ang="0">
                  <a:pos x="313" y="593"/>
                </a:cxn>
                <a:cxn ang="0">
                  <a:pos x="342" y="690"/>
                </a:cxn>
                <a:cxn ang="0">
                  <a:pos x="430" y="708"/>
                </a:cxn>
                <a:cxn ang="0">
                  <a:pos x="466" y="724"/>
                </a:cxn>
                <a:cxn ang="0">
                  <a:pos x="488" y="697"/>
                </a:cxn>
                <a:cxn ang="0">
                  <a:pos x="534" y="675"/>
                </a:cxn>
                <a:cxn ang="0">
                  <a:pos x="560" y="665"/>
                </a:cxn>
                <a:cxn ang="0">
                  <a:pos x="577" y="610"/>
                </a:cxn>
                <a:cxn ang="0">
                  <a:pos x="600" y="581"/>
                </a:cxn>
                <a:cxn ang="0">
                  <a:pos x="608" y="528"/>
                </a:cxn>
                <a:cxn ang="0">
                  <a:pos x="626" y="482"/>
                </a:cxn>
                <a:cxn ang="0">
                  <a:pos x="622" y="440"/>
                </a:cxn>
                <a:cxn ang="0">
                  <a:pos x="600" y="410"/>
                </a:cxn>
                <a:cxn ang="0">
                  <a:pos x="655" y="443"/>
                </a:cxn>
                <a:cxn ang="0">
                  <a:pos x="716" y="412"/>
                </a:cxn>
                <a:cxn ang="0">
                  <a:pos x="789" y="462"/>
                </a:cxn>
                <a:cxn ang="0">
                  <a:pos x="855" y="477"/>
                </a:cxn>
                <a:cxn ang="0">
                  <a:pos x="870" y="461"/>
                </a:cxn>
                <a:cxn ang="0">
                  <a:pos x="885" y="436"/>
                </a:cxn>
                <a:cxn ang="0">
                  <a:pos x="914" y="368"/>
                </a:cxn>
                <a:cxn ang="0">
                  <a:pos x="889" y="304"/>
                </a:cxn>
                <a:cxn ang="0">
                  <a:pos x="852" y="293"/>
                </a:cxn>
                <a:cxn ang="0">
                  <a:pos x="888" y="277"/>
                </a:cxn>
                <a:cxn ang="0">
                  <a:pos x="877" y="244"/>
                </a:cxn>
                <a:cxn ang="0">
                  <a:pos x="845" y="189"/>
                </a:cxn>
                <a:cxn ang="0">
                  <a:pos x="801" y="141"/>
                </a:cxn>
                <a:cxn ang="0">
                  <a:pos x="766" y="137"/>
                </a:cxn>
                <a:cxn ang="0">
                  <a:pos x="776" y="67"/>
                </a:cxn>
                <a:cxn ang="0">
                  <a:pos x="733" y="45"/>
                </a:cxn>
                <a:cxn ang="0">
                  <a:pos x="681" y="28"/>
                </a:cxn>
                <a:cxn ang="0">
                  <a:pos x="645" y="60"/>
                </a:cxn>
                <a:cxn ang="0">
                  <a:pos x="621" y="23"/>
                </a:cxn>
              </a:cxnLst>
              <a:rect l="0" t="0" r="r" b="b"/>
              <a:pathLst>
                <a:path w="914" h="727">
                  <a:moveTo>
                    <a:pt x="598" y="0"/>
                  </a:moveTo>
                  <a:lnTo>
                    <a:pt x="548" y="14"/>
                  </a:lnTo>
                  <a:lnTo>
                    <a:pt x="520" y="37"/>
                  </a:lnTo>
                  <a:lnTo>
                    <a:pt x="463" y="19"/>
                  </a:lnTo>
                  <a:lnTo>
                    <a:pt x="430" y="31"/>
                  </a:lnTo>
                  <a:lnTo>
                    <a:pt x="409" y="16"/>
                  </a:lnTo>
                  <a:lnTo>
                    <a:pt x="379" y="11"/>
                  </a:lnTo>
                  <a:lnTo>
                    <a:pt x="322" y="20"/>
                  </a:lnTo>
                  <a:lnTo>
                    <a:pt x="285" y="52"/>
                  </a:lnTo>
                  <a:lnTo>
                    <a:pt x="262" y="35"/>
                  </a:lnTo>
                  <a:lnTo>
                    <a:pt x="241" y="40"/>
                  </a:lnTo>
                  <a:lnTo>
                    <a:pt x="218" y="31"/>
                  </a:lnTo>
                  <a:lnTo>
                    <a:pt x="208" y="27"/>
                  </a:lnTo>
                  <a:lnTo>
                    <a:pt x="210" y="40"/>
                  </a:lnTo>
                  <a:lnTo>
                    <a:pt x="167" y="28"/>
                  </a:lnTo>
                  <a:lnTo>
                    <a:pt x="125" y="52"/>
                  </a:lnTo>
                  <a:lnTo>
                    <a:pt x="108" y="46"/>
                  </a:lnTo>
                  <a:lnTo>
                    <a:pt x="93" y="64"/>
                  </a:lnTo>
                  <a:lnTo>
                    <a:pt x="71" y="71"/>
                  </a:lnTo>
                  <a:lnTo>
                    <a:pt x="50" y="57"/>
                  </a:lnTo>
                  <a:lnTo>
                    <a:pt x="18" y="41"/>
                  </a:lnTo>
                  <a:lnTo>
                    <a:pt x="16" y="67"/>
                  </a:lnTo>
                  <a:lnTo>
                    <a:pt x="25" y="85"/>
                  </a:lnTo>
                  <a:lnTo>
                    <a:pt x="31" y="107"/>
                  </a:lnTo>
                  <a:lnTo>
                    <a:pt x="17" y="128"/>
                  </a:lnTo>
                  <a:lnTo>
                    <a:pt x="1" y="133"/>
                  </a:lnTo>
                  <a:lnTo>
                    <a:pt x="0" y="156"/>
                  </a:lnTo>
                  <a:lnTo>
                    <a:pt x="39" y="179"/>
                  </a:lnTo>
                  <a:lnTo>
                    <a:pt x="67" y="218"/>
                  </a:lnTo>
                  <a:lnTo>
                    <a:pt x="91" y="293"/>
                  </a:lnTo>
                  <a:lnTo>
                    <a:pt x="100" y="321"/>
                  </a:lnTo>
                  <a:lnTo>
                    <a:pt x="109" y="327"/>
                  </a:lnTo>
                  <a:lnTo>
                    <a:pt x="123" y="350"/>
                  </a:lnTo>
                  <a:lnTo>
                    <a:pt x="154" y="399"/>
                  </a:lnTo>
                  <a:lnTo>
                    <a:pt x="167" y="410"/>
                  </a:lnTo>
                  <a:lnTo>
                    <a:pt x="168" y="418"/>
                  </a:lnTo>
                  <a:lnTo>
                    <a:pt x="151" y="427"/>
                  </a:lnTo>
                  <a:lnTo>
                    <a:pt x="130" y="427"/>
                  </a:lnTo>
                  <a:lnTo>
                    <a:pt x="108" y="444"/>
                  </a:lnTo>
                  <a:lnTo>
                    <a:pt x="141" y="447"/>
                  </a:lnTo>
                  <a:lnTo>
                    <a:pt x="139" y="461"/>
                  </a:lnTo>
                  <a:lnTo>
                    <a:pt x="177" y="450"/>
                  </a:lnTo>
                  <a:lnTo>
                    <a:pt x="202" y="482"/>
                  </a:lnTo>
                  <a:lnTo>
                    <a:pt x="179" y="491"/>
                  </a:lnTo>
                  <a:lnTo>
                    <a:pt x="156" y="507"/>
                  </a:lnTo>
                  <a:lnTo>
                    <a:pt x="188" y="537"/>
                  </a:lnTo>
                  <a:lnTo>
                    <a:pt x="218" y="548"/>
                  </a:lnTo>
                  <a:lnTo>
                    <a:pt x="227" y="564"/>
                  </a:lnTo>
                  <a:lnTo>
                    <a:pt x="276" y="595"/>
                  </a:lnTo>
                  <a:lnTo>
                    <a:pt x="313" y="593"/>
                  </a:lnTo>
                  <a:lnTo>
                    <a:pt x="329" y="648"/>
                  </a:lnTo>
                  <a:lnTo>
                    <a:pt x="342" y="690"/>
                  </a:lnTo>
                  <a:lnTo>
                    <a:pt x="431" y="689"/>
                  </a:lnTo>
                  <a:lnTo>
                    <a:pt x="430" y="708"/>
                  </a:lnTo>
                  <a:lnTo>
                    <a:pt x="447" y="727"/>
                  </a:lnTo>
                  <a:lnTo>
                    <a:pt x="466" y="724"/>
                  </a:lnTo>
                  <a:lnTo>
                    <a:pt x="480" y="718"/>
                  </a:lnTo>
                  <a:lnTo>
                    <a:pt x="488" y="697"/>
                  </a:lnTo>
                  <a:lnTo>
                    <a:pt x="510" y="681"/>
                  </a:lnTo>
                  <a:lnTo>
                    <a:pt x="534" y="675"/>
                  </a:lnTo>
                  <a:lnTo>
                    <a:pt x="535" y="665"/>
                  </a:lnTo>
                  <a:lnTo>
                    <a:pt x="560" y="665"/>
                  </a:lnTo>
                  <a:lnTo>
                    <a:pt x="562" y="599"/>
                  </a:lnTo>
                  <a:lnTo>
                    <a:pt x="577" y="610"/>
                  </a:lnTo>
                  <a:lnTo>
                    <a:pt x="592" y="602"/>
                  </a:lnTo>
                  <a:lnTo>
                    <a:pt x="600" y="581"/>
                  </a:lnTo>
                  <a:lnTo>
                    <a:pt x="598" y="560"/>
                  </a:lnTo>
                  <a:lnTo>
                    <a:pt x="608" y="528"/>
                  </a:lnTo>
                  <a:lnTo>
                    <a:pt x="629" y="520"/>
                  </a:lnTo>
                  <a:lnTo>
                    <a:pt x="626" y="482"/>
                  </a:lnTo>
                  <a:lnTo>
                    <a:pt x="634" y="464"/>
                  </a:lnTo>
                  <a:lnTo>
                    <a:pt x="622" y="440"/>
                  </a:lnTo>
                  <a:lnTo>
                    <a:pt x="621" y="429"/>
                  </a:lnTo>
                  <a:lnTo>
                    <a:pt x="600" y="410"/>
                  </a:lnTo>
                  <a:lnTo>
                    <a:pt x="609" y="396"/>
                  </a:lnTo>
                  <a:lnTo>
                    <a:pt x="655" y="443"/>
                  </a:lnTo>
                  <a:lnTo>
                    <a:pt x="696" y="429"/>
                  </a:lnTo>
                  <a:lnTo>
                    <a:pt x="716" y="412"/>
                  </a:lnTo>
                  <a:lnTo>
                    <a:pt x="766" y="448"/>
                  </a:lnTo>
                  <a:lnTo>
                    <a:pt x="789" y="462"/>
                  </a:lnTo>
                  <a:lnTo>
                    <a:pt x="830" y="462"/>
                  </a:lnTo>
                  <a:lnTo>
                    <a:pt x="855" y="477"/>
                  </a:lnTo>
                  <a:lnTo>
                    <a:pt x="856" y="477"/>
                  </a:lnTo>
                  <a:lnTo>
                    <a:pt x="870" y="461"/>
                  </a:lnTo>
                  <a:lnTo>
                    <a:pt x="884" y="456"/>
                  </a:lnTo>
                  <a:lnTo>
                    <a:pt x="885" y="436"/>
                  </a:lnTo>
                  <a:lnTo>
                    <a:pt x="912" y="420"/>
                  </a:lnTo>
                  <a:lnTo>
                    <a:pt x="914" y="368"/>
                  </a:lnTo>
                  <a:lnTo>
                    <a:pt x="900" y="333"/>
                  </a:lnTo>
                  <a:lnTo>
                    <a:pt x="889" y="304"/>
                  </a:lnTo>
                  <a:lnTo>
                    <a:pt x="859" y="308"/>
                  </a:lnTo>
                  <a:lnTo>
                    <a:pt x="852" y="293"/>
                  </a:lnTo>
                  <a:lnTo>
                    <a:pt x="877" y="286"/>
                  </a:lnTo>
                  <a:lnTo>
                    <a:pt x="888" y="277"/>
                  </a:lnTo>
                  <a:lnTo>
                    <a:pt x="888" y="275"/>
                  </a:lnTo>
                  <a:lnTo>
                    <a:pt x="877" y="244"/>
                  </a:lnTo>
                  <a:lnTo>
                    <a:pt x="847" y="218"/>
                  </a:lnTo>
                  <a:lnTo>
                    <a:pt x="845" y="189"/>
                  </a:lnTo>
                  <a:lnTo>
                    <a:pt x="809" y="169"/>
                  </a:lnTo>
                  <a:lnTo>
                    <a:pt x="801" y="141"/>
                  </a:lnTo>
                  <a:lnTo>
                    <a:pt x="789" y="145"/>
                  </a:lnTo>
                  <a:lnTo>
                    <a:pt x="766" y="137"/>
                  </a:lnTo>
                  <a:lnTo>
                    <a:pt x="784" y="107"/>
                  </a:lnTo>
                  <a:lnTo>
                    <a:pt x="776" y="67"/>
                  </a:lnTo>
                  <a:lnTo>
                    <a:pt x="755" y="61"/>
                  </a:lnTo>
                  <a:lnTo>
                    <a:pt x="733" y="45"/>
                  </a:lnTo>
                  <a:lnTo>
                    <a:pt x="708" y="28"/>
                  </a:lnTo>
                  <a:lnTo>
                    <a:pt x="681" y="28"/>
                  </a:lnTo>
                  <a:lnTo>
                    <a:pt x="664" y="48"/>
                  </a:lnTo>
                  <a:lnTo>
                    <a:pt x="645" y="60"/>
                  </a:lnTo>
                  <a:lnTo>
                    <a:pt x="627" y="56"/>
                  </a:lnTo>
                  <a:lnTo>
                    <a:pt x="621" y="23"/>
                  </a:lnTo>
                  <a:lnTo>
                    <a:pt x="598"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46" name="Freeform 17">
              <a:extLst>
                <a:ext uri="{FF2B5EF4-FFF2-40B4-BE49-F238E27FC236}">
                  <a16:creationId xmlns:a16="http://schemas.microsoft.com/office/drawing/2014/main" id="{38B8AEFD-5D28-2560-FE59-92EB9341AB4D}"/>
                </a:ext>
              </a:extLst>
            </p:cNvPr>
            <p:cNvSpPr>
              <a:spLocks/>
            </p:cNvSpPr>
            <p:nvPr/>
          </p:nvSpPr>
          <p:spPr bwMode="auto">
            <a:xfrm>
              <a:off x="1784350" y="525463"/>
              <a:ext cx="1074738" cy="660400"/>
            </a:xfrm>
            <a:custGeom>
              <a:avLst/>
              <a:gdLst/>
              <a:ahLst/>
              <a:cxnLst>
                <a:cxn ang="0">
                  <a:pos x="568" y="12"/>
                </a:cxn>
                <a:cxn ang="0">
                  <a:pos x="539" y="30"/>
                </a:cxn>
                <a:cxn ang="0">
                  <a:pos x="535" y="31"/>
                </a:cxn>
                <a:cxn ang="0">
                  <a:pos x="500" y="38"/>
                </a:cxn>
                <a:cxn ang="0">
                  <a:pos x="451" y="67"/>
                </a:cxn>
                <a:cxn ang="0">
                  <a:pos x="411" y="73"/>
                </a:cxn>
                <a:cxn ang="0">
                  <a:pos x="331" y="55"/>
                </a:cxn>
                <a:cxn ang="0">
                  <a:pos x="272" y="52"/>
                </a:cxn>
                <a:cxn ang="0">
                  <a:pos x="217" y="40"/>
                </a:cxn>
                <a:cxn ang="0">
                  <a:pos x="239" y="113"/>
                </a:cxn>
                <a:cxn ang="0">
                  <a:pos x="205" y="155"/>
                </a:cxn>
                <a:cxn ang="0">
                  <a:pos x="134" y="169"/>
                </a:cxn>
                <a:cxn ang="0">
                  <a:pos x="83" y="234"/>
                </a:cxn>
                <a:cxn ang="0">
                  <a:pos x="25" y="263"/>
                </a:cxn>
                <a:cxn ang="0">
                  <a:pos x="0" y="316"/>
                </a:cxn>
                <a:cxn ang="0">
                  <a:pos x="83" y="296"/>
                </a:cxn>
                <a:cxn ang="0">
                  <a:pos x="127" y="267"/>
                </a:cxn>
                <a:cxn ang="0">
                  <a:pos x="197" y="271"/>
                </a:cxn>
                <a:cxn ang="0">
                  <a:pos x="217" y="314"/>
                </a:cxn>
                <a:cxn ang="0">
                  <a:pos x="259" y="346"/>
                </a:cxn>
                <a:cxn ang="0">
                  <a:pos x="272" y="369"/>
                </a:cxn>
                <a:cxn ang="0">
                  <a:pos x="361" y="416"/>
                </a:cxn>
                <a:cxn ang="0">
                  <a:pos x="405" y="381"/>
                </a:cxn>
                <a:cxn ang="0">
                  <a:pos x="430" y="387"/>
                </a:cxn>
                <a:cxn ang="0">
                  <a:pos x="427" y="334"/>
                </a:cxn>
                <a:cxn ang="0">
                  <a:pos x="418" y="306"/>
                </a:cxn>
                <a:cxn ang="0">
                  <a:pos x="410" y="260"/>
                </a:cxn>
                <a:cxn ang="0">
                  <a:pos x="447" y="252"/>
                </a:cxn>
                <a:cxn ang="0">
                  <a:pos x="493" y="238"/>
                </a:cxn>
                <a:cxn ang="0">
                  <a:pos x="492" y="208"/>
                </a:cxn>
                <a:cxn ang="0">
                  <a:pos x="485" y="164"/>
                </a:cxn>
                <a:cxn ang="0">
                  <a:pos x="538" y="194"/>
                </a:cxn>
                <a:cxn ang="0">
                  <a:pos x="575" y="169"/>
                </a:cxn>
                <a:cxn ang="0">
                  <a:pos x="634" y="151"/>
                </a:cxn>
                <a:cxn ang="0">
                  <a:pos x="672" y="137"/>
                </a:cxn>
                <a:cxn ang="0">
                  <a:pos x="598" y="112"/>
                </a:cxn>
                <a:cxn ang="0">
                  <a:pos x="576" y="77"/>
                </a:cxn>
                <a:cxn ang="0">
                  <a:pos x="577" y="51"/>
                </a:cxn>
                <a:cxn ang="0">
                  <a:pos x="585" y="18"/>
                </a:cxn>
              </a:cxnLst>
              <a:rect l="0" t="0" r="r" b="b"/>
              <a:pathLst>
                <a:path w="677" h="416">
                  <a:moveTo>
                    <a:pt x="583" y="0"/>
                  </a:moveTo>
                  <a:lnTo>
                    <a:pt x="568" y="12"/>
                  </a:lnTo>
                  <a:lnTo>
                    <a:pt x="561" y="25"/>
                  </a:lnTo>
                  <a:lnTo>
                    <a:pt x="539" y="30"/>
                  </a:lnTo>
                  <a:lnTo>
                    <a:pt x="539" y="26"/>
                  </a:lnTo>
                  <a:lnTo>
                    <a:pt x="535" y="31"/>
                  </a:lnTo>
                  <a:lnTo>
                    <a:pt x="517" y="39"/>
                  </a:lnTo>
                  <a:lnTo>
                    <a:pt x="500" y="38"/>
                  </a:lnTo>
                  <a:lnTo>
                    <a:pt x="467" y="67"/>
                  </a:lnTo>
                  <a:lnTo>
                    <a:pt x="451" y="67"/>
                  </a:lnTo>
                  <a:lnTo>
                    <a:pt x="436" y="60"/>
                  </a:lnTo>
                  <a:lnTo>
                    <a:pt x="411" y="73"/>
                  </a:lnTo>
                  <a:lnTo>
                    <a:pt x="383" y="76"/>
                  </a:lnTo>
                  <a:lnTo>
                    <a:pt x="331" y="55"/>
                  </a:lnTo>
                  <a:lnTo>
                    <a:pt x="309" y="43"/>
                  </a:lnTo>
                  <a:lnTo>
                    <a:pt x="272" y="52"/>
                  </a:lnTo>
                  <a:lnTo>
                    <a:pt x="225" y="37"/>
                  </a:lnTo>
                  <a:lnTo>
                    <a:pt x="217" y="40"/>
                  </a:lnTo>
                  <a:lnTo>
                    <a:pt x="230" y="80"/>
                  </a:lnTo>
                  <a:lnTo>
                    <a:pt x="239" y="113"/>
                  </a:lnTo>
                  <a:lnTo>
                    <a:pt x="233" y="143"/>
                  </a:lnTo>
                  <a:lnTo>
                    <a:pt x="205" y="155"/>
                  </a:lnTo>
                  <a:lnTo>
                    <a:pt x="161" y="154"/>
                  </a:lnTo>
                  <a:lnTo>
                    <a:pt x="134" y="169"/>
                  </a:lnTo>
                  <a:lnTo>
                    <a:pt x="96" y="221"/>
                  </a:lnTo>
                  <a:lnTo>
                    <a:pt x="83" y="234"/>
                  </a:lnTo>
                  <a:lnTo>
                    <a:pt x="47" y="251"/>
                  </a:lnTo>
                  <a:lnTo>
                    <a:pt x="25" y="263"/>
                  </a:lnTo>
                  <a:lnTo>
                    <a:pt x="1" y="287"/>
                  </a:lnTo>
                  <a:lnTo>
                    <a:pt x="0" y="316"/>
                  </a:lnTo>
                  <a:lnTo>
                    <a:pt x="25" y="306"/>
                  </a:lnTo>
                  <a:lnTo>
                    <a:pt x="83" y="296"/>
                  </a:lnTo>
                  <a:lnTo>
                    <a:pt x="113" y="281"/>
                  </a:lnTo>
                  <a:lnTo>
                    <a:pt x="127" y="267"/>
                  </a:lnTo>
                  <a:lnTo>
                    <a:pt x="152" y="264"/>
                  </a:lnTo>
                  <a:lnTo>
                    <a:pt x="197" y="271"/>
                  </a:lnTo>
                  <a:lnTo>
                    <a:pt x="217" y="281"/>
                  </a:lnTo>
                  <a:lnTo>
                    <a:pt x="217" y="314"/>
                  </a:lnTo>
                  <a:lnTo>
                    <a:pt x="225" y="343"/>
                  </a:lnTo>
                  <a:lnTo>
                    <a:pt x="259" y="346"/>
                  </a:lnTo>
                  <a:lnTo>
                    <a:pt x="269" y="358"/>
                  </a:lnTo>
                  <a:lnTo>
                    <a:pt x="272" y="369"/>
                  </a:lnTo>
                  <a:lnTo>
                    <a:pt x="286" y="375"/>
                  </a:lnTo>
                  <a:lnTo>
                    <a:pt x="361" y="416"/>
                  </a:lnTo>
                  <a:lnTo>
                    <a:pt x="375" y="392"/>
                  </a:lnTo>
                  <a:lnTo>
                    <a:pt x="405" y="381"/>
                  </a:lnTo>
                  <a:lnTo>
                    <a:pt x="419" y="383"/>
                  </a:lnTo>
                  <a:lnTo>
                    <a:pt x="430" y="387"/>
                  </a:lnTo>
                  <a:lnTo>
                    <a:pt x="440" y="376"/>
                  </a:lnTo>
                  <a:lnTo>
                    <a:pt x="427" y="334"/>
                  </a:lnTo>
                  <a:lnTo>
                    <a:pt x="419" y="323"/>
                  </a:lnTo>
                  <a:lnTo>
                    <a:pt x="418" y="306"/>
                  </a:lnTo>
                  <a:lnTo>
                    <a:pt x="419" y="289"/>
                  </a:lnTo>
                  <a:lnTo>
                    <a:pt x="410" y="260"/>
                  </a:lnTo>
                  <a:lnTo>
                    <a:pt x="419" y="255"/>
                  </a:lnTo>
                  <a:lnTo>
                    <a:pt x="447" y="252"/>
                  </a:lnTo>
                  <a:lnTo>
                    <a:pt x="476" y="242"/>
                  </a:lnTo>
                  <a:lnTo>
                    <a:pt x="493" y="238"/>
                  </a:lnTo>
                  <a:lnTo>
                    <a:pt x="498" y="230"/>
                  </a:lnTo>
                  <a:lnTo>
                    <a:pt x="492" y="208"/>
                  </a:lnTo>
                  <a:lnTo>
                    <a:pt x="483" y="190"/>
                  </a:lnTo>
                  <a:lnTo>
                    <a:pt x="485" y="164"/>
                  </a:lnTo>
                  <a:lnTo>
                    <a:pt x="517" y="180"/>
                  </a:lnTo>
                  <a:lnTo>
                    <a:pt x="538" y="194"/>
                  </a:lnTo>
                  <a:lnTo>
                    <a:pt x="560" y="187"/>
                  </a:lnTo>
                  <a:lnTo>
                    <a:pt x="575" y="169"/>
                  </a:lnTo>
                  <a:lnTo>
                    <a:pt x="592" y="175"/>
                  </a:lnTo>
                  <a:lnTo>
                    <a:pt x="634" y="151"/>
                  </a:lnTo>
                  <a:lnTo>
                    <a:pt x="677" y="163"/>
                  </a:lnTo>
                  <a:lnTo>
                    <a:pt x="672" y="137"/>
                  </a:lnTo>
                  <a:lnTo>
                    <a:pt x="630" y="112"/>
                  </a:lnTo>
                  <a:lnTo>
                    <a:pt x="598" y="112"/>
                  </a:lnTo>
                  <a:lnTo>
                    <a:pt x="564" y="89"/>
                  </a:lnTo>
                  <a:lnTo>
                    <a:pt x="576" y="77"/>
                  </a:lnTo>
                  <a:lnTo>
                    <a:pt x="569" y="63"/>
                  </a:lnTo>
                  <a:lnTo>
                    <a:pt x="577" y="51"/>
                  </a:lnTo>
                  <a:lnTo>
                    <a:pt x="576" y="37"/>
                  </a:lnTo>
                  <a:lnTo>
                    <a:pt x="585" y="18"/>
                  </a:lnTo>
                  <a:lnTo>
                    <a:pt x="583"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47" name="Freeform 18">
              <a:extLst>
                <a:ext uri="{FF2B5EF4-FFF2-40B4-BE49-F238E27FC236}">
                  <a16:creationId xmlns:a16="http://schemas.microsoft.com/office/drawing/2014/main" id="{E17AE5CD-63B7-453F-47E4-E113B5B3521B}"/>
                </a:ext>
              </a:extLst>
            </p:cNvPr>
            <p:cNvSpPr>
              <a:spLocks/>
            </p:cNvSpPr>
            <p:nvPr/>
          </p:nvSpPr>
          <p:spPr bwMode="auto">
            <a:xfrm>
              <a:off x="1695450" y="57150"/>
              <a:ext cx="1143000" cy="588962"/>
            </a:xfrm>
            <a:custGeom>
              <a:avLst/>
              <a:gdLst/>
              <a:ahLst/>
              <a:cxnLst>
                <a:cxn ang="0">
                  <a:pos x="47" y="5"/>
                </a:cxn>
                <a:cxn ang="0">
                  <a:pos x="9" y="27"/>
                </a:cxn>
                <a:cxn ang="0">
                  <a:pos x="26" y="62"/>
                </a:cxn>
                <a:cxn ang="0">
                  <a:pos x="64" y="72"/>
                </a:cxn>
                <a:cxn ang="0">
                  <a:pos x="60" y="100"/>
                </a:cxn>
                <a:cxn ang="0">
                  <a:pos x="42" y="143"/>
                </a:cxn>
                <a:cxn ang="0">
                  <a:pos x="80" y="134"/>
                </a:cxn>
                <a:cxn ang="0">
                  <a:pos x="121" y="139"/>
                </a:cxn>
                <a:cxn ang="0">
                  <a:pos x="148" y="189"/>
                </a:cxn>
                <a:cxn ang="0">
                  <a:pos x="154" y="242"/>
                </a:cxn>
                <a:cxn ang="0">
                  <a:pos x="161" y="271"/>
                </a:cxn>
                <a:cxn ang="0">
                  <a:pos x="208" y="254"/>
                </a:cxn>
                <a:cxn ang="0">
                  <a:pos x="213" y="252"/>
                </a:cxn>
                <a:cxn ang="0">
                  <a:pos x="277" y="257"/>
                </a:cxn>
                <a:cxn ang="0">
                  <a:pos x="333" y="282"/>
                </a:cxn>
                <a:cxn ang="0">
                  <a:pos x="374" y="270"/>
                </a:cxn>
                <a:cxn ang="0">
                  <a:pos x="397" y="275"/>
                </a:cxn>
                <a:cxn ang="0">
                  <a:pos x="435" y="254"/>
                </a:cxn>
                <a:cxn ang="0">
                  <a:pos x="452" y="244"/>
                </a:cxn>
                <a:cxn ang="0">
                  <a:pos x="436" y="224"/>
                </a:cxn>
                <a:cxn ang="0">
                  <a:pos x="438" y="202"/>
                </a:cxn>
                <a:cxn ang="0">
                  <a:pos x="479" y="186"/>
                </a:cxn>
                <a:cxn ang="0">
                  <a:pos x="502" y="173"/>
                </a:cxn>
                <a:cxn ang="0">
                  <a:pos x="529" y="176"/>
                </a:cxn>
                <a:cxn ang="0">
                  <a:pos x="543" y="164"/>
                </a:cxn>
                <a:cxn ang="0">
                  <a:pos x="520" y="159"/>
                </a:cxn>
                <a:cxn ang="0">
                  <a:pos x="460" y="161"/>
                </a:cxn>
                <a:cxn ang="0">
                  <a:pos x="420" y="118"/>
                </a:cxn>
                <a:cxn ang="0">
                  <a:pos x="383" y="120"/>
                </a:cxn>
                <a:cxn ang="0">
                  <a:pos x="349" y="109"/>
                </a:cxn>
                <a:cxn ang="0">
                  <a:pos x="307" y="108"/>
                </a:cxn>
                <a:cxn ang="0">
                  <a:pos x="266" y="102"/>
                </a:cxn>
                <a:cxn ang="0">
                  <a:pos x="221" y="83"/>
                </a:cxn>
                <a:cxn ang="0">
                  <a:pos x="176" y="77"/>
                </a:cxn>
                <a:cxn ang="0">
                  <a:pos x="160" y="45"/>
                </a:cxn>
                <a:cxn ang="0">
                  <a:pos x="120" y="20"/>
                </a:cxn>
                <a:cxn ang="0">
                  <a:pos x="99" y="8"/>
                </a:cxn>
              </a:cxnLst>
              <a:rect l="0" t="0" r="r" b="b"/>
              <a:pathLst>
                <a:path w="547" h="282">
                  <a:moveTo>
                    <a:pt x="65" y="0"/>
                  </a:moveTo>
                  <a:cubicBezTo>
                    <a:pt x="47" y="5"/>
                    <a:pt x="47" y="5"/>
                    <a:pt x="47" y="5"/>
                  </a:cubicBezTo>
                  <a:cubicBezTo>
                    <a:pt x="27" y="22"/>
                    <a:pt x="27" y="22"/>
                    <a:pt x="27" y="22"/>
                  </a:cubicBezTo>
                  <a:cubicBezTo>
                    <a:pt x="9" y="27"/>
                    <a:pt x="9" y="27"/>
                    <a:pt x="9" y="27"/>
                  </a:cubicBezTo>
                  <a:cubicBezTo>
                    <a:pt x="0" y="43"/>
                    <a:pt x="0" y="43"/>
                    <a:pt x="0" y="43"/>
                  </a:cubicBezTo>
                  <a:cubicBezTo>
                    <a:pt x="26" y="62"/>
                    <a:pt x="26" y="62"/>
                    <a:pt x="26" y="62"/>
                  </a:cubicBezTo>
                  <a:cubicBezTo>
                    <a:pt x="42" y="71"/>
                    <a:pt x="42" y="71"/>
                    <a:pt x="42" y="71"/>
                  </a:cubicBezTo>
                  <a:cubicBezTo>
                    <a:pt x="64" y="72"/>
                    <a:pt x="64" y="72"/>
                    <a:pt x="64" y="72"/>
                  </a:cubicBezTo>
                  <a:cubicBezTo>
                    <a:pt x="65" y="83"/>
                    <a:pt x="65" y="83"/>
                    <a:pt x="65" y="83"/>
                  </a:cubicBezTo>
                  <a:cubicBezTo>
                    <a:pt x="60" y="100"/>
                    <a:pt x="60" y="100"/>
                    <a:pt x="60" y="100"/>
                  </a:cubicBezTo>
                  <a:cubicBezTo>
                    <a:pt x="44" y="130"/>
                    <a:pt x="44" y="130"/>
                    <a:pt x="44" y="130"/>
                  </a:cubicBezTo>
                  <a:cubicBezTo>
                    <a:pt x="42" y="143"/>
                    <a:pt x="42" y="143"/>
                    <a:pt x="42" y="143"/>
                  </a:cubicBezTo>
                  <a:cubicBezTo>
                    <a:pt x="65" y="155"/>
                    <a:pt x="65" y="155"/>
                    <a:pt x="65" y="155"/>
                  </a:cubicBezTo>
                  <a:cubicBezTo>
                    <a:pt x="80" y="134"/>
                    <a:pt x="80" y="134"/>
                    <a:pt x="80" y="134"/>
                  </a:cubicBezTo>
                  <a:cubicBezTo>
                    <a:pt x="92" y="132"/>
                    <a:pt x="92" y="132"/>
                    <a:pt x="92" y="132"/>
                  </a:cubicBezTo>
                  <a:cubicBezTo>
                    <a:pt x="121" y="139"/>
                    <a:pt x="121" y="139"/>
                    <a:pt x="121" y="139"/>
                  </a:cubicBezTo>
                  <a:cubicBezTo>
                    <a:pt x="144" y="167"/>
                    <a:pt x="144" y="167"/>
                    <a:pt x="144" y="167"/>
                  </a:cubicBezTo>
                  <a:cubicBezTo>
                    <a:pt x="148" y="189"/>
                    <a:pt x="148" y="189"/>
                    <a:pt x="148" y="189"/>
                  </a:cubicBezTo>
                  <a:cubicBezTo>
                    <a:pt x="152" y="204"/>
                    <a:pt x="152" y="204"/>
                    <a:pt x="152" y="204"/>
                  </a:cubicBezTo>
                  <a:cubicBezTo>
                    <a:pt x="154" y="242"/>
                    <a:pt x="154" y="242"/>
                    <a:pt x="154" y="242"/>
                  </a:cubicBezTo>
                  <a:cubicBezTo>
                    <a:pt x="150" y="257"/>
                    <a:pt x="150" y="257"/>
                    <a:pt x="150" y="257"/>
                  </a:cubicBezTo>
                  <a:cubicBezTo>
                    <a:pt x="161" y="271"/>
                    <a:pt x="161" y="271"/>
                    <a:pt x="161" y="271"/>
                  </a:cubicBezTo>
                  <a:cubicBezTo>
                    <a:pt x="188" y="265"/>
                    <a:pt x="188" y="265"/>
                    <a:pt x="188" y="265"/>
                  </a:cubicBezTo>
                  <a:cubicBezTo>
                    <a:pt x="208" y="254"/>
                    <a:pt x="208" y="254"/>
                    <a:pt x="208" y="254"/>
                  </a:cubicBezTo>
                  <a:cubicBezTo>
                    <a:pt x="208" y="254"/>
                    <a:pt x="208" y="254"/>
                    <a:pt x="208" y="254"/>
                  </a:cubicBezTo>
                  <a:cubicBezTo>
                    <a:pt x="213" y="252"/>
                    <a:pt x="213" y="252"/>
                    <a:pt x="213" y="252"/>
                  </a:cubicBezTo>
                  <a:cubicBezTo>
                    <a:pt x="249" y="264"/>
                    <a:pt x="249" y="264"/>
                    <a:pt x="249" y="264"/>
                  </a:cubicBezTo>
                  <a:cubicBezTo>
                    <a:pt x="277" y="257"/>
                    <a:pt x="277" y="257"/>
                    <a:pt x="277" y="257"/>
                  </a:cubicBezTo>
                  <a:cubicBezTo>
                    <a:pt x="294" y="266"/>
                    <a:pt x="294" y="266"/>
                    <a:pt x="294" y="266"/>
                  </a:cubicBezTo>
                  <a:cubicBezTo>
                    <a:pt x="333" y="282"/>
                    <a:pt x="333" y="282"/>
                    <a:pt x="333" y="282"/>
                  </a:cubicBezTo>
                  <a:cubicBezTo>
                    <a:pt x="355" y="280"/>
                    <a:pt x="355" y="280"/>
                    <a:pt x="355" y="280"/>
                  </a:cubicBezTo>
                  <a:cubicBezTo>
                    <a:pt x="374" y="270"/>
                    <a:pt x="374" y="270"/>
                    <a:pt x="374" y="270"/>
                  </a:cubicBezTo>
                  <a:cubicBezTo>
                    <a:pt x="385" y="275"/>
                    <a:pt x="385" y="275"/>
                    <a:pt x="385" y="275"/>
                  </a:cubicBezTo>
                  <a:cubicBezTo>
                    <a:pt x="397" y="275"/>
                    <a:pt x="397" y="275"/>
                    <a:pt x="397" y="275"/>
                  </a:cubicBezTo>
                  <a:cubicBezTo>
                    <a:pt x="422" y="253"/>
                    <a:pt x="422" y="253"/>
                    <a:pt x="422" y="253"/>
                  </a:cubicBezTo>
                  <a:cubicBezTo>
                    <a:pt x="435" y="254"/>
                    <a:pt x="435" y="254"/>
                    <a:pt x="435" y="254"/>
                  </a:cubicBezTo>
                  <a:cubicBezTo>
                    <a:pt x="449" y="248"/>
                    <a:pt x="449" y="248"/>
                    <a:pt x="449" y="248"/>
                  </a:cubicBezTo>
                  <a:cubicBezTo>
                    <a:pt x="452" y="244"/>
                    <a:pt x="452" y="244"/>
                    <a:pt x="452" y="244"/>
                  </a:cubicBezTo>
                  <a:cubicBezTo>
                    <a:pt x="455" y="225"/>
                    <a:pt x="455" y="225"/>
                    <a:pt x="455" y="225"/>
                  </a:cubicBezTo>
                  <a:cubicBezTo>
                    <a:pt x="436" y="224"/>
                    <a:pt x="436" y="224"/>
                    <a:pt x="436" y="224"/>
                  </a:cubicBezTo>
                  <a:cubicBezTo>
                    <a:pt x="430" y="213"/>
                    <a:pt x="430" y="213"/>
                    <a:pt x="430" y="213"/>
                  </a:cubicBezTo>
                  <a:cubicBezTo>
                    <a:pt x="438" y="202"/>
                    <a:pt x="438" y="202"/>
                    <a:pt x="438" y="202"/>
                  </a:cubicBezTo>
                  <a:cubicBezTo>
                    <a:pt x="465" y="193"/>
                    <a:pt x="465" y="193"/>
                    <a:pt x="465" y="193"/>
                  </a:cubicBezTo>
                  <a:cubicBezTo>
                    <a:pt x="479" y="186"/>
                    <a:pt x="479" y="186"/>
                    <a:pt x="479" y="186"/>
                  </a:cubicBezTo>
                  <a:cubicBezTo>
                    <a:pt x="491" y="186"/>
                    <a:pt x="491" y="186"/>
                    <a:pt x="491" y="186"/>
                  </a:cubicBezTo>
                  <a:cubicBezTo>
                    <a:pt x="502" y="173"/>
                    <a:pt x="502" y="173"/>
                    <a:pt x="502" y="173"/>
                  </a:cubicBezTo>
                  <a:cubicBezTo>
                    <a:pt x="512" y="177"/>
                    <a:pt x="512" y="177"/>
                    <a:pt x="512" y="177"/>
                  </a:cubicBezTo>
                  <a:cubicBezTo>
                    <a:pt x="529" y="176"/>
                    <a:pt x="529" y="176"/>
                    <a:pt x="529" y="176"/>
                  </a:cubicBezTo>
                  <a:cubicBezTo>
                    <a:pt x="531" y="182"/>
                    <a:pt x="531" y="182"/>
                    <a:pt x="531" y="182"/>
                  </a:cubicBezTo>
                  <a:cubicBezTo>
                    <a:pt x="543" y="164"/>
                    <a:pt x="543" y="164"/>
                    <a:pt x="543" y="164"/>
                  </a:cubicBezTo>
                  <a:cubicBezTo>
                    <a:pt x="547" y="158"/>
                    <a:pt x="547" y="158"/>
                    <a:pt x="547" y="158"/>
                  </a:cubicBezTo>
                  <a:cubicBezTo>
                    <a:pt x="520" y="159"/>
                    <a:pt x="520" y="159"/>
                    <a:pt x="520" y="159"/>
                  </a:cubicBezTo>
                  <a:cubicBezTo>
                    <a:pt x="488" y="160"/>
                    <a:pt x="488" y="160"/>
                    <a:pt x="488" y="160"/>
                  </a:cubicBezTo>
                  <a:cubicBezTo>
                    <a:pt x="460" y="161"/>
                    <a:pt x="460" y="161"/>
                    <a:pt x="460" y="161"/>
                  </a:cubicBezTo>
                  <a:cubicBezTo>
                    <a:pt x="451" y="133"/>
                    <a:pt x="451" y="133"/>
                    <a:pt x="451" y="133"/>
                  </a:cubicBezTo>
                  <a:cubicBezTo>
                    <a:pt x="420" y="118"/>
                    <a:pt x="420" y="118"/>
                    <a:pt x="420" y="118"/>
                  </a:cubicBezTo>
                  <a:cubicBezTo>
                    <a:pt x="417" y="120"/>
                    <a:pt x="411" y="122"/>
                    <a:pt x="411" y="122"/>
                  </a:cubicBezTo>
                  <a:cubicBezTo>
                    <a:pt x="383" y="120"/>
                    <a:pt x="383" y="120"/>
                    <a:pt x="383" y="120"/>
                  </a:cubicBezTo>
                  <a:cubicBezTo>
                    <a:pt x="360" y="106"/>
                    <a:pt x="360" y="106"/>
                    <a:pt x="360" y="106"/>
                  </a:cubicBezTo>
                  <a:cubicBezTo>
                    <a:pt x="349" y="109"/>
                    <a:pt x="349" y="109"/>
                    <a:pt x="349" y="109"/>
                  </a:cubicBezTo>
                  <a:cubicBezTo>
                    <a:pt x="321" y="99"/>
                    <a:pt x="321" y="99"/>
                    <a:pt x="321" y="99"/>
                  </a:cubicBezTo>
                  <a:cubicBezTo>
                    <a:pt x="307" y="108"/>
                    <a:pt x="307" y="108"/>
                    <a:pt x="307" y="108"/>
                  </a:cubicBezTo>
                  <a:cubicBezTo>
                    <a:pt x="274" y="95"/>
                    <a:pt x="274" y="95"/>
                    <a:pt x="274" y="95"/>
                  </a:cubicBezTo>
                  <a:cubicBezTo>
                    <a:pt x="266" y="102"/>
                    <a:pt x="266" y="102"/>
                    <a:pt x="266" y="102"/>
                  </a:cubicBezTo>
                  <a:cubicBezTo>
                    <a:pt x="246" y="87"/>
                    <a:pt x="246" y="87"/>
                    <a:pt x="246" y="87"/>
                  </a:cubicBezTo>
                  <a:cubicBezTo>
                    <a:pt x="221" y="83"/>
                    <a:pt x="221" y="83"/>
                    <a:pt x="221" y="83"/>
                  </a:cubicBezTo>
                  <a:cubicBezTo>
                    <a:pt x="191" y="88"/>
                    <a:pt x="191" y="88"/>
                    <a:pt x="191" y="88"/>
                  </a:cubicBezTo>
                  <a:cubicBezTo>
                    <a:pt x="176" y="77"/>
                    <a:pt x="176" y="77"/>
                    <a:pt x="176" y="77"/>
                  </a:cubicBezTo>
                  <a:cubicBezTo>
                    <a:pt x="175" y="64"/>
                    <a:pt x="175" y="64"/>
                    <a:pt x="175" y="64"/>
                  </a:cubicBezTo>
                  <a:cubicBezTo>
                    <a:pt x="160" y="45"/>
                    <a:pt x="160" y="45"/>
                    <a:pt x="160" y="45"/>
                  </a:cubicBezTo>
                  <a:cubicBezTo>
                    <a:pt x="150" y="44"/>
                    <a:pt x="150" y="44"/>
                    <a:pt x="150" y="44"/>
                  </a:cubicBezTo>
                  <a:cubicBezTo>
                    <a:pt x="120" y="20"/>
                    <a:pt x="120" y="20"/>
                    <a:pt x="120" y="20"/>
                  </a:cubicBezTo>
                  <a:cubicBezTo>
                    <a:pt x="109" y="22"/>
                    <a:pt x="109" y="22"/>
                    <a:pt x="109" y="22"/>
                  </a:cubicBezTo>
                  <a:cubicBezTo>
                    <a:pt x="99" y="8"/>
                    <a:pt x="99" y="8"/>
                    <a:pt x="99" y="8"/>
                  </a:cubicBezTo>
                  <a:lnTo>
                    <a:pt x="65"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50" name="Freeform 19">
              <a:extLst>
                <a:ext uri="{FF2B5EF4-FFF2-40B4-BE49-F238E27FC236}">
                  <a16:creationId xmlns:a16="http://schemas.microsoft.com/office/drawing/2014/main" id="{262C47C6-77EA-9675-6D5B-58FDDDE784A7}"/>
                </a:ext>
              </a:extLst>
            </p:cNvPr>
            <p:cNvSpPr>
              <a:spLocks/>
            </p:cNvSpPr>
            <p:nvPr/>
          </p:nvSpPr>
          <p:spPr bwMode="auto">
            <a:xfrm>
              <a:off x="1463675" y="146050"/>
              <a:ext cx="700088" cy="765175"/>
            </a:xfrm>
            <a:custGeom>
              <a:avLst/>
              <a:gdLst/>
              <a:ahLst/>
              <a:cxnLst>
                <a:cxn ang="0">
                  <a:pos x="146" y="0"/>
                </a:cxn>
                <a:cxn ang="0">
                  <a:pos x="137" y="16"/>
                </a:cxn>
                <a:cxn ang="0">
                  <a:pos x="121" y="37"/>
                </a:cxn>
                <a:cxn ang="0">
                  <a:pos x="115" y="57"/>
                </a:cxn>
                <a:cxn ang="0">
                  <a:pos x="100" y="66"/>
                </a:cxn>
                <a:cxn ang="0">
                  <a:pos x="77" y="66"/>
                </a:cxn>
                <a:cxn ang="0">
                  <a:pos x="77" y="78"/>
                </a:cxn>
                <a:cxn ang="0">
                  <a:pos x="91" y="118"/>
                </a:cxn>
                <a:cxn ang="0">
                  <a:pos x="85" y="140"/>
                </a:cxn>
                <a:cxn ang="0">
                  <a:pos x="87" y="174"/>
                </a:cxn>
                <a:cxn ang="0">
                  <a:pos x="94" y="228"/>
                </a:cxn>
                <a:cxn ang="0">
                  <a:pos x="87" y="257"/>
                </a:cxn>
                <a:cxn ang="0">
                  <a:pos x="70" y="276"/>
                </a:cxn>
                <a:cxn ang="0">
                  <a:pos x="58" y="304"/>
                </a:cxn>
                <a:cxn ang="0">
                  <a:pos x="57" y="323"/>
                </a:cxn>
                <a:cxn ang="0">
                  <a:pos x="27" y="364"/>
                </a:cxn>
                <a:cxn ang="0">
                  <a:pos x="15" y="390"/>
                </a:cxn>
                <a:cxn ang="0">
                  <a:pos x="6" y="402"/>
                </a:cxn>
                <a:cxn ang="0">
                  <a:pos x="3" y="437"/>
                </a:cxn>
                <a:cxn ang="0">
                  <a:pos x="0" y="468"/>
                </a:cxn>
                <a:cxn ang="0">
                  <a:pos x="0" y="477"/>
                </a:cxn>
                <a:cxn ang="0">
                  <a:pos x="13" y="477"/>
                </a:cxn>
                <a:cxn ang="0">
                  <a:pos x="56" y="482"/>
                </a:cxn>
                <a:cxn ang="0">
                  <a:pos x="69" y="473"/>
                </a:cxn>
                <a:cxn ang="0">
                  <a:pos x="88" y="476"/>
                </a:cxn>
                <a:cxn ang="0">
                  <a:pos x="99" y="482"/>
                </a:cxn>
                <a:cxn ang="0">
                  <a:pos x="145" y="468"/>
                </a:cxn>
                <a:cxn ang="0">
                  <a:pos x="174" y="444"/>
                </a:cxn>
                <a:cxn ang="0">
                  <a:pos x="194" y="441"/>
                </a:cxn>
                <a:cxn ang="0">
                  <a:pos x="223" y="452"/>
                </a:cxn>
                <a:cxn ang="0">
                  <a:pos x="248" y="462"/>
                </a:cxn>
                <a:cxn ang="0">
                  <a:pos x="285" y="462"/>
                </a:cxn>
                <a:cxn ang="0">
                  <a:pos x="291" y="466"/>
                </a:cxn>
                <a:cxn ang="0">
                  <a:pos x="298" y="460"/>
                </a:cxn>
                <a:cxn ang="0">
                  <a:pos x="336" y="408"/>
                </a:cxn>
                <a:cxn ang="0">
                  <a:pos x="363" y="393"/>
                </a:cxn>
                <a:cxn ang="0">
                  <a:pos x="407" y="394"/>
                </a:cxn>
                <a:cxn ang="0">
                  <a:pos x="435" y="382"/>
                </a:cxn>
                <a:cxn ang="0">
                  <a:pos x="441" y="352"/>
                </a:cxn>
                <a:cxn ang="0">
                  <a:pos x="432" y="319"/>
                </a:cxn>
                <a:cxn ang="0">
                  <a:pos x="419" y="279"/>
                </a:cxn>
                <a:cxn ang="0">
                  <a:pos x="420" y="278"/>
                </a:cxn>
                <a:cxn ang="0">
                  <a:pos x="420" y="278"/>
                </a:cxn>
                <a:cxn ang="0">
                  <a:pos x="394" y="293"/>
                </a:cxn>
                <a:cxn ang="0">
                  <a:pos x="358" y="301"/>
                </a:cxn>
                <a:cxn ang="0">
                  <a:pos x="344" y="282"/>
                </a:cxn>
                <a:cxn ang="0">
                  <a:pos x="349" y="262"/>
                </a:cxn>
                <a:cxn ang="0">
                  <a:pos x="346" y="212"/>
                </a:cxn>
                <a:cxn ang="0">
                  <a:pos x="341" y="193"/>
                </a:cxn>
                <a:cxn ang="0">
                  <a:pos x="336" y="164"/>
                </a:cxn>
                <a:cxn ang="0">
                  <a:pos x="306" y="127"/>
                </a:cxn>
                <a:cxn ang="0">
                  <a:pos x="267" y="118"/>
                </a:cxn>
                <a:cxn ang="0">
                  <a:pos x="252" y="120"/>
                </a:cxn>
                <a:cxn ang="0">
                  <a:pos x="232" y="148"/>
                </a:cxn>
                <a:cxn ang="0">
                  <a:pos x="202" y="132"/>
                </a:cxn>
                <a:cxn ang="0">
                  <a:pos x="204" y="115"/>
                </a:cxn>
                <a:cxn ang="0">
                  <a:pos x="225" y="75"/>
                </a:cxn>
                <a:cxn ang="0">
                  <a:pos x="232" y="53"/>
                </a:cxn>
                <a:cxn ang="0">
                  <a:pos x="231" y="39"/>
                </a:cxn>
                <a:cxn ang="0">
                  <a:pos x="202" y="37"/>
                </a:cxn>
                <a:cxn ang="0">
                  <a:pos x="181" y="25"/>
                </a:cxn>
                <a:cxn ang="0">
                  <a:pos x="146" y="0"/>
                </a:cxn>
              </a:cxnLst>
              <a:rect l="0" t="0" r="r" b="b"/>
              <a:pathLst>
                <a:path w="441" h="482">
                  <a:moveTo>
                    <a:pt x="146" y="0"/>
                  </a:moveTo>
                  <a:lnTo>
                    <a:pt x="137" y="16"/>
                  </a:lnTo>
                  <a:lnTo>
                    <a:pt x="121" y="37"/>
                  </a:lnTo>
                  <a:lnTo>
                    <a:pt x="115" y="57"/>
                  </a:lnTo>
                  <a:lnTo>
                    <a:pt x="100" y="66"/>
                  </a:lnTo>
                  <a:lnTo>
                    <a:pt x="77" y="66"/>
                  </a:lnTo>
                  <a:lnTo>
                    <a:pt x="77" y="78"/>
                  </a:lnTo>
                  <a:lnTo>
                    <a:pt x="91" y="118"/>
                  </a:lnTo>
                  <a:lnTo>
                    <a:pt x="85" y="140"/>
                  </a:lnTo>
                  <a:lnTo>
                    <a:pt x="87" y="174"/>
                  </a:lnTo>
                  <a:lnTo>
                    <a:pt x="94" y="228"/>
                  </a:lnTo>
                  <a:lnTo>
                    <a:pt x="87" y="257"/>
                  </a:lnTo>
                  <a:lnTo>
                    <a:pt x="70" y="276"/>
                  </a:lnTo>
                  <a:lnTo>
                    <a:pt x="58" y="304"/>
                  </a:lnTo>
                  <a:lnTo>
                    <a:pt x="57" y="323"/>
                  </a:lnTo>
                  <a:lnTo>
                    <a:pt x="27" y="364"/>
                  </a:lnTo>
                  <a:lnTo>
                    <a:pt x="15" y="390"/>
                  </a:lnTo>
                  <a:lnTo>
                    <a:pt x="6" y="402"/>
                  </a:lnTo>
                  <a:lnTo>
                    <a:pt x="3" y="437"/>
                  </a:lnTo>
                  <a:lnTo>
                    <a:pt x="0" y="468"/>
                  </a:lnTo>
                  <a:lnTo>
                    <a:pt x="0" y="477"/>
                  </a:lnTo>
                  <a:lnTo>
                    <a:pt x="13" y="477"/>
                  </a:lnTo>
                  <a:lnTo>
                    <a:pt x="56" y="482"/>
                  </a:lnTo>
                  <a:lnTo>
                    <a:pt x="69" y="473"/>
                  </a:lnTo>
                  <a:lnTo>
                    <a:pt x="88" y="476"/>
                  </a:lnTo>
                  <a:lnTo>
                    <a:pt x="99" y="482"/>
                  </a:lnTo>
                  <a:lnTo>
                    <a:pt x="145" y="468"/>
                  </a:lnTo>
                  <a:lnTo>
                    <a:pt x="174" y="444"/>
                  </a:lnTo>
                  <a:lnTo>
                    <a:pt x="194" y="441"/>
                  </a:lnTo>
                  <a:lnTo>
                    <a:pt x="223" y="452"/>
                  </a:lnTo>
                  <a:lnTo>
                    <a:pt x="248" y="462"/>
                  </a:lnTo>
                  <a:lnTo>
                    <a:pt x="285" y="462"/>
                  </a:lnTo>
                  <a:lnTo>
                    <a:pt x="291" y="466"/>
                  </a:lnTo>
                  <a:lnTo>
                    <a:pt x="298" y="460"/>
                  </a:lnTo>
                  <a:lnTo>
                    <a:pt x="336" y="408"/>
                  </a:lnTo>
                  <a:lnTo>
                    <a:pt x="363" y="393"/>
                  </a:lnTo>
                  <a:lnTo>
                    <a:pt x="407" y="394"/>
                  </a:lnTo>
                  <a:lnTo>
                    <a:pt x="435" y="382"/>
                  </a:lnTo>
                  <a:lnTo>
                    <a:pt x="441" y="352"/>
                  </a:lnTo>
                  <a:lnTo>
                    <a:pt x="432" y="319"/>
                  </a:lnTo>
                  <a:lnTo>
                    <a:pt x="419" y="279"/>
                  </a:lnTo>
                  <a:lnTo>
                    <a:pt x="420" y="278"/>
                  </a:lnTo>
                  <a:lnTo>
                    <a:pt x="420" y="278"/>
                  </a:lnTo>
                  <a:lnTo>
                    <a:pt x="394" y="293"/>
                  </a:lnTo>
                  <a:lnTo>
                    <a:pt x="358" y="301"/>
                  </a:lnTo>
                  <a:lnTo>
                    <a:pt x="344" y="282"/>
                  </a:lnTo>
                  <a:lnTo>
                    <a:pt x="349" y="262"/>
                  </a:lnTo>
                  <a:lnTo>
                    <a:pt x="346" y="212"/>
                  </a:lnTo>
                  <a:lnTo>
                    <a:pt x="341" y="193"/>
                  </a:lnTo>
                  <a:lnTo>
                    <a:pt x="336" y="164"/>
                  </a:lnTo>
                  <a:lnTo>
                    <a:pt x="306" y="127"/>
                  </a:lnTo>
                  <a:lnTo>
                    <a:pt x="267" y="118"/>
                  </a:lnTo>
                  <a:lnTo>
                    <a:pt x="252" y="120"/>
                  </a:lnTo>
                  <a:lnTo>
                    <a:pt x="232" y="148"/>
                  </a:lnTo>
                  <a:lnTo>
                    <a:pt x="202" y="132"/>
                  </a:lnTo>
                  <a:lnTo>
                    <a:pt x="204" y="115"/>
                  </a:lnTo>
                  <a:lnTo>
                    <a:pt x="225" y="75"/>
                  </a:lnTo>
                  <a:lnTo>
                    <a:pt x="232" y="53"/>
                  </a:lnTo>
                  <a:lnTo>
                    <a:pt x="231" y="39"/>
                  </a:lnTo>
                  <a:lnTo>
                    <a:pt x="202" y="37"/>
                  </a:lnTo>
                  <a:lnTo>
                    <a:pt x="181" y="25"/>
                  </a:lnTo>
                  <a:lnTo>
                    <a:pt x="146"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52" name="Freeform 20">
              <a:extLst>
                <a:ext uri="{FF2B5EF4-FFF2-40B4-BE49-F238E27FC236}">
                  <a16:creationId xmlns:a16="http://schemas.microsoft.com/office/drawing/2014/main" id="{AD118F7C-9D6C-D127-F30F-F2A5A13D205E}"/>
                </a:ext>
              </a:extLst>
            </p:cNvPr>
            <p:cNvSpPr>
              <a:spLocks/>
            </p:cNvSpPr>
            <p:nvPr/>
          </p:nvSpPr>
          <p:spPr bwMode="auto">
            <a:xfrm>
              <a:off x="1076325" y="846138"/>
              <a:ext cx="1065213" cy="1008062"/>
            </a:xfrm>
            <a:custGeom>
              <a:avLst/>
              <a:gdLst/>
              <a:ahLst/>
              <a:cxnLst>
                <a:cxn ang="0">
                  <a:pos x="318" y="2"/>
                </a:cxn>
                <a:cxn ang="0">
                  <a:pos x="261" y="31"/>
                </a:cxn>
                <a:cxn ang="0">
                  <a:pos x="238" y="24"/>
                </a:cxn>
                <a:cxn ang="0">
                  <a:pos x="196" y="27"/>
                </a:cxn>
                <a:cxn ang="0">
                  <a:pos x="186" y="52"/>
                </a:cxn>
                <a:cxn ang="0">
                  <a:pos x="172" y="100"/>
                </a:cxn>
                <a:cxn ang="0">
                  <a:pos x="163" y="137"/>
                </a:cxn>
                <a:cxn ang="0">
                  <a:pos x="164" y="166"/>
                </a:cxn>
                <a:cxn ang="0">
                  <a:pos x="172" y="198"/>
                </a:cxn>
                <a:cxn ang="0">
                  <a:pos x="146" y="243"/>
                </a:cxn>
                <a:cxn ang="0">
                  <a:pos x="145" y="293"/>
                </a:cxn>
                <a:cxn ang="0">
                  <a:pos x="109" y="345"/>
                </a:cxn>
                <a:cxn ang="0">
                  <a:pos x="76" y="360"/>
                </a:cxn>
                <a:cxn ang="0">
                  <a:pos x="32" y="401"/>
                </a:cxn>
                <a:cxn ang="0">
                  <a:pos x="11" y="471"/>
                </a:cxn>
                <a:cxn ang="0">
                  <a:pos x="48" y="478"/>
                </a:cxn>
                <a:cxn ang="0">
                  <a:pos x="39" y="456"/>
                </a:cxn>
                <a:cxn ang="0">
                  <a:pos x="67" y="454"/>
                </a:cxn>
                <a:cxn ang="0">
                  <a:pos x="106" y="429"/>
                </a:cxn>
                <a:cxn ang="0">
                  <a:pos x="156" y="408"/>
                </a:cxn>
                <a:cxn ang="0">
                  <a:pos x="194" y="392"/>
                </a:cxn>
                <a:cxn ang="0">
                  <a:pos x="222" y="376"/>
                </a:cxn>
                <a:cxn ang="0">
                  <a:pos x="255" y="393"/>
                </a:cxn>
                <a:cxn ang="0">
                  <a:pos x="266" y="380"/>
                </a:cxn>
                <a:cxn ang="0">
                  <a:pos x="279" y="377"/>
                </a:cxn>
                <a:cxn ang="0">
                  <a:pos x="266" y="359"/>
                </a:cxn>
                <a:cxn ang="0">
                  <a:pos x="288" y="337"/>
                </a:cxn>
                <a:cxn ang="0">
                  <a:pos x="312" y="357"/>
                </a:cxn>
                <a:cxn ang="0">
                  <a:pos x="346" y="413"/>
                </a:cxn>
                <a:cxn ang="0">
                  <a:pos x="377" y="398"/>
                </a:cxn>
                <a:cxn ang="0">
                  <a:pos x="380" y="365"/>
                </a:cxn>
                <a:cxn ang="0">
                  <a:pos x="427" y="381"/>
                </a:cxn>
                <a:cxn ang="0">
                  <a:pos x="451" y="351"/>
                </a:cxn>
                <a:cxn ang="0">
                  <a:pos x="460" y="329"/>
                </a:cxn>
                <a:cxn ang="0">
                  <a:pos x="434" y="292"/>
                </a:cxn>
                <a:cxn ang="0">
                  <a:pos x="412" y="266"/>
                </a:cxn>
                <a:cxn ang="0">
                  <a:pos x="439" y="262"/>
                </a:cxn>
                <a:cxn ang="0">
                  <a:pos x="467" y="269"/>
                </a:cxn>
                <a:cxn ang="0">
                  <a:pos x="493" y="245"/>
                </a:cxn>
                <a:cxn ang="0">
                  <a:pos x="462" y="206"/>
                </a:cxn>
                <a:cxn ang="0">
                  <a:pos x="483" y="175"/>
                </a:cxn>
                <a:cxn ang="0">
                  <a:pos x="486" y="144"/>
                </a:cxn>
                <a:cxn ang="0">
                  <a:pos x="510" y="107"/>
                </a:cxn>
                <a:cxn ang="0">
                  <a:pos x="504" y="85"/>
                </a:cxn>
                <a:cxn ang="0">
                  <a:pos x="489" y="52"/>
                </a:cxn>
                <a:cxn ang="0">
                  <a:pos x="436" y="49"/>
                </a:cxn>
                <a:cxn ang="0">
                  <a:pos x="402" y="71"/>
                </a:cxn>
                <a:cxn ang="0">
                  <a:pos x="339" y="86"/>
                </a:cxn>
                <a:cxn ang="0">
                  <a:pos x="358" y="46"/>
                </a:cxn>
                <a:cxn ang="0">
                  <a:pos x="402" y="24"/>
                </a:cxn>
                <a:cxn ang="0">
                  <a:pos x="402" y="16"/>
                </a:cxn>
                <a:cxn ang="0">
                  <a:pos x="355" y="8"/>
                </a:cxn>
              </a:cxnLst>
              <a:rect l="0" t="0" r="r" b="b"/>
              <a:pathLst>
                <a:path w="510" h="482">
                  <a:moveTo>
                    <a:pt x="333" y="0"/>
                  </a:moveTo>
                  <a:cubicBezTo>
                    <a:pt x="318" y="2"/>
                    <a:pt x="318" y="2"/>
                    <a:pt x="318" y="2"/>
                  </a:cubicBezTo>
                  <a:cubicBezTo>
                    <a:pt x="296" y="20"/>
                    <a:pt x="296" y="20"/>
                    <a:pt x="296" y="20"/>
                  </a:cubicBezTo>
                  <a:cubicBezTo>
                    <a:pt x="261" y="31"/>
                    <a:pt x="261" y="31"/>
                    <a:pt x="261" y="31"/>
                  </a:cubicBezTo>
                  <a:cubicBezTo>
                    <a:pt x="253" y="26"/>
                    <a:pt x="253" y="26"/>
                    <a:pt x="253" y="26"/>
                  </a:cubicBezTo>
                  <a:cubicBezTo>
                    <a:pt x="238" y="24"/>
                    <a:pt x="238" y="24"/>
                    <a:pt x="238" y="24"/>
                  </a:cubicBezTo>
                  <a:cubicBezTo>
                    <a:pt x="228" y="31"/>
                    <a:pt x="228" y="31"/>
                    <a:pt x="228" y="31"/>
                  </a:cubicBezTo>
                  <a:cubicBezTo>
                    <a:pt x="196" y="27"/>
                    <a:pt x="196" y="27"/>
                    <a:pt x="196" y="27"/>
                  </a:cubicBezTo>
                  <a:cubicBezTo>
                    <a:pt x="186" y="27"/>
                    <a:pt x="186" y="27"/>
                    <a:pt x="186" y="27"/>
                  </a:cubicBezTo>
                  <a:cubicBezTo>
                    <a:pt x="186" y="52"/>
                    <a:pt x="186" y="52"/>
                    <a:pt x="186" y="52"/>
                  </a:cubicBezTo>
                  <a:cubicBezTo>
                    <a:pt x="174" y="86"/>
                    <a:pt x="174" y="86"/>
                    <a:pt x="174" y="86"/>
                  </a:cubicBezTo>
                  <a:cubicBezTo>
                    <a:pt x="172" y="100"/>
                    <a:pt x="172" y="100"/>
                    <a:pt x="172" y="100"/>
                  </a:cubicBezTo>
                  <a:cubicBezTo>
                    <a:pt x="159" y="118"/>
                    <a:pt x="159" y="118"/>
                    <a:pt x="159" y="118"/>
                  </a:cubicBezTo>
                  <a:cubicBezTo>
                    <a:pt x="163" y="137"/>
                    <a:pt x="163" y="137"/>
                    <a:pt x="163" y="137"/>
                  </a:cubicBezTo>
                  <a:cubicBezTo>
                    <a:pt x="167" y="160"/>
                    <a:pt x="167" y="160"/>
                    <a:pt x="167" y="160"/>
                  </a:cubicBezTo>
                  <a:cubicBezTo>
                    <a:pt x="164" y="166"/>
                    <a:pt x="164" y="166"/>
                    <a:pt x="164" y="166"/>
                  </a:cubicBezTo>
                  <a:cubicBezTo>
                    <a:pt x="174" y="184"/>
                    <a:pt x="174" y="184"/>
                    <a:pt x="174" y="184"/>
                  </a:cubicBezTo>
                  <a:cubicBezTo>
                    <a:pt x="172" y="198"/>
                    <a:pt x="172" y="198"/>
                    <a:pt x="172" y="198"/>
                  </a:cubicBezTo>
                  <a:cubicBezTo>
                    <a:pt x="157" y="212"/>
                    <a:pt x="157" y="212"/>
                    <a:pt x="157" y="212"/>
                  </a:cubicBezTo>
                  <a:cubicBezTo>
                    <a:pt x="146" y="243"/>
                    <a:pt x="146" y="243"/>
                    <a:pt x="146" y="243"/>
                  </a:cubicBezTo>
                  <a:cubicBezTo>
                    <a:pt x="145" y="266"/>
                    <a:pt x="145" y="266"/>
                    <a:pt x="145" y="266"/>
                  </a:cubicBezTo>
                  <a:cubicBezTo>
                    <a:pt x="145" y="293"/>
                    <a:pt x="145" y="293"/>
                    <a:pt x="145" y="293"/>
                  </a:cubicBezTo>
                  <a:cubicBezTo>
                    <a:pt x="134" y="320"/>
                    <a:pt x="134" y="320"/>
                    <a:pt x="134" y="320"/>
                  </a:cubicBezTo>
                  <a:cubicBezTo>
                    <a:pt x="109" y="345"/>
                    <a:pt x="109" y="345"/>
                    <a:pt x="109" y="345"/>
                  </a:cubicBezTo>
                  <a:cubicBezTo>
                    <a:pt x="89" y="360"/>
                    <a:pt x="89" y="360"/>
                    <a:pt x="89" y="360"/>
                  </a:cubicBezTo>
                  <a:cubicBezTo>
                    <a:pt x="76" y="360"/>
                    <a:pt x="76" y="360"/>
                    <a:pt x="76" y="360"/>
                  </a:cubicBezTo>
                  <a:cubicBezTo>
                    <a:pt x="46" y="380"/>
                    <a:pt x="46" y="380"/>
                    <a:pt x="46" y="380"/>
                  </a:cubicBezTo>
                  <a:cubicBezTo>
                    <a:pt x="32" y="401"/>
                    <a:pt x="32" y="401"/>
                    <a:pt x="32" y="401"/>
                  </a:cubicBezTo>
                  <a:cubicBezTo>
                    <a:pt x="0" y="459"/>
                    <a:pt x="0" y="459"/>
                    <a:pt x="0" y="459"/>
                  </a:cubicBezTo>
                  <a:cubicBezTo>
                    <a:pt x="11" y="471"/>
                    <a:pt x="11" y="471"/>
                    <a:pt x="11" y="471"/>
                  </a:cubicBezTo>
                  <a:cubicBezTo>
                    <a:pt x="20" y="482"/>
                    <a:pt x="20" y="482"/>
                    <a:pt x="20" y="482"/>
                  </a:cubicBezTo>
                  <a:cubicBezTo>
                    <a:pt x="48" y="478"/>
                    <a:pt x="48" y="478"/>
                    <a:pt x="48" y="478"/>
                  </a:cubicBezTo>
                  <a:cubicBezTo>
                    <a:pt x="50" y="462"/>
                    <a:pt x="50" y="462"/>
                    <a:pt x="50" y="462"/>
                  </a:cubicBezTo>
                  <a:cubicBezTo>
                    <a:pt x="39" y="456"/>
                    <a:pt x="39" y="456"/>
                    <a:pt x="39" y="456"/>
                  </a:cubicBezTo>
                  <a:cubicBezTo>
                    <a:pt x="42" y="451"/>
                    <a:pt x="42" y="451"/>
                    <a:pt x="42" y="451"/>
                  </a:cubicBezTo>
                  <a:cubicBezTo>
                    <a:pt x="67" y="454"/>
                    <a:pt x="67" y="454"/>
                    <a:pt x="67" y="454"/>
                  </a:cubicBezTo>
                  <a:cubicBezTo>
                    <a:pt x="97" y="445"/>
                    <a:pt x="97" y="445"/>
                    <a:pt x="97" y="445"/>
                  </a:cubicBezTo>
                  <a:cubicBezTo>
                    <a:pt x="106" y="429"/>
                    <a:pt x="106" y="429"/>
                    <a:pt x="106" y="429"/>
                  </a:cubicBezTo>
                  <a:cubicBezTo>
                    <a:pt x="138" y="418"/>
                    <a:pt x="138" y="418"/>
                    <a:pt x="138" y="418"/>
                  </a:cubicBezTo>
                  <a:cubicBezTo>
                    <a:pt x="156" y="408"/>
                    <a:pt x="156" y="408"/>
                    <a:pt x="156" y="408"/>
                  </a:cubicBezTo>
                  <a:cubicBezTo>
                    <a:pt x="173" y="409"/>
                    <a:pt x="173" y="409"/>
                    <a:pt x="173" y="409"/>
                  </a:cubicBezTo>
                  <a:cubicBezTo>
                    <a:pt x="194" y="392"/>
                    <a:pt x="194" y="392"/>
                    <a:pt x="194" y="392"/>
                  </a:cubicBezTo>
                  <a:cubicBezTo>
                    <a:pt x="198" y="375"/>
                    <a:pt x="198" y="375"/>
                    <a:pt x="198" y="375"/>
                  </a:cubicBezTo>
                  <a:cubicBezTo>
                    <a:pt x="222" y="376"/>
                    <a:pt x="222" y="376"/>
                    <a:pt x="222" y="376"/>
                  </a:cubicBezTo>
                  <a:cubicBezTo>
                    <a:pt x="235" y="391"/>
                    <a:pt x="235" y="391"/>
                    <a:pt x="235" y="391"/>
                  </a:cubicBezTo>
                  <a:cubicBezTo>
                    <a:pt x="255" y="393"/>
                    <a:pt x="255" y="393"/>
                    <a:pt x="255" y="393"/>
                  </a:cubicBezTo>
                  <a:cubicBezTo>
                    <a:pt x="275" y="390"/>
                    <a:pt x="275" y="390"/>
                    <a:pt x="275" y="390"/>
                  </a:cubicBezTo>
                  <a:cubicBezTo>
                    <a:pt x="266" y="380"/>
                    <a:pt x="266" y="380"/>
                    <a:pt x="266" y="380"/>
                  </a:cubicBezTo>
                  <a:cubicBezTo>
                    <a:pt x="267" y="370"/>
                    <a:pt x="267" y="370"/>
                    <a:pt x="267" y="370"/>
                  </a:cubicBezTo>
                  <a:cubicBezTo>
                    <a:pt x="279" y="377"/>
                    <a:pt x="279" y="377"/>
                    <a:pt x="279" y="377"/>
                  </a:cubicBezTo>
                  <a:cubicBezTo>
                    <a:pt x="275" y="363"/>
                    <a:pt x="275" y="363"/>
                    <a:pt x="275" y="363"/>
                  </a:cubicBezTo>
                  <a:cubicBezTo>
                    <a:pt x="266" y="359"/>
                    <a:pt x="266" y="359"/>
                    <a:pt x="266" y="359"/>
                  </a:cubicBezTo>
                  <a:cubicBezTo>
                    <a:pt x="274" y="335"/>
                    <a:pt x="274" y="335"/>
                    <a:pt x="274" y="335"/>
                  </a:cubicBezTo>
                  <a:cubicBezTo>
                    <a:pt x="288" y="337"/>
                    <a:pt x="288" y="337"/>
                    <a:pt x="288" y="337"/>
                  </a:cubicBezTo>
                  <a:cubicBezTo>
                    <a:pt x="303" y="330"/>
                    <a:pt x="303" y="330"/>
                    <a:pt x="303" y="330"/>
                  </a:cubicBezTo>
                  <a:cubicBezTo>
                    <a:pt x="312" y="357"/>
                    <a:pt x="312" y="357"/>
                    <a:pt x="312" y="357"/>
                  </a:cubicBezTo>
                  <a:cubicBezTo>
                    <a:pt x="339" y="390"/>
                    <a:pt x="339" y="390"/>
                    <a:pt x="339" y="390"/>
                  </a:cubicBezTo>
                  <a:cubicBezTo>
                    <a:pt x="346" y="413"/>
                    <a:pt x="346" y="413"/>
                    <a:pt x="346" y="413"/>
                  </a:cubicBezTo>
                  <a:cubicBezTo>
                    <a:pt x="350" y="417"/>
                    <a:pt x="350" y="417"/>
                    <a:pt x="350" y="417"/>
                  </a:cubicBezTo>
                  <a:cubicBezTo>
                    <a:pt x="377" y="398"/>
                    <a:pt x="377" y="398"/>
                    <a:pt x="377" y="398"/>
                  </a:cubicBezTo>
                  <a:cubicBezTo>
                    <a:pt x="377" y="369"/>
                    <a:pt x="377" y="369"/>
                    <a:pt x="377" y="369"/>
                  </a:cubicBezTo>
                  <a:cubicBezTo>
                    <a:pt x="380" y="365"/>
                    <a:pt x="380" y="365"/>
                    <a:pt x="380" y="365"/>
                  </a:cubicBezTo>
                  <a:cubicBezTo>
                    <a:pt x="403" y="391"/>
                    <a:pt x="403" y="391"/>
                    <a:pt x="403" y="391"/>
                  </a:cubicBezTo>
                  <a:cubicBezTo>
                    <a:pt x="403" y="391"/>
                    <a:pt x="422" y="381"/>
                    <a:pt x="427" y="381"/>
                  </a:cubicBezTo>
                  <a:cubicBezTo>
                    <a:pt x="432" y="381"/>
                    <a:pt x="441" y="381"/>
                    <a:pt x="441" y="381"/>
                  </a:cubicBezTo>
                  <a:cubicBezTo>
                    <a:pt x="451" y="351"/>
                    <a:pt x="451" y="351"/>
                    <a:pt x="451" y="351"/>
                  </a:cubicBezTo>
                  <a:cubicBezTo>
                    <a:pt x="462" y="343"/>
                    <a:pt x="462" y="343"/>
                    <a:pt x="462" y="343"/>
                  </a:cubicBezTo>
                  <a:cubicBezTo>
                    <a:pt x="460" y="329"/>
                    <a:pt x="460" y="329"/>
                    <a:pt x="460" y="329"/>
                  </a:cubicBezTo>
                  <a:cubicBezTo>
                    <a:pt x="445" y="316"/>
                    <a:pt x="445" y="316"/>
                    <a:pt x="445" y="316"/>
                  </a:cubicBezTo>
                  <a:cubicBezTo>
                    <a:pt x="434" y="292"/>
                    <a:pt x="434" y="292"/>
                    <a:pt x="434" y="292"/>
                  </a:cubicBezTo>
                  <a:cubicBezTo>
                    <a:pt x="413" y="279"/>
                    <a:pt x="413" y="279"/>
                    <a:pt x="413" y="279"/>
                  </a:cubicBezTo>
                  <a:cubicBezTo>
                    <a:pt x="412" y="266"/>
                    <a:pt x="412" y="266"/>
                    <a:pt x="412" y="266"/>
                  </a:cubicBezTo>
                  <a:cubicBezTo>
                    <a:pt x="422" y="262"/>
                    <a:pt x="422" y="262"/>
                    <a:pt x="422" y="262"/>
                  </a:cubicBezTo>
                  <a:cubicBezTo>
                    <a:pt x="439" y="262"/>
                    <a:pt x="439" y="262"/>
                    <a:pt x="439" y="262"/>
                  </a:cubicBezTo>
                  <a:cubicBezTo>
                    <a:pt x="456" y="275"/>
                    <a:pt x="456" y="275"/>
                    <a:pt x="456" y="275"/>
                  </a:cubicBezTo>
                  <a:cubicBezTo>
                    <a:pt x="467" y="269"/>
                    <a:pt x="467" y="269"/>
                    <a:pt x="467" y="269"/>
                  </a:cubicBezTo>
                  <a:cubicBezTo>
                    <a:pt x="471" y="257"/>
                    <a:pt x="471" y="257"/>
                    <a:pt x="471" y="257"/>
                  </a:cubicBezTo>
                  <a:cubicBezTo>
                    <a:pt x="493" y="245"/>
                    <a:pt x="493" y="245"/>
                    <a:pt x="493" y="245"/>
                  </a:cubicBezTo>
                  <a:cubicBezTo>
                    <a:pt x="491" y="226"/>
                    <a:pt x="491" y="226"/>
                    <a:pt x="491" y="226"/>
                  </a:cubicBezTo>
                  <a:cubicBezTo>
                    <a:pt x="462" y="206"/>
                    <a:pt x="462" y="206"/>
                    <a:pt x="462" y="206"/>
                  </a:cubicBezTo>
                  <a:cubicBezTo>
                    <a:pt x="464" y="195"/>
                    <a:pt x="464" y="195"/>
                    <a:pt x="464" y="195"/>
                  </a:cubicBezTo>
                  <a:cubicBezTo>
                    <a:pt x="483" y="175"/>
                    <a:pt x="483" y="175"/>
                    <a:pt x="483" y="175"/>
                  </a:cubicBezTo>
                  <a:cubicBezTo>
                    <a:pt x="490" y="158"/>
                    <a:pt x="490" y="158"/>
                    <a:pt x="490" y="158"/>
                  </a:cubicBezTo>
                  <a:cubicBezTo>
                    <a:pt x="486" y="144"/>
                    <a:pt x="486" y="144"/>
                    <a:pt x="486" y="144"/>
                  </a:cubicBezTo>
                  <a:cubicBezTo>
                    <a:pt x="485" y="120"/>
                    <a:pt x="485" y="120"/>
                    <a:pt x="485" y="120"/>
                  </a:cubicBezTo>
                  <a:cubicBezTo>
                    <a:pt x="510" y="107"/>
                    <a:pt x="510" y="107"/>
                    <a:pt x="510" y="107"/>
                  </a:cubicBezTo>
                  <a:cubicBezTo>
                    <a:pt x="510" y="107"/>
                    <a:pt x="510" y="107"/>
                    <a:pt x="510" y="107"/>
                  </a:cubicBezTo>
                  <a:cubicBezTo>
                    <a:pt x="504" y="85"/>
                    <a:pt x="504" y="85"/>
                    <a:pt x="504" y="85"/>
                  </a:cubicBezTo>
                  <a:cubicBezTo>
                    <a:pt x="504" y="60"/>
                    <a:pt x="504" y="60"/>
                    <a:pt x="504" y="60"/>
                  </a:cubicBezTo>
                  <a:cubicBezTo>
                    <a:pt x="489" y="52"/>
                    <a:pt x="489" y="52"/>
                    <a:pt x="489" y="52"/>
                  </a:cubicBezTo>
                  <a:cubicBezTo>
                    <a:pt x="455" y="47"/>
                    <a:pt x="455" y="47"/>
                    <a:pt x="455" y="47"/>
                  </a:cubicBezTo>
                  <a:cubicBezTo>
                    <a:pt x="436" y="49"/>
                    <a:pt x="436" y="49"/>
                    <a:pt x="436" y="49"/>
                  </a:cubicBezTo>
                  <a:cubicBezTo>
                    <a:pt x="425" y="60"/>
                    <a:pt x="425" y="60"/>
                    <a:pt x="425" y="60"/>
                  </a:cubicBezTo>
                  <a:cubicBezTo>
                    <a:pt x="402" y="71"/>
                    <a:pt x="402" y="71"/>
                    <a:pt x="402" y="71"/>
                  </a:cubicBezTo>
                  <a:cubicBezTo>
                    <a:pt x="358" y="79"/>
                    <a:pt x="358" y="79"/>
                    <a:pt x="358" y="79"/>
                  </a:cubicBezTo>
                  <a:cubicBezTo>
                    <a:pt x="339" y="86"/>
                    <a:pt x="339" y="86"/>
                    <a:pt x="339" y="86"/>
                  </a:cubicBezTo>
                  <a:cubicBezTo>
                    <a:pt x="340" y="64"/>
                    <a:pt x="340" y="64"/>
                    <a:pt x="340" y="64"/>
                  </a:cubicBezTo>
                  <a:cubicBezTo>
                    <a:pt x="358" y="46"/>
                    <a:pt x="358" y="46"/>
                    <a:pt x="358" y="46"/>
                  </a:cubicBezTo>
                  <a:cubicBezTo>
                    <a:pt x="375" y="37"/>
                    <a:pt x="375" y="37"/>
                    <a:pt x="375" y="37"/>
                  </a:cubicBezTo>
                  <a:cubicBezTo>
                    <a:pt x="402" y="24"/>
                    <a:pt x="402" y="24"/>
                    <a:pt x="402" y="24"/>
                  </a:cubicBezTo>
                  <a:cubicBezTo>
                    <a:pt x="407" y="19"/>
                    <a:pt x="407" y="19"/>
                    <a:pt x="407" y="19"/>
                  </a:cubicBezTo>
                  <a:cubicBezTo>
                    <a:pt x="402" y="16"/>
                    <a:pt x="402" y="16"/>
                    <a:pt x="402" y="16"/>
                  </a:cubicBezTo>
                  <a:cubicBezTo>
                    <a:pt x="374" y="16"/>
                    <a:pt x="374" y="16"/>
                    <a:pt x="374" y="16"/>
                  </a:cubicBezTo>
                  <a:cubicBezTo>
                    <a:pt x="355" y="8"/>
                    <a:pt x="355" y="8"/>
                    <a:pt x="355" y="8"/>
                  </a:cubicBezTo>
                  <a:lnTo>
                    <a:pt x="333"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53" name="Freeform 21">
              <a:extLst>
                <a:ext uri="{FF2B5EF4-FFF2-40B4-BE49-F238E27FC236}">
                  <a16:creationId xmlns:a16="http://schemas.microsoft.com/office/drawing/2014/main" id="{1CFEE6E1-52EE-9BA5-B60A-CC592CB5A71F}"/>
                </a:ext>
              </a:extLst>
            </p:cNvPr>
            <p:cNvSpPr>
              <a:spLocks/>
            </p:cNvSpPr>
            <p:nvPr/>
          </p:nvSpPr>
          <p:spPr bwMode="auto">
            <a:xfrm>
              <a:off x="1806575" y="903288"/>
              <a:ext cx="1247775" cy="1065212"/>
            </a:xfrm>
            <a:custGeom>
              <a:avLst/>
              <a:gdLst/>
              <a:ahLst/>
              <a:cxnLst>
                <a:cxn ang="0">
                  <a:pos x="351" y="3"/>
                </a:cxn>
                <a:cxn ang="0">
                  <a:pos x="308" y="13"/>
                </a:cxn>
                <a:cxn ang="0">
                  <a:pos x="308" y="39"/>
                </a:cxn>
                <a:cxn ang="0">
                  <a:pos x="308" y="65"/>
                </a:cxn>
                <a:cxn ang="0">
                  <a:pos x="324" y="105"/>
                </a:cxn>
                <a:cxn ang="0">
                  <a:pos x="308" y="110"/>
                </a:cxn>
                <a:cxn ang="0">
                  <a:pos x="274" y="117"/>
                </a:cxn>
                <a:cxn ang="0">
                  <a:pos x="207" y="104"/>
                </a:cxn>
                <a:cxn ang="0">
                  <a:pos x="194" y="91"/>
                </a:cxn>
                <a:cxn ang="0">
                  <a:pos x="160" y="80"/>
                </a:cxn>
                <a:cxn ang="0">
                  <a:pos x="136" y="117"/>
                </a:cxn>
                <a:cxn ang="0">
                  <a:pos x="133" y="148"/>
                </a:cxn>
                <a:cxn ang="0">
                  <a:pos x="112" y="179"/>
                </a:cxn>
                <a:cxn ang="0">
                  <a:pos x="143" y="218"/>
                </a:cxn>
                <a:cxn ang="0">
                  <a:pos x="117" y="242"/>
                </a:cxn>
                <a:cxn ang="0">
                  <a:pos x="89" y="235"/>
                </a:cxn>
                <a:cxn ang="0">
                  <a:pos x="62" y="239"/>
                </a:cxn>
                <a:cxn ang="0">
                  <a:pos x="84" y="265"/>
                </a:cxn>
                <a:cxn ang="0">
                  <a:pos x="110" y="302"/>
                </a:cxn>
                <a:cxn ang="0">
                  <a:pos x="101" y="324"/>
                </a:cxn>
                <a:cxn ang="0">
                  <a:pos x="77" y="354"/>
                </a:cxn>
                <a:cxn ang="0">
                  <a:pos x="30" y="338"/>
                </a:cxn>
                <a:cxn ang="0">
                  <a:pos x="27" y="371"/>
                </a:cxn>
                <a:cxn ang="0">
                  <a:pos x="7" y="399"/>
                </a:cxn>
                <a:cxn ang="0">
                  <a:pos x="24" y="430"/>
                </a:cxn>
                <a:cxn ang="0">
                  <a:pos x="52" y="416"/>
                </a:cxn>
                <a:cxn ang="0">
                  <a:pos x="93" y="443"/>
                </a:cxn>
                <a:cxn ang="0">
                  <a:pos x="154" y="452"/>
                </a:cxn>
                <a:cxn ang="0">
                  <a:pos x="192" y="505"/>
                </a:cxn>
                <a:cxn ang="0">
                  <a:pos x="240" y="504"/>
                </a:cxn>
                <a:cxn ang="0">
                  <a:pos x="262" y="498"/>
                </a:cxn>
                <a:cxn ang="0">
                  <a:pos x="292" y="510"/>
                </a:cxn>
                <a:cxn ang="0">
                  <a:pos x="296" y="496"/>
                </a:cxn>
                <a:cxn ang="0">
                  <a:pos x="328" y="481"/>
                </a:cxn>
                <a:cxn ang="0">
                  <a:pos x="334" y="499"/>
                </a:cxn>
                <a:cxn ang="0">
                  <a:pos x="333" y="470"/>
                </a:cxn>
                <a:cxn ang="0">
                  <a:pos x="328" y="444"/>
                </a:cxn>
                <a:cxn ang="0">
                  <a:pos x="339" y="433"/>
                </a:cxn>
                <a:cxn ang="0">
                  <a:pos x="380" y="421"/>
                </a:cxn>
                <a:cxn ang="0">
                  <a:pos x="398" y="430"/>
                </a:cxn>
                <a:cxn ang="0">
                  <a:pos x="428" y="433"/>
                </a:cxn>
                <a:cxn ang="0">
                  <a:pos x="455" y="454"/>
                </a:cxn>
                <a:cxn ang="0">
                  <a:pos x="468" y="446"/>
                </a:cxn>
                <a:cxn ang="0">
                  <a:pos x="506" y="444"/>
                </a:cxn>
                <a:cxn ang="0">
                  <a:pos x="537" y="416"/>
                </a:cxn>
                <a:cxn ang="0">
                  <a:pos x="557" y="411"/>
                </a:cxn>
                <a:cxn ang="0">
                  <a:pos x="597" y="416"/>
                </a:cxn>
                <a:cxn ang="0">
                  <a:pos x="582" y="363"/>
                </a:cxn>
                <a:cxn ang="0">
                  <a:pos x="517" y="341"/>
                </a:cxn>
                <a:cxn ang="0">
                  <a:pos x="487" y="321"/>
                </a:cxn>
                <a:cxn ang="0">
                  <a:pos x="480" y="286"/>
                </a:cxn>
                <a:cxn ang="0">
                  <a:pos x="479" y="255"/>
                </a:cxn>
                <a:cxn ang="0">
                  <a:pos x="451" y="252"/>
                </a:cxn>
                <a:cxn ang="0">
                  <a:pos x="443" y="237"/>
                </a:cxn>
                <a:cxn ang="0">
                  <a:pos x="472" y="230"/>
                </a:cxn>
                <a:cxn ang="0">
                  <a:pos x="461" y="216"/>
                </a:cxn>
                <a:cxn ang="0">
                  <a:pos x="427" y="161"/>
                </a:cxn>
                <a:cxn ang="0">
                  <a:pos x="413" y="135"/>
                </a:cxn>
                <a:cxn ang="0">
                  <a:pos x="374" y="49"/>
                </a:cxn>
                <a:cxn ang="0">
                  <a:pos x="345" y="14"/>
                </a:cxn>
                <a:cxn ang="0">
                  <a:pos x="364" y="0"/>
                </a:cxn>
              </a:cxnLst>
              <a:rect l="0" t="0" r="r" b="b"/>
              <a:pathLst>
                <a:path w="597" h="510">
                  <a:moveTo>
                    <a:pt x="364" y="0"/>
                  </a:moveTo>
                  <a:cubicBezTo>
                    <a:pt x="351" y="3"/>
                    <a:pt x="351" y="3"/>
                    <a:pt x="351" y="3"/>
                  </a:cubicBezTo>
                  <a:cubicBezTo>
                    <a:pt x="329" y="11"/>
                    <a:pt x="329" y="11"/>
                    <a:pt x="329" y="11"/>
                  </a:cubicBezTo>
                  <a:cubicBezTo>
                    <a:pt x="308" y="13"/>
                    <a:pt x="308" y="13"/>
                    <a:pt x="308" y="13"/>
                  </a:cubicBezTo>
                  <a:cubicBezTo>
                    <a:pt x="301" y="17"/>
                    <a:pt x="301" y="17"/>
                    <a:pt x="301" y="17"/>
                  </a:cubicBezTo>
                  <a:cubicBezTo>
                    <a:pt x="308" y="39"/>
                    <a:pt x="308" y="39"/>
                    <a:pt x="308" y="39"/>
                  </a:cubicBezTo>
                  <a:cubicBezTo>
                    <a:pt x="307" y="52"/>
                    <a:pt x="307" y="52"/>
                    <a:pt x="307" y="52"/>
                  </a:cubicBezTo>
                  <a:cubicBezTo>
                    <a:pt x="308" y="65"/>
                    <a:pt x="308" y="65"/>
                    <a:pt x="308" y="65"/>
                  </a:cubicBezTo>
                  <a:cubicBezTo>
                    <a:pt x="314" y="73"/>
                    <a:pt x="314" y="73"/>
                    <a:pt x="314" y="73"/>
                  </a:cubicBezTo>
                  <a:cubicBezTo>
                    <a:pt x="324" y="105"/>
                    <a:pt x="324" y="105"/>
                    <a:pt x="324" y="105"/>
                  </a:cubicBezTo>
                  <a:cubicBezTo>
                    <a:pt x="316" y="113"/>
                    <a:pt x="316" y="113"/>
                    <a:pt x="316" y="113"/>
                  </a:cubicBezTo>
                  <a:cubicBezTo>
                    <a:pt x="308" y="110"/>
                    <a:pt x="308" y="110"/>
                    <a:pt x="308" y="110"/>
                  </a:cubicBezTo>
                  <a:cubicBezTo>
                    <a:pt x="297" y="109"/>
                    <a:pt x="297" y="109"/>
                    <a:pt x="297" y="109"/>
                  </a:cubicBezTo>
                  <a:cubicBezTo>
                    <a:pt x="274" y="117"/>
                    <a:pt x="274" y="117"/>
                    <a:pt x="274" y="117"/>
                  </a:cubicBezTo>
                  <a:cubicBezTo>
                    <a:pt x="264" y="135"/>
                    <a:pt x="264" y="135"/>
                    <a:pt x="264" y="135"/>
                  </a:cubicBezTo>
                  <a:cubicBezTo>
                    <a:pt x="207" y="104"/>
                    <a:pt x="207" y="104"/>
                    <a:pt x="207" y="104"/>
                  </a:cubicBezTo>
                  <a:cubicBezTo>
                    <a:pt x="196" y="100"/>
                    <a:pt x="196" y="100"/>
                    <a:pt x="196" y="100"/>
                  </a:cubicBezTo>
                  <a:cubicBezTo>
                    <a:pt x="194" y="91"/>
                    <a:pt x="194" y="91"/>
                    <a:pt x="194" y="91"/>
                  </a:cubicBezTo>
                  <a:cubicBezTo>
                    <a:pt x="186" y="82"/>
                    <a:pt x="186" y="82"/>
                    <a:pt x="186" y="82"/>
                  </a:cubicBezTo>
                  <a:cubicBezTo>
                    <a:pt x="160" y="80"/>
                    <a:pt x="160" y="80"/>
                    <a:pt x="160" y="80"/>
                  </a:cubicBezTo>
                  <a:cubicBezTo>
                    <a:pt x="135" y="93"/>
                    <a:pt x="135" y="93"/>
                    <a:pt x="135" y="93"/>
                  </a:cubicBezTo>
                  <a:cubicBezTo>
                    <a:pt x="136" y="117"/>
                    <a:pt x="136" y="117"/>
                    <a:pt x="136" y="117"/>
                  </a:cubicBezTo>
                  <a:cubicBezTo>
                    <a:pt x="140" y="131"/>
                    <a:pt x="140" y="131"/>
                    <a:pt x="140" y="131"/>
                  </a:cubicBezTo>
                  <a:cubicBezTo>
                    <a:pt x="133" y="148"/>
                    <a:pt x="133" y="148"/>
                    <a:pt x="133" y="148"/>
                  </a:cubicBezTo>
                  <a:cubicBezTo>
                    <a:pt x="114" y="168"/>
                    <a:pt x="114" y="168"/>
                    <a:pt x="114" y="168"/>
                  </a:cubicBezTo>
                  <a:cubicBezTo>
                    <a:pt x="112" y="179"/>
                    <a:pt x="112" y="179"/>
                    <a:pt x="112" y="179"/>
                  </a:cubicBezTo>
                  <a:cubicBezTo>
                    <a:pt x="141" y="199"/>
                    <a:pt x="141" y="199"/>
                    <a:pt x="141" y="199"/>
                  </a:cubicBezTo>
                  <a:cubicBezTo>
                    <a:pt x="143" y="218"/>
                    <a:pt x="143" y="218"/>
                    <a:pt x="143" y="218"/>
                  </a:cubicBezTo>
                  <a:cubicBezTo>
                    <a:pt x="121" y="230"/>
                    <a:pt x="121" y="230"/>
                    <a:pt x="121" y="230"/>
                  </a:cubicBezTo>
                  <a:cubicBezTo>
                    <a:pt x="117" y="242"/>
                    <a:pt x="117" y="242"/>
                    <a:pt x="117" y="242"/>
                  </a:cubicBezTo>
                  <a:cubicBezTo>
                    <a:pt x="106" y="248"/>
                    <a:pt x="106" y="248"/>
                    <a:pt x="106" y="248"/>
                  </a:cubicBezTo>
                  <a:cubicBezTo>
                    <a:pt x="89" y="235"/>
                    <a:pt x="89" y="235"/>
                    <a:pt x="89" y="235"/>
                  </a:cubicBezTo>
                  <a:cubicBezTo>
                    <a:pt x="72" y="235"/>
                    <a:pt x="72" y="235"/>
                    <a:pt x="72" y="235"/>
                  </a:cubicBezTo>
                  <a:cubicBezTo>
                    <a:pt x="62" y="239"/>
                    <a:pt x="62" y="239"/>
                    <a:pt x="62" y="239"/>
                  </a:cubicBezTo>
                  <a:cubicBezTo>
                    <a:pt x="63" y="252"/>
                    <a:pt x="63" y="252"/>
                    <a:pt x="63" y="252"/>
                  </a:cubicBezTo>
                  <a:cubicBezTo>
                    <a:pt x="84" y="265"/>
                    <a:pt x="84" y="265"/>
                    <a:pt x="84" y="265"/>
                  </a:cubicBezTo>
                  <a:cubicBezTo>
                    <a:pt x="95" y="289"/>
                    <a:pt x="95" y="289"/>
                    <a:pt x="95" y="289"/>
                  </a:cubicBezTo>
                  <a:cubicBezTo>
                    <a:pt x="110" y="302"/>
                    <a:pt x="110" y="302"/>
                    <a:pt x="110" y="302"/>
                  </a:cubicBezTo>
                  <a:cubicBezTo>
                    <a:pt x="112" y="316"/>
                    <a:pt x="112" y="316"/>
                    <a:pt x="112" y="316"/>
                  </a:cubicBezTo>
                  <a:cubicBezTo>
                    <a:pt x="101" y="324"/>
                    <a:pt x="101" y="324"/>
                    <a:pt x="101" y="324"/>
                  </a:cubicBezTo>
                  <a:cubicBezTo>
                    <a:pt x="91" y="354"/>
                    <a:pt x="91" y="354"/>
                    <a:pt x="91" y="354"/>
                  </a:cubicBezTo>
                  <a:cubicBezTo>
                    <a:pt x="91" y="354"/>
                    <a:pt x="82" y="354"/>
                    <a:pt x="77" y="354"/>
                  </a:cubicBezTo>
                  <a:cubicBezTo>
                    <a:pt x="72" y="354"/>
                    <a:pt x="53" y="364"/>
                    <a:pt x="53" y="364"/>
                  </a:cubicBezTo>
                  <a:cubicBezTo>
                    <a:pt x="30" y="338"/>
                    <a:pt x="30" y="338"/>
                    <a:pt x="30" y="338"/>
                  </a:cubicBezTo>
                  <a:cubicBezTo>
                    <a:pt x="27" y="342"/>
                    <a:pt x="27" y="342"/>
                    <a:pt x="27" y="342"/>
                  </a:cubicBezTo>
                  <a:cubicBezTo>
                    <a:pt x="27" y="371"/>
                    <a:pt x="27" y="371"/>
                    <a:pt x="27" y="371"/>
                  </a:cubicBezTo>
                  <a:cubicBezTo>
                    <a:pt x="0" y="390"/>
                    <a:pt x="0" y="390"/>
                    <a:pt x="0" y="390"/>
                  </a:cubicBezTo>
                  <a:cubicBezTo>
                    <a:pt x="7" y="399"/>
                    <a:pt x="7" y="399"/>
                    <a:pt x="7" y="399"/>
                  </a:cubicBezTo>
                  <a:cubicBezTo>
                    <a:pt x="14" y="426"/>
                    <a:pt x="14" y="426"/>
                    <a:pt x="14" y="426"/>
                  </a:cubicBezTo>
                  <a:cubicBezTo>
                    <a:pt x="24" y="430"/>
                    <a:pt x="24" y="430"/>
                    <a:pt x="24" y="430"/>
                  </a:cubicBezTo>
                  <a:cubicBezTo>
                    <a:pt x="39" y="408"/>
                    <a:pt x="39" y="408"/>
                    <a:pt x="39" y="408"/>
                  </a:cubicBezTo>
                  <a:cubicBezTo>
                    <a:pt x="52" y="416"/>
                    <a:pt x="52" y="416"/>
                    <a:pt x="52" y="416"/>
                  </a:cubicBezTo>
                  <a:cubicBezTo>
                    <a:pt x="62" y="447"/>
                    <a:pt x="62" y="447"/>
                    <a:pt x="62" y="447"/>
                  </a:cubicBezTo>
                  <a:cubicBezTo>
                    <a:pt x="93" y="443"/>
                    <a:pt x="93" y="443"/>
                    <a:pt x="93" y="443"/>
                  </a:cubicBezTo>
                  <a:cubicBezTo>
                    <a:pt x="116" y="462"/>
                    <a:pt x="116" y="462"/>
                    <a:pt x="116" y="462"/>
                  </a:cubicBezTo>
                  <a:cubicBezTo>
                    <a:pt x="154" y="452"/>
                    <a:pt x="154" y="452"/>
                    <a:pt x="154" y="452"/>
                  </a:cubicBezTo>
                  <a:cubicBezTo>
                    <a:pt x="189" y="496"/>
                    <a:pt x="189" y="496"/>
                    <a:pt x="189" y="496"/>
                  </a:cubicBezTo>
                  <a:cubicBezTo>
                    <a:pt x="192" y="505"/>
                    <a:pt x="192" y="505"/>
                    <a:pt x="192" y="505"/>
                  </a:cubicBezTo>
                  <a:cubicBezTo>
                    <a:pt x="213" y="509"/>
                    <a:pt x="213" y="509"/>
                    <a:pt x="213" y="509"/>
                  </a:cubicBezTo>
                  <a:cubicBezTo>
                    <a:pt x="240" y="504"/>
                    <a:pt x="240" y="504"/>
                    <a:pt x="240" y="504"/>
                  </a:cubicBezTo>
                  <a:cubicBezTo>
                    <a:pt x="240" y="488"/>
                    <a:pt x="240" y="488"/>
                    <a:pt x="240" y="488"/>
                  </a:cubicBezTo>
                  <a:cubicBezTo>
                    <a:pt x="262" y="498"/>
                    <a:pt x="262" y="498"/>
                    <a:pt x="262" y="498"/>
                  </a:cubicBezTo>
                  <a:cubicBezTo>
                    <a:pt x="274" y="509"/>
                    <a:pt x="274" y="509"/>
                    <a:pt x="274" y="509"/>
                  </a:cubicBezTo>
                  <a:cubicBezTo>
                    <a:pt x="292" y="510"/>
                    <a:pt x="292" y="510"/>
                    <a:pt x="292" y="510"/>
                  </a:cubicBezTo>
                  <a:cubicBezTo>
                    <a:pt x="290" y="508"/>
                    <a:pt x="290" y="508"/>
                    <a:pt x="290" y="508"/>
                  </a:cubicBezTo>
                  <a:cubicBezTo>
                    <a:pt x="296" y="496"/>
                    <a:pt x="296" y="496"/>
                    <a:pt x="296" y="496"/>
                  </a:cubicBezTo>
                  <a:cubicBezTo>
                    <a:pt x="321" y="479"/>
                    <a:pt x="321" y="479"/>
                    <a:pt x="321" y="479"/>
                  </a:cubicBezTo>
                  <a:cubicBezTo>
                    <a:pt x="328" y="481"/>
                    <a:pt x="328" y="481"/>
                    <a:pt x="328" y="481"/>
                  </a:cubicBezTo>
                  <a:cubicBezTo>
                    <a:pt x="327" y="498"/>
                    <a:pt x="327" y="498"/>
                    <a:pt x="327" y="498"/>
                  </a:cubicBezTo>
                  <a:cubicBezTo>
                    <a:pt x="334" y="499"/>
                    <a:pt x="334" y="499"/>
                    <a:pt x="334" y="499"/>
                  </a:cubicBezTo>
                  <a:cubicBezTo>
                    <a:pt x="339" y="495"/>
                    <a:pt x="339" y="495"/>
                    <a:pt x="339" y="495"/>
                  </a:cubicBezTo>
                  <a:cubicBezTo>
                    <a:pt x="333" y="470"/>
                    <a:pt x="333" y="470"/>
                    <a:pt x="333" y="470"/>
                  </a:cubicBezTo>
                  <a:cubicBezTo>
                    <a:pt x="328" y="462"/>
                    <a:pt x="328" y="462"/>
                    <a:pt x="328" y="462"/>
                  </a:cubicBezTo>
                  <a:cubicBezTo>
                    <a:pt x="328" y="444"/>
                    <a:pt x="328" y="444"/>
                    <a:pt x="328" y="444"/>
                  </a:cubicBezTo>
                  <a:cubicBezTo>
                    <a:pt x="322" y="435"/>
                    <a:pt x="322" y="435"/>
                    <a:pt x="322" y="435"/>
                  </a:cubicBezTo>
                  <a:cubicBezTo>
                    <a:pt x="339" y="433"/>
                    <a:pt x="339" y="433"/>
                    <a:pt x="339" y="433"/>
                  </a:cubicBezTo>
                  <a:cubicBezTo>
                    <a:pt x="372" y="442"/>
                    <a:pt x="372" y="442"/>
                    <a:pt x="372" y="442"/>
                  </a:cubicBezTo>
                  <a:cubicBezTo>
                    <a:pt x="380" y="421"/>
                    <a:pt x="380" y="421"/>
                    <a:pt x="380" y="421"/>
                  </a:cubicBezTo>
                  <a:cubicBezTo>
                    <a:pt x="387" y="427"/>
                    <a:pt x="387" y="427"/>
                    <a:pt x="387" y="427"/>
                  </a:cubicBezTo>
                  <a:cubicBezTo>
                    <a:pt x="398" y="430"/>
                    <a:pt x="398" y="430"/>
                    <a:pt x="398" y="430"/>
                  </a:cubicBezTo>
                  <a:cubicBezTo>
                    <a:pt x="415" y="435"/>
                    <a:pt x="415" y="435"/>
                    <a:pt x="415" y="435"/>
                  </a:cubicBezTo>
                  <a:cubicBezTo>
                    <a:pt x="428" y="433"/>
                    <a:pt x="428" y="433"/>
                    <a:pt x="428" y="433"/>
                  </a:cubicBezTo>
                  <a:cubicBezTo>
                    <a:pt x="445" y="438"/>
                    <a:pt x="445" y="438"/>
                    <a:pt x="445" y="438"/>
                  </a:cubicBezTo>
                  <a:cubicBezTo>
                    <a:pt x="455" y="454"/>
                    <a:pt x="455" y="454"/>
                    <a:pt x="455" y="454"/>
                  </a:cubicBezTo>
                  <a:cubicBezTo>
                    <a:pt x="463" y="454"/>
                    <a:pt x="463" y="454"/>
                    <a:pt x="463" y="454"/>
                  </a:cubicBezTo>
                  <a:cubicBezTo>
                    <a:pt x="468" y="446"/>
                    <a:pt x="468" y="446"/>
                    <a:pt x="468" y="446"/>
                  </a:cubicBezTo>
                  <a:cubicBezTo>
                    <a:pt x="482" y="449"/>
                    <a:pt x="482" y="449"/>
                    <a:pt x="482" y="449"/>
                  </a:cubicBezTo>
                  <a:cubicBezTo>
                    <a:pt x="506" y="444"/>
                    <a:pt x="506" y="444"/>
                    <a:pt x="506" y="444"/>
                  </a:cubicBezTo>
                  <a:cubicBezTo>
                    <a:pt x="505" y="425"/>
                    <a:pt x="505" y="425"/>
                    <a:pt x="505" y="425"/>
                  </a:cubicBezTo>
                  <a:cubicBezTo>
                    <a:pt x="537" y="416"/>
                    <a:pt x="537" y="416"/>
                    <a:pt x="537" y="416"/>
                  </a:cubicBezTo>
                  <a:cubicBezTo>
                    <a:pt x="551" y="416"/>
                    <a:pt x="551" y="416"/>
                    <a:pt x="551" y="416"/>
                  </a:cubicBezTo>
                  <a:cubicBezTo>
                    <a:pt x="557" y="411"/>
                    <a:pt x="557" y="411"/>
                    <a:pt x="557" y="411"/>
                  </a:cubicBezTo>
                  <a:cubicBezTo>
                    <a:pt x="568" y="418"/>
                    <a:pt x="568" y="418"/>
                    <a:pt x="568" y="418"/>
                  </a:cubicBezTo>
                  <a:cubicBezTo>
                    <a:pt x="597" y="416"/>
                    <a:pt x="597" y="416"/>
                    <a:pt x="597" y="416"/>
                  </a:cubicBezTo>
                  <a:cubicBezTo>
                    <a:pt x="594" y="405"/>
                    <a:pt x="594" y="405"/>
                    <a:pt x="594" y="405"/>
                  </a:cubicBezTo>
                  <a:cubicBezTo>
                    <a:pt x="582" y="363"/>
                    <a:pt x="582" y="363"/>
                    <a:pt x="582" y="363"/>
                  </a:cubicBezTo>
                  <a:cubicBezTo>
                    <a:pt x="554" y="365"/>
                    <a:pt x="554" y="365"/>
                    <a:pt x="554" y="365"/>
                  </a:cubicBezTo>
                  <a:cubicBezTo>
                    <a:pt x="517" y="341"/>
                    <a:pt x="517" y="341"/>
                    <a:pt x="517" y="341"/>
                  </a:cubicBezTo>
                  <a:cubicBezTo>
                    <a:pt x="510" y="329"/>
                    <a:pt x="510" y="329"/>
                    <a:pt x="510" y="329"/>
                  </a:cubicBezTo>
                  <a:cubicBezTo>
                    <a:pt x="487" y="321"/>
                    <a:pt x="487" y="321"/>
                    <a:pt x="487" y="321"/>
                  </a:cubicBezTo>
                  <a:cubicBezTo>
                    <a:pt x="463" y="298"/>
                    <a:pt x="463" y="298"/>
                    <a:pt x="463" y="298"/>
                  </a:cubicBezTo>
                  <a:cubicBezTo>
                    <a:pt x="480" y="286"/>
                    <a:pt x="480" y="286"/>
                    <a:pt x="480" y="286"/>
                  </a:cubicBezTo>
                  <a:cubicBezTo>
                    <a:pt x="498" y="279"/>
                    <a:pt x="498" y="279"/>
                    <a:pt x="498" y="279"/>
                  </a:cubicBezTo>
                  <a:cubicBezTo>
                    <a:pt x="479" y="255"/>
                    <a:pt x="479" y="255"/>
                    <a:pt x="479" y="255"/>
                  </a:cubicBezTo>
                  <a:cubicBezTo>
                    <a:pt x="450" y="263"/>
                    <a:pt x="450" y="263"/>
                    <a:pt x="450" y="263"/>
                  </a:cubicBezTo>
                  <a:cubicBezTo>
                    <a:pt x="451" y="252"/>
                    <a:pt x="451" y="252"/>
                    <a:pt x="451" y="252"/>
                  </a:cubicBezTo>
                  <a:cubicBezTo>
                    <a:pt x="426" y="250"/>
                    <a:pt x="426" y="250"/>
                    <a:pt x="426" y="250"/>
                  </a:cubicBezTo>
                  <a:cubicBezTo>
                    <a:pt x="443" y="237"/>
                    <a:pt x="443" y="237"/>
                    <a:pt x="443" y="237"/>
                  </a:cubicBezTo>
                  <a:cubicBezTo>
                    <a:pt x="459" y="237"/>
                    <a:pt x="459" y="237"/>
                    <a:pt x="459" y="237"/>
                  </a:cubicBezTo>
                  <a:cubicBezTo>
                    <a:pt x="472" y="230"/>
                    <a:pt x="472" y="230"/>
                    <a:pt x="472" y="230"/>
                  </a:cubicBezTo>
                  <a:cubicBezTo>
                    <a:pt x="471" y="224"/>
                    <a:pt x="471" y="224"/>
                    <a:pt x="471" y="224"/>
                  </a:cubicBezTo>
                  <a:cubicBezTo>
                    <a:pt x="461" y="216"/>
                    <a:pt x="461" y="216"/>
                    <a:pt x="461" y="216"/>
                  </a:cubicBezTo>
                  <a:cubicBezTo>
                    <a:pt x="438" y="179"/>
                    <a:pt x="438" y="179"/>
                    <a:pt x="438" y="179"/>
                  </a:cubicBezTo>
                  <a:cubicBezTo>
                    <a:pt x="427" y="161"/>
                    <a:pt x="427" y="161"/>
                    <a:pt x="427" y="161"/>
                  </a:cubicBezTo>
                  <a:cubicBezTo>
                    <a:pt x="420" y="157"/>
                    <a:pt x="420" y="157"/>
                    <a:pt x="420" y="157"/>
                  </a:cubicBezTo>
                  <a:cubicBezTo>
                    <a:pt x="413" y="135"/>
                    <a:pt x="413" y="135"/>
                    <a:pt x="413" y="135"/>
                  </a:cubicBezTo>
                  <a:cubicBezTo>
                    <a:pt x="395" y="78"/>
                    <a:pt x="395" y="78"/>
                    <a:pt x="395" y="78"/>
                  </a:cubicBezTo>
                  <a:cubicBezTo>
                    <a:pt x="374" y="49"/>
                    <a:pt x="374" y="49"/>
                    <a:pt x="374" y="49"/>
                  </a:cubicBezTo>
                  <a:cubicBezTo>
                    <a:pt x="344" y="31"/>
                    <a:pt x="344" y="31"/>
                    <a:pt x="344" y="31"/>
                  </a:cubicBezTo>
                  <a:cubicBezTo>
                    <a:pt x="345" y="14"/>
                    <a:pt x="345" y="14"/>
                    <a:pt x="345" y="14"/>
                  </a:cubicBezTo>
                  <a:cubicBezTo>
                    <a:pt x="357" y="10"/>
                    <a:pt x="357" y="10"/>
                    <a:pt x="357" y="10"/>
                  </a:cubicBezTo>
                  <a:lnTo>
                    <a:pt x="364"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55" name="Freeform 22">
              <a:extLst>
                <a:ext uri="{FF2B5EF4-FFF2-40B4-BE49-F238E27FC236}">
                  <a16:creationId xmlns:a16="http://schemas.microsoft.com/office/drawing/2014/main" id="{1D7AF07D-B502-9F1A-DE67-0D7DDBE424EE}"/>
                </a:ext>
              </a:extLst>
            </p:cNvPr>
            <p:cNvSpPr>
              <a:spLocks/>
            </p:cNvSpPr>
            <p:nvPr/>
          </p:nvSpPr>
          <p:spPr bwMode="auto">
            <a:xfrm>
              <a:off x="2413000" y="1762125"/>
              <a:ext cx="801688" cy="1025525"/>
            </a:xfrm>
            <a:custGeom>
              <a:avLst/>
              <a:gdLst/>
              <a:ahLst/>
              <a:cxnLst>
                <a:cxn ang="0">
                  <a:pos x="261" y="5"/>
                </a:cxn>
                <a:cxn ang="0">
                  <a:pos x="215" y="14"/>
                </a:cxn>
                <a:cxn ang="0">
                  <a:pos x="192" y="38"/>
                </a:cxn>
                <a:cxn ang="0">
                  <a:pos x="173" y="43"/>
                </a:cxn>
                <a:cxn ang="0">
                  <a:pos x="155" y="27"/>
                </a:cxn>
                <a:cxn ang="0">
                  <a:pos x="125" y="24"/>
                </a:cxn>
                <a:cxn ang="0">
                  <a:pos x="97" y="16"/>
                </a:cxn>
                <a:cxn ang="0">
                  <a:pos x="82" y="31"/>
                </a:cxn>
                <a:cxn ang="0">
                  <a:pos x="32" y="24"/>
                </a:cxn>
                <a:cxn ang="0">
                  <a:pos x="38" y="51"/>
                </a:cxn>
                <a:cxn ang="0">
                  <a:pos x="49" y="84"/>
                </a:cxn>
                <a:cxn ang="0">
                  <a:pos x="37" y="87"/>
                </a:cxn>
                <a:cxn ang="0">
                  <a:pos x="31" y="68"/>
                </a:cxn>
                <a:cxn ang="0">
                  <a:pos x="0" y="97"/>
                </a:cxn>
                <a:cxn ang="0">
                  <a:pos x="24" y="123"/>
                </a:cxn>
                <a:cxn ang="0">
                  <a:pos x="33" y="160"/>
                </a:cxn>
                <a:cxn ang="0">
                  <a:pos x="24" y="185"/>
                </a:cxn>
                <a:cxn ang="0">
                  <a:pos x="12" y="207"/>
                </a:cxn>
                <a:cxn ang="0">
                  <a:pos x="20" y="236"/>
                </a:cxn>
                <a:cxn ang="0">
                  <a:pos x="31" y="257"/>
                </a:cxn>
                <a:cxn ang="0">
                  <a:pos x="14" y="273"/>
                </a:cxn>
                <a:cxn ang="0">
                  <a:pos x="40" y="282"/>
                </a:cxn>
                <a:cxn ang="0">
                  <a:pos x="65" y="291"/>
                </a:cxn>
                <a:cxn ang="0">
                  <a:pos x="120" y="332"/>
                </a:cxn>
                <a:cxn ang="0">
                  <a:pos x="158" y="358"/>
                </a:cxn>
                <a:cxn ang="0">
                  <a:pos x="134" y="373"/>
                </a:cxn>
                <a:cxn ang="0">
                  <a:pos x="144" y="409"/>
                </a:cxn>
                <a:cxn ang="0">
                  <a:pos x="183" y="425"/>
                </a:cxn>
                <a:cxn ang="0">
                  <a:pos x="221" y="436"/>
                </a:cxn>
                <a:cxn ang="0">
                  <a:pos x="222" y="471"/>
                </a:cxn>
                <a:cxn ang="0">
                  <a:pos x="206" y="474"/>
                </a:cxn>
                <a:cxn ang="0">
                  <a:pos x="239" y="487"/>
                </a:cxn>
                <a:cxn ang="0">
                  <a:pos x="275" y="484"/>
                </a:cxn>
                <a:cxn ang="0">
                  <a:pos x="264" y="443"/>
                </a:cxn>
                <a:cxn ang="0">
                  <a:pos x="304" y="448"/>
                </a:cxn>
                <a:cxn ang="0">
                  <a:pos x="332" y="436"/>
                </a:cxn>
                <a:cxn ang="0">
                  <a:pos x="340" y="404"/>
                </a:cxn>
                <a:cxn ang="0">
                  <a:pos x="375" y="374"/>
                </a:cxn>
                <a:cxn ang="0">
                  <a:pos x="370" y="324"/>
                </a:cxn>
                <a:cxn ang="0">
                  <a:pos x="370" y="273"/>
                </a:cxn>
                <a:cxn ang="0">
                  <a:pos x="349" y="207"/>
                </a:cxn>
                <a:cxn ang="0">
                  <a:pos x="384" y="134"/>
                </a:cxn>
                <a:cxn ang="0">
                  <a:pos x="339" y="79"/>
                </a:cxn>
                <a:cxn ang="0">
                  <a:pos x="314" y="26"/>
                </a:cxn>
                <a:cxn ang="0">
                  <a:pos x="278" y="7"/>
                </a:cxn>
              </a:cxnLst>
              <a:rect l="0" t="0" r="r" b="b"/>
              <a:pathLst>
                <a:path w="384" h="491">
                  <a:moveTo>
                    <a:pt x="267" y="0"/>
                  </a:moveTo>
                  <a:cubicBezTo>
                    <a:pt x="261" y="5"/>
                    <a:pt x="261" y="5"/>
                    <a:pt x="261" y="5"/>
                  </a:cubicBezTo>
                  <a:cubicBezTo>
                    <a:pt x="247" y="5"/>
                    <a:pt x="247" y="5"/>
                    <a:pt x="247" y="5"/>
                  </a:cubicBezTo>
                  <a:cubicBezTo>
                    <a:pt x="215" y="14"/>
                    <a:pt x="215" y="14"/>
                    <a:pt x="215" y="14"/>
                  </a:cubicBezTo>
                  <a:cubicBezTo>
                    <a:pt x="216" y="33"/>
                    <a:pt x="216" y="33"/>
                    <a:pt x="216" y="33"/>
                  </a:cubicBezTo>
                  <a:cubicBezTo>
                    <a:pt x="192" y="38"/>
                    <a:pt x="192" y="38"/>
                    <a:pt x="192" y="38"/>
                  </a:cubicBezTo>
                  <a:cubicBezTo>
                    <a:pt x="178" y="35"/>
                    <a:pt x="178" y="35"/>
                    <a:pt x="178" y="35"/>
                  </a:cubicBezTo>
                  <a:cubicBezTo>
                    <a:pt x="173" y="43"/>
                    <a:pt x="173" y="43"/>
                    <a:pt x="173" y="43"/>
                  </a:cubicBezTo>
                  <a:cubicBezTo>
                    <a:pt x="165" y="43"/>
                    <a:pt x="165" y="43"/>
                    <a:pt x="165" y="43"/>
                  </a:cubicBezTo>
                  <a:cubicBezTo>
                    <a:pt x="155" y="27"/>
                    <a:pt x="155" y="27"/>
                    <a:pt x="155" y="27"/>
                  </a:cubicBezTo>
                  <a:cubicBezTo>
                    <a:pt x="138" y="22"/>
                    <a:pt x="138" y="22"/>
                    <a:pt x="138" y="22"/>
                  </a:cubicBezTo>
                  <a:cubicBezTo>
                    <a:pt x="125" y="24"/>
                    <a:pt x="125" y="24"/>
                    <a:pt x="125" y="24"/>
                  </a:cubicBezTo>
                  <a:cubicBezTo>
                    <a:pt x="108" y="19"/>
                    <a:pt x="108" y="19"/>
                    <a:pt x="108" y="19"/>
                  </a:cubicBezTo>
                  <a:cubicBezTo>
                    <a:pt x="97" y="16"/>
                    <a:pt x="97" y="16"/>
                    <a:pt x="97" y="16"/>
                  </a:cubicBezTo>
                  <a:cubicBezTo>
                    <a:pt x="90" y="10"/>
                    <a:pt x="90" y="10"/>
                    <a:pt x="90" y="10"/>
                  </a:cubicBezTo>
                  <a:cubicBezTo>
                    <a:pt x="82" y="31"/>
                    <a:pt x="82" y="31"/>
                    <a:pt x="82" y="31"/>
                  </a:cubicBezTo>
                  <a:cubicBezTo>
                    <a:pt x="49" y="22"/>
                    <a:pt x="49" y="22"/>
                    <a:pt x="49" y="22"/>
                  </a:cubicBezTo>
                  <a:cubicBezTo>
                    <a:pt x="32" y="24"/>
                    <a:pt x="32" y="24"/>
                    <a:pt x="32" y="24"/>
                  </a:cubicBezTo>
                  <a:cubicBezTo>
                    <a:pt x="38" y="33"/>
                    <a:pt x="38" y="33"/>
                    <a:pt x="38" y="33"/>
                  </a:cubicBezTo>
                  <a:cubicBezTo>
                    <a:pt x="38" y="51"/>
                    <a:pt x="38" y="51"/>
                    <a:pt x="38" y="51"/>
                  </a:cubicBezTo>
                  <a:cubicBezTo>
                    <a:pt x="43" y="59"/>
                    <a:pt x="43" y="59"/>
                    <a:pt x="43" y="59"/>
                  </a:cubicBezTo>
                  <a:cubicBezTo>
                    <a:pt x="49" y="84"/>
                    <a:pt x="49" y="84"/>
                    <a:pt x="49" y="84"/>
                  </a:cubicBezTo>
                  <a:cubicBezTo>
                    <a:pt x="44" y="88"/>
                    <a:pt x="44" y="88"/>
                    <a:pt x="44" y="88"/>
                  </a:cubicBezTo>
                  <a:cubicBezTo>
                    <a:pt x="37" y="87"/>
                    <a:pt x="37" y="87"/>
                    <a:pt x="37" y="87"/>
                  </a:cubicBezTo>
                  <a:cubicBezTo>
                    <a:pt x="38" y="70"/>
                    <a:pt x="38" y="70"/>
                    <a:pt x="38" y="70"/>
                  </a:cubicBezTo>
                  <a:cubicBezTo>
                    <a:pt x="31" y="68"/>
                    <a:pt x="31" y="68"/>
                    <a:pt x="31" y="68"/>
                  </a:cubicBezTo>
                  <a:cubicBezTo>
                    <a:pt x="6" y="85"/>
                    <a:pt x="6" y="85"/>
                    <a:pt x="6" y="85"/>
                  </a:cubicBezTo>
                  <a:cubicBezTo>
                    <a:pt x="0" y="97"/>
                    <a:pt x="0" y="97"/>
                    <a:pt x="0" y="97"/>
                  </a:cubicBezTo>
                  <a:cubicBezTo>
                    <a:pt x="17" y="119"/>
                    <a:pt x="17" y="119"/>
                    <a:pt x="17" y="119"/>
                  </a:cubicBezTo>
                  <a:cubicBezTo>
                    <a:pt x="24" y="123"/>
                    <a:pt x="24" y="123"/>
                    <a:pt x="24" y="123"/>
                  </a:cubicBezTo>
                  <a:cubicBezTo>
                    <a:pt x="34" y="141"/>
                    <a:pt x="34" y="141"/>
                    <a:pt x="34" y="141"/>
                  </a:cubicBezTo>
                  <a:cubicBezTo>
                    <a:pt x="33" y="160"/>
                    <a:pt x="33" y="160"/>
                    <a:pt x="33" y="160"/>
                  </a:cubicBezTo>
                  <a:cubicBezTo>
                    <a:pt x="29" y="180"/>
                    <a:pt x="29" y="180"/>
                    <a:pt x="29" y="180"/>
                  </a:cubicBezTo>
                  <a:cubicBezTo>
                    <a:pt x="24" y="185"/>
                    <a:pt x="24" y="185"/>
                    <a:pt x="24" y="185"/>
                  </a:cubicBezTo>
                  <a:cubicBezTo>
                    <a:pt x="21" y="198"/>
                    <a:pt x="21" y="198"/>
                    <a:pt x="21" y="198"/>
                  </a:cubicBezTo>
                  <a:cubicBezTo>
                    <a:pt x="12" y="207"/>
                    <a:pt x="12" y="207"/>
                    <a:pt x="12" y="207"/>
                  </a:cubicBezTo>
                  <a:cubicBezTo>
                    <a:pt x="6" y="236"/>
                    <a:pt x="6" y="236"/>
                    <a:pt x="6" y="236"/>
                  </a:cubicBezTo>
                  <a:cubicBezTo>
                    <a:pt x="20" y="236"/>
                    <a:pt x="20" y="236"/>
                    <a:pt x="20" y="236"/>
                  </a:cubicBezTo>
                  <a:cubicBezTo>
                    <a:pt x="34" y="243"/>
                    <a:pt x="34" y="243"/>
                    <a:pt x="34" y="243"/>
                  </a:cubicBezTo>
                  <a:cubicBezTo>
                    <a:pt x="31" y="257"/>
                    <a:pt x="31" y="257"/>
                    <a:pt x="31" y="257"/>
                  </a:cubicBezTo>
                  <a:cubicBezTo>
                    <a:pt x="21" y="257"/>
                    <a:pt x="21" y="257"/>
                    <a:pt x="21" y="257"/>
                  </a:cubicBezTo>
                  <a:cubicBezTo>
                    <a:pt x="14" y="273"/>
                    <a:pt x="14" y="273"/>
                    <a:pt x="14" y="273"/>
                  </a:cubicBezTo>
                  <a:cubicBezTo>
                    <a:pt x="22" y="270"/>
                    <a:pt x="22" y="270"/>
                    <a:pt x="22" y="270"/>
                  </a:cubicBezTo>
                  <a:cubicBezTo>
                    <a:pt x="40" y="282"/>
                    <a:pt x="40" y="282"/>
                    <a:pt x="40" y="282"/>
                  </a:cubicBezTo>
                  <a:cubicBezTo>
                    <a:pt x="53" y="279"/>
                    <a:pt x="53" y="279"/>
                    <a:pt x="53" y="279"/>
                  </a:cubicBezTo>
                  <a:cubicBezTo>
                    <a:pt x="65" y="291"/>
                    <a:pt x="65" y="291"/>
                    <a:pt x="65" y="291"/>
                  </a:cubicBezTo>
                  <a:cubicBezTo>
                    <a:pt x="97" y="301"/>
                    <a:pt x="97" y="301"/>
                    <a:pt x="97" y="301"/>
                  </a:cubicBezTo>
                  <a:cubicBezTo>
                    <a:pt x="120" y="332"/>
                    <a:pt x="120" y="332"/>
                    <a:pt x="120" y="332"/>
                  </a:cubicBezTo>
                  <a:cubicBezTo>
                    <a:pt x="150" y="334"/>
                    <a:pt x="150" y="334"/>
                    <a:pt x="150" y="334"/>
                  </a:cubicBezTo>
                  <a:cubicBezTo>
                    <a:pt x="158" y="358"/>
                    <a:pt x="158" y="358"/>
                    <a:pt x="158" y="358"/>
                  </a:cubicBezTo>
                  <a:cubicBezTo>
                    <a:pt x="155" y="368"/>
                    <a:pt x="155" y="368"/>
                    <a:pt x="155" y="368"/>
                  </a:cubicBezTo>
                  <a:cubicBezTo>
                    <a:pt x="134" y="373"/>
                    <a:pt x="134" y="373"/>
                    <a:pt x="134" y="373"/>
                  </a:cubicBezTo>
                  <a:cubicBezTo>
                    <a:pt x="130" y="400"/>
                    <a:pt x="130" y="400"/>
                    <a:pt x="130" y="400"/>
                  </a:cubicBezTo>
                  <a:cubicBezTo>
                    <a:pt x="144" y="409"/>
                    <a:pt x="144" y="409"/>
                    <a:pt x="144" y="409"/>
                  </a:cubicBezTo>
                  <a:cubicBezTo>
                    <a:pt x="161" y="428"/>
                    <a:pt x="161" y="428"/>
                    <a:pt x="161" y="428"/>
                  </a:cubicBezTo>
                  <a:cubicBezTo>
                    <a:pt x="183" y="425"/>
                    <a:pt x="183" y="425"/>
                    <a:pt x="183" y="425"/>
                  </a:cubicBezTo>
                  <a:cubicBezTo>
                    <a:pt x="187" y="429"/>
                    <a:pt x="187" y="429"/>
                    <a:pt x="187" y="429"/>
                  </a:cubicBezTo>
                  <a:cubicBezTo>
                    <a:pt x="221" y="436"/>
                    <a:pt x="221" y="436"/>
                    <a:pt x="221" y="436"/>
                  </a:cubicBezTo>
                  <a:cubicBezTo>
                    <a:pt x="221" y="461"/>
                    <a:pt x="221" y="461"/>
                    <a:pt x="221" y="461"/>
                  </a:cubicBezTo>
                  <a:cubicBezTo>
                    <a:pt x="222" y="471"/>
                    <a:pt x="222" y="471"/>
                    <a:pt x="222" y="471"/>
                  </a:cubicBezTo>
                  <a:cubicBezTo>
                    <a:pt x="206" y="473"/>
                    <a:pt x="206" y="473"/>
                    <a:pt x="206" y="473"/>
                  </a:cubicBezTo>
                  <a:cubicBezTo>
                    <a:pt x="206" y="474"/>
                    <a:pt x="206" y="474"/>
                    <a:pt x="206" y="474"/>
                  </a:cubicBezTo>
                  <a:cubicBezTo>
                    <a:pt x="223" y="490"/>
                    <a:pt x="223" y="490"/>
                    <a:pt x="223" y="490"/>
                  </a:cubicBezTo>
                  <a:cubicBezTo>
                    <a:pt x="239" y="487"/>
                    <a:pt x="239" y="487"/>
                    <a:pt x="239" y="487"/>
                  </a:cubicBezTo>
                  <a:cubicBezTo>
                    <a:pt x="267" y="491"/>
                    <a:pt x="267" y="491"/>
                    <a:pt x="267" y="491"/>
                  </a:cubicBezTo>
                  <a:cubicBezTo>
                    <a:pt x="275" y="484"/>
                    <a:pt x="275" y="484"/>
                    <a:pt x="275" y="484"/>
                  </a:cubicBezTo>
                  <a:cubicBezTo>
                    <a:pt x="256" y="453"/>
                    <a:pt x="256" y="453"/>
                    <a:pt x="256" y="453"/>
                  </a:cubicBezTo>
                  <a:cubicBezTo>
                    <a:pt x="264" y="443"/>
                    <a:pt x="264" y="443"/>
                    <a:pt x="264" y="443"/>
                  </a:cubicBezTo>
                  <a:cubicBezTo>
                    <a:pt x="290" y="441"/>
                    <a:pt x="290" y="441"/>
                    <a:pt x="290" y="441"/>
                  </a:cubicBezTo>
                  <a:cubicBezTo>
                    <a:pt x="304" y="448"/>
                    <a:pt x="304" y="448"/>
                    <a:pt x="304" y="448"/>
                  </a:cubicBezTo>
                  <a:cubicBezTo>
                    <a:pt x="323" y="446"/>
                    <a:pt x="323" y="446"/>
                    <a:pt x="323" y="446"/>
                  </a:cubicBezTo>
                  <a:cubicBezTo>
                    <a:pt x="332" y="436"/>
                    <a:pt x="332" y="436"/>
                    <a:pt x="332" y="436"/>
                  </a:cubicBezTo>
                  <a:cubicBezTo>
                    <a:pt x="328" y="424"/>
                    <a:pt x="328" y="424"/>
                    <a:pt x="328" y="424"/>
                  </a:cubicBezTo>
                  <a:cubicBezTo>
                    <a:pt x="340" y="404"/>
                    <a:pt x="340" y="404"/>
                    <a:pt x="340" y="404"/>
                  </a:cubicBezTo>
                  <a:cubicBezTo>
                    <a:pt x="372" y="376"/>
                    <a:pt x="372" y="376"/>
                    <a:pt x="372" y="376"/>
                  </a:cubicBezTo>
                  <a:cubicBezTo>
                    <a:pt x="372" y="376"/>
                    <a:pt x="374" y="374"/>
                    <a:pt x="375" y="374"/>
                  </a:cubicBezTo>
                  <a:cubicBezTo>
                    <a:pt x="359" y="347"/>
                    <a:pt x="359" y="347"/>
                    <a:pt x="359" y="347"/>
                  </a:cubicBezTo>
                  <a:cubicBezTo>
                    <a:pt x="370" y="324"/>
                    <a:pt x="370" y="324"/>
                    <a:pt x="370" y="324"/>
                  </a:cubicBezTo>
                  <a:cubicBezTo>
                    <a:pt x="376" y="298"/>
                    <a:pt x="376" y="298"/>
                    <a:pt x="376" y="298"/>
                  </a:cubicBezTo>
                  <a:cubicBezTo>
                    <a:pt x="370" y="273"/>
                    <a:pt x="370" y="273"/>
                    <a:pt x="370" y="273"/>
                  </a:cubicBezTo>
                  <a:cubicBezTo>
                    <a:pt x="345" y="243"/>
                    <a:pt x="345" y="243"/>
                    <a:pt x="345" y="243"/>
                  </a:cubicBezTo>
                  <a:cubicBezTo>
                    <a:pt x="349" y="207"/>
                    <a:pt x="349" y="207"/>
                    <a:pt x="349" y="207"/>
                  </a:cubicBezTo>
                  <a:cubicBezTo>
                    <a:pt x="371" y="176"/>
                    <a:pt x="371" y="176"/>
                    <a:pt x="371" y="176"/>
                  </a:cubicBezTo>
                  <a:cubicBezTo>
                    <a:pt x="384" y="134"/>
                    <a:pt x="384" y="134"/>
                    <a:pt x="384" y="134"/>
                  </a:cubicBezTo>
                  <a:cubicBezTo>
                    <a:pt x="384" y="77"/>
                    <a:pt x="384" y="77"/>
                    <a:pt x="384" y="77"/>
                  </a:cubicBezTo>
                  <a:cubicBezTo>
                    <a:pt x="339" y="79"/>
                    <a:pt x="339" y="79"/>
                    <a:pt x="339" y="79"/>
                  </a:cubicBezTo>
                  <a:cubicBezTo>
                    <a:pt x="310" y="26"/>
                    <a:pt x="310" y="26"/>
                    <a:pt x="310" y="26"/>
                  </a:cubicBezTo>
                  <a:cubicBezTo>
                    <a:pt x="314" y="26"/>
                    <a:pt x="314" y="26"/>
                    <a:pt x="314" y="26"/>
                  </a:cubicBezTo>
                  <a:cubicBezTo>
                    <a:pt x="307" y="5"/>
                    <a:pt x="307" y="5"/>
                    <a:pt x="307" y="5"/>
                  </a:cubicBezTo>
                  <a:cubicBezTo>
                    <a:pt x="278" y="7"/>
                    <a:pt x="278" y="7"/>
                    <a:pt x="278" y="7"/>
                  </a:cubicBezTo>
                  <a:lnTo>
                    <a:pt x="267"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56" name="Freeform 23">
              <a:extLst>
                <a:ext uri="{FF2B5EF4-FFF2-40B4-BE49-F238E27FC236}">
                  <a16:creationId xmlns:a16="http://schemas.microsoft.com/office/drawing/2014/main" id="{EF76040C-EC5F-3769-39F7-1EB3B46E3446}"/>
                </a:ext>
              </a:extLst>
            </p:cNvPr>
            <p:cNvSpPr>
              <a:spLocks/>
            </p:cNvSpPr>
            <p:nvPr/>
          </p:nvSpPr>
          <p:spPr bwMode="auto">
            <a:xfrm>
              <a:off x="2352675" y="2386013"/>
              <a:ext cx="523875" cy="944562"/>
            </a:xfrm>
            <a:custGeom>
              <a:avLst/>
              <a:gdLst/>
              <a:ahLst/>
              <a:cxnLst>
                <a:cxn ang="0">
                  <a:pos x="119" y="19"/>
                </a:cxn>
                <a:cxn ang="0">
                  <a:pos x="107" y="52"/>
                </a:cxn>
                <a:cxn ang="0">
                  <a:pos x="84" y="70"/>
                </a:cxn>
                <a:cxn ang="0">
                  <a:pos x="62" y="91"/>
                </a:cxn>
                <a:cxn ang="0">
                  <a:pos x="69" y="115"/>
                </a:cxn>
                <a:cxn ang="0">
                  <a:pos x="49" y="109"/>
                </a:cxn>
                <a:cxn ang="0">
                  <a:pos x="25" y="114"/>
                </a:cxn>
                <a:cxn ang="0">
                  <a:pos x="18" y="147"/>
                </a:cxn>
                <a:cxn ang="0">
                  <a:pos x="38" y="165"/>
                </a:cxn>
                <a:cxn ang="0">
                  <a:pos x="55" y="196"/>
                </a:cxn>
                <a:cxn ang="0">
                  <a:pos x="32" y="205"/>
                </a:cxn>
                <a:cxn ang="0">
                  <a:pos x="14" y="249"/>
                </a:cxn>
                <a:cxn ang="0">
                  <a:pos x="11" y="290"/>
                </a:cxn>
                <a:cxn ang="0">
                  <a:pos x="19" y="313"/>
                </a:cxn>
                <a:cxn ang="0">
                  <a:pos x="14" y="355"/>
                </a:cxn>
                <a:cxn ang="0">
                  <a:pos x="18" y="374"/>
                </a:cxn>
                <a:cxn ang="0">
                  <a:pos x="27" y="392"/>
                </a:cxn>
                <a:cxn ang="0">
                  <a:pos x="26" y="420"/>
                </a:cxn>
                <a:cxn ang="0">
                  <a:pos x="64" y="440"/>
                </a:cxn>
                <a:cxn ang="0">
                  <a:pos x="110" y="431"/>
                </a:cxn>
                <a:cxn ang="0">
                  <a:pos x="128" y="446"/>
                </a:cxn>
                <a:cxn ang="0">
                  <a:pos x="176" y="445"/>
                </a:cxn>
                <a:cxn ang="0">
                  <a:pos x="184" y="388"/>
                </a:cxn>
                <a:cxn ang="0">
                  <a:pos x="183" y="338"/>
                </a:cxn>
                <a:cxn ang="0">
                  <a:pos x="174" y="314"/>
                </a:cxn>
                <a:cxn ang="0">
                  <a:pos x="177" y="275"/>
                </a:cxn>
                <a:cxn ang="0">
                  <a:pos x="169" y="251"/>
                </a:cxn>
                <a:cxn ang="0">
                  <a:pos x="155" y="224"/>
                </a:cxn>
                <a:cxn ang="0">
                  <a:pos x="189" y="190"/>
                </a:cxn>
                <a:cxn ang="0">
                  <a:pos x="215" y="188"/>
                </a:cxn>
                <a:cxn ang="0">
                  <a:pos x="235" y="174"/>
                </a:cxn>
                <a:cxn ang="0">
                  <a:pos x="250" y="162"/>
                </a:cxn>
                <a:cxn ang="0">
                  <a:pos x="216" y="130"/>
                </a:cxn>
                <a:cxn ang="0">
                  <a:pos x="190" y="129"/>
                </a:cxn>
                <a:cxn ang="0">
                  <a:pos x="159" y="101"/>
                </a:cxn>
                <a:cxn ang="0">
                  <a:pos x="184" y="69"/>
                </a:cxn>
                <a:cxn ang="0">
                  <a:pos x="179" y="35"/>
                </a:cxn>
                <a:cxn ang="0">
                  <a:pos x="126" y="2"/>
                </a:cxn>
              </a:cxnLst>
              <a:rect l="0" t="0" r="r" b="b"/>
              <a:pathLst>
                <a:path w="251" h="452">
                  <a:moveTo>
                    <a:pt x="119" y="0"/>
                  </a:moveTo>
                  <a:cubicBezTo>
                    <a:pt x="119" y="19"/>
                    <a:pt x="119" y="19"/>
                    <a:pt x="119" y="19"/>
                  </a:cubicBezTo>
                  <a:cubicBezTo>
                    <a:pt x="116" y="42"/>
                    <a:pt x="116" y="42"/>
                    <a:pt x="116" y="42"/>
                  </a:cubicBezTo>
                  <a:cubicBezTo>
                    <a:pt x="107" y="52"/>
                    <a:pt x="107" y="52"/>
                    <a:pt x="107" y="52"/>
                  </a:cubicBezTo>
                  <a:cubicBezTo>
                    <a:pt x="88" y="59"/>
                    <a:pt x="88" y="59"/>
                    <a:pt x="88" y="59"/>
                  </a:cubicBezTo>
                  <a:cubicBezTo>
                    <a:pt x="84" y="70"/>
                    <a:pt x="84" y="70"/>
                    <a:pt x="84" y="70"/>
                  </a:cubicBezTo>
                  <a:cubicBezTo>
                    <a:pt x="77" y="81"/>
                    <a:pt x="77" y="81"/>
                    <a:pt x="77" y="81"/>
                  </a:cubicBezTo>
                  <a:cubicBezTo>
                    <a:pt x="62" y="91"/>
                    <a:pt x="62" y="91"/>
                    <a:pt x="62" y="91"/>
                  </a:cubicBezTo>
                  <a:cubicBezTo>
                    <a:pt x="64" y="104"/>
                    <a:pt x="64" y="104"/>
                    <a:pt x="64" y="104"/>
                  </a:cubicBezTo>
                  <a:cubicBezTo>
                    <a:pt x="69" y="115"/>
                    <a:pt x="69" y="115"/>
                    <a:pt x="69" y="115"/>
                  </a:cubicBezTo>
                  <a:cubicBezTo>
                    <a:pt x="60" y="121"/>
                    <a:pt x="60" y="121"/>
                    <a:pt x="60" y="121"/>
                  </a:cubicBezTo>
                  <a:cubicBezTo>
                    <a:pt x="49" y="109"/>
                    <a:pt x="49" y="109"/>
                    <a:pt x="49" y="109"/>
                  </a:cubicBezTo>
                  <a:cubicBezTo>
                    <a:pt x="39" y="109"/>
                    <a:pt x="39" y="109"/>
                    <a:pt x="39" y="109"/>
                  </a:cubicBezTo>
                  <a:cubicBezTo>
                    <a:pt x="25" y="114"/>
                    <a:pt x="25" y="114"/>
                    <a:pt x="25" y="114"/>
                  </a:cubicBezTo>
                  <a:cubicBezTo>
                    <a:pt x="23" y="130"/>
                    <a:pt x="23" y="130"/>
                    <a:pt x="23" y="130"/>
                  </a:cubicBezTo>
                  <a:cubicBezTo>
                    <a:pt x="18" y="147"/>
                    <a:pt x="18" y="147"/>
                    <a:pt x="18" y="147"/>
                  </a:cubicBezTo>
                  <a:cubicBezTo>
                    <a:pt x="25" y="160"/>
                    <a:pt x="25" y="160"/>
                    <a:pt x="25" y="160"/>
                  </a:cubicBezTo>
                  <a:cubicBezTo>
                    <a:pt x="38" y="165"/>
                    <a:pt x="38" y="165"/>
                    <a:pt x="38" y="165"/>
                  </a:cubicBezTo>
                  <a:cubicBezTo>
                    <a:pt x="55" y="185"/>
                    <a:pt x="55" y="185"/>
                    <a:pt x="55" y="185"/>
                  </a:cubicBezTo>
                  <a:cubicBezTo>
                    <a:pt x="55" y="196"/>
                    <a:pt x="55" y="196"/>
                    <a:pt x="55" y="196"/>
                  </a:cubicBezTo>
                  <a:cubicBezTo>
                    <a:pt x="49" y="204"/>
                    <a:pt x="49" y="204"/>
                    <a:pt x="49" y="204"/>
                  </a:cubicBezTo>
                  <a:cubicBezTo>
                    <a:pt x="32" y="205"/>
                    <a:pt x="32" y="205"/>
                    <a:pt x="32" y="205"/>
                  </a:cubicBezTo>
                  <a:cubicBezTo>
                    <a:pt x="16" y="231"/>
                    <a:pt x="16" y="231"/>
                    <a:pt x="16" y="231"/>
                  </a:cubicBezTo>
                  <a:cubicBezTo>
                    <a:pt x="14" y="249"/>
                    <a:pt x="14" y="249"/>
                    <a:pt x="14" y="249"/>
                  </a:cubicBezTo>
                  <a:cubicBezTo>
                    <a:pt x="7" y="259"/>
                    <a:pt x="7" y="259"/>
                    <a:pt x="7" y="259"/>
                  </a:cubicBezTo>
                  <a:cubicBezTo>
                    <a:pt x="11" y="290"/>
                    <a:pt x="11" y="290"/>
                    <a:pt x="11" y="290"/>
                  </a:cubicBezTo>
                  <a:cubicBezTo>
                    <a:pt x="0" y="296"/>
                    <a:pt x="0" y="296"/>
                    <a:pt x="0" y="296"/>
                  </a:cubicBezTo>
                  <a:cubicBezTo>
                    <a:pt x="19" y="313"/>
                    <a:pt x="19" y="313"/>
                    <a:pt x="19" y="313"/>
                  </a:cubicBezTo>
                  <a:cubicBezTo>
                    <a:pt x="3" y="337"/>
                    <a:pt x="3" y="337"/>
                    <a:pt x="3" y="337"/>
                  </a:cubicBezTo>
                  <a:cubicBezTo>
                    <a:pt x="14" y="355"/>
                    <a:pt x="14" y="355"/>
                    <a:pt x="14" y="355"/>
                  </a:cubicBezTo>
                  <a:cubicBezTo>
                    <a:pt x="18" y="365"/>
                    <a:pt x="18" y="365"/>
                    <a:pt x="18" y="365"/>
                  </a:cubicBezTo>
                  <a:cubicBezTo>
                    <a:pt x="18" y="374"/>
                    <a:pt x="18" y="374"/>
                    <a:pt x="18" y="374"/>
                  </a:cubicBezTo>
                  <a:cubicBezTo>
                    <a:pt x="21" y="374"/>
                    <a:pt x="21" y="374"/>
                    <a:pt x="21" y="374"/>
                  </a:cubicBezTo>
                  <a:cubicBezTo>
                    <a:pt x="27" y="392"/>
                    <a:pt x="27" y="392"/>
                    <a:pt x="27" y="392"/>
                  </a:cubicBezTo>
                  <a:cubicBezTo>
                    <a:pt x="23" y="415"/>
                    <a:pt x="23" y="415"/>
                    <a:pt x="23" y="415"/>
                  </a:cubicBezTo>
                  <a:cubicBezTo>
                    <a:pt x="23" y="415"/>
                    <a:pt x="25" y="418"/>
                    <a:pt x="26" y="420"/>
                  </a:cubicBezTo>
                  <a:cubicBezTo>
                    <a:pt x="44" y="426"/>
                    <a:pt x="44" y="426"/>
                    <a:pt x="44" y="426"/>
                  </a:cubicBezTo>
                  <a:cubicBezTo>
                    <a:pt x="64" y="440"/>
                    <a:pt x="64" y="440"/>
                    <a:pt x="64" y="440"/>
                  </a:cubicBezTo>
                  <a:cubicBezTo>
                    <a:pt x="102" y="443"/>
                    <a:pt x="102" y="443"/>
                    <a:pt x="102" y="443"/>
                  </a:cubicBezTo>
                  <a:cubicBezTo>
                    <a:pt x="110" y="431"/>
                    <a:pt x="110" y="431"/>
                    <a:pt x="110" y="431"/>
                  </a:cubicBezTo>
                  <a:cubicBezTo>
                    <a:pt x="121" y="430"/>
                    <a:pt x="121" y="430"/>
                    <a:pt x="121" y="430"/>
                  </a:cubicBezTo>
                  <a:cubicBezTo>
                    <a:pt x="121" y="430"/>
                    <a:pt x="125" y="441"/>
                    <a:pt x="128" y="446"/>
                  </a:cubicBezTo>
                  <a:cubicBezTo>
                    <a:pt x="131" y="452"/>
                    <a:pt x="161" y="452"/>
                    <a:pt x="161" y="452"/>
                  </a:cubicBezTo>
                  <a:cubicBezTo>
                    <a:pt x="176" y="445"/>
                    <a:pt x="176" y="445"/>
                    <a:pt x="176" y="445"/>
                  </a:cubicBezTo>
                  <a:cubicBezTo>
                    <a:pt x="177" y="426"/>
                    <a:pt x="177" y="426"/>
                    <a:pt x="177" y="426"/>
                  </a:cubicBezTo>
                  <a:cubicBezTo>
                    <a:pt x="184" y="388"/>
                    <a:pt x="184" y="388"/>
                    <a:pt x="184" y="388"/>
                  </a:cubicBezTo>
                  <a:cubicBezTo>
                    <a:pt x="182" y="354"/>
                    <a:pt x="182" y="354"/>
                    <a:pt x="182" y="354"/>
                  </a:cubicBezTo>
                  <a:cubicBezTo>
                    <a:pt x="183" y="338"/>
                    <a:pt x="183" y="338"/>
                    <a:pt x="183" y="338"/>
                  </a:cubicBezTo>
                  <a:cubicBezTo>
                    <a:pt x="190" y="325"/>
                    <a:pt x="190" y="325"/>
                    <a:pt x="190" y="325"/>
                  </a:cubicBezTo>
                  <a:cubicBezTo>
                    <a:pt x="174" y="314"/>
                    <a:pt x="174" y="314"/>
                    <a:pt x="174" y="314"/>
                  </a:cubicBezTo>
                  <a:cubicBezTo>
                    <a:pt x="167" y="281"/>
                    <a:pt x="167" y="281"/>
                    <a:pt x="167" y="281"/>
                  </a:cubicBezTo>
                  <a:cubicBezTo>
                    <a:pt x="177" y="275"/>
                    <a:pt x="177" y="275"/>
                    <a:pt x="177" y="275"/>
                  </a:cubicBezTo>
                  <a:cubicBezTo>
                    <a:pt x="178" y="258"/>
                    <a:pt x="178" y="258"/>
                    <a:pt x="178" y="258"/>
                  </a:cubicBezTo>
                  <a:cubicBezTo>
                    <a:pt x="169" y="251"/>
                    <a:pt x="169" y="251"/>
                    <a:pt x="169" y="251"/>
                  </a:cubicBezTo>
                  <a:cubicBezTo>
                    <a:pt x="178" y="242"/>
                    <a:pt x="178" y="242"/>
                    <a:pt x="178" y="242"/>
                  </a:cubicBezTo>
                  <a:cubicBezTo>
                    <a:pt x="155" y="224"/>
                    <a:pt x="155" y="224"/>
                    <a:pt x="155" y="224"/>
                  </a:cubicBezTo>
                  <a:cubicBezTo>
                    <a:pt x="167" y="191"/>
                    <a:pt x="167" y="191"/>
                    <a:pt x="167" y="191"/>
                  </a:cubicBezTo>
                  <a:cubicBezTo>
                    <a:pt x="189" y="190"/>
                    <a:pt x="189" y="190"/>
                    <a:pt x="189" y="190"/>
                  </a:cubicBezTo>
                  <a:cubicBezTo>
                    <a:pt x="205" y="183"/>
                    <a:pt x="205" y="183"/>
                    <a:pt x="205" y="183"/>
                  </a:cubicBezTo>
                  <a:cubicBezTo>
                    <a:pt x="215" y="188"/>
                    <a:pt x="215" y="188"/>
                    <a:pt x="215" y="188"/>
                  </a:cubicBezTo>
                  <a:cubicBezTo>
                    <a:pt x="232" y="180"/>
                    <a:pt x="232" y="180"/>
                    <a:pt x="232" y="180"/>
                  </a:cubicBezTo>
                  <a:cubicBezTo>
                    <a:pt x="235" y="174"/>
                    <a:pt x="235" y="174"/>
                    <a:pt x="235" y="174"/>
                  </a:cubicBezTo>
                  <a:cubicBezTo>
                    <a:pt x="251" y="172"/>
                    <a:pt x="251" y="172"/>
                    <a:pt x="251" y="172"/>
                  </a:cubicBezTo>
                  <a:cubicBezTo>
                    <a:pt x="250" y="162"/>
                    <a:pt x="250" y="162"/>
                    <a:pt x="250" y="162"/>
                  </a:cubicBezTo>
                  <a:cubicBezTo>
                    <a:pt x="250" y="137"/>
                    <a:pt x="250" y="137"/>
                    <a:pt x="250" y="137"/>
                  </a:cubicBezTo>
                  <a:cubicBezTo>
                    <a:pt x="216" y="130"/>
                    <a:pt x="216" y="130"/>
                    <a:pt x="216" y="130"/>
                  </a:cubicBezTo>
                  <a:cubicBezTo>
                    <a:pt x="212" y="126"/>
                    <a:pt x="212" y="126"/>
                    <a:pt x="212" y="126"/>
                  </a:cubicBezTo>
                  <a:cubicBezTo>
                    <a:pt x="190" y="129"/>
                    <a:pt x="190" y="129"/>
                    <a:pt x="190" y="129"/>
                  </a:cubicBezTo>
                  <a:cubicBezTo>
                    <a:pt x="173" y="110"/>
                    <a:pt x="173" y="110"/>
                    <a:pt x="173" y="110"/>
                  </a:cubicBezTo>
                  <a:cubicBezTo>
                    <a:pt x="159" y="101"/>
                    <a:pt x="159" y="101"/>
                    <a:pt x="159" y="101"/>
                  </a:cubicBezTo>
                  <a:cubicBezTo>
                    <a:pt x="163" y="74"/>
                    <a:pt x="163" y="74"/>
                    <a:pt x="163" y="74"/>
                  </a:cubicBezTo>
                  <a:cubicBezTo>
                    <a:pt x="184" y="69"/>
                    <a:pt x="184" y="69"/>
                    <a:pt x="184" y="69"/>
                  </a:cubicBezTo>
                  <a:cubicBezTo>
                    <a:pt x="187" y="59"/>
                    <a:pt x="187" y="59"/>
                    <a:pt x="187" y="59"/>
                  </a:cubicBezTo>
                  <a:cubicBezTo>
                    <a:pt x="179" y="35"/>
                    <a:pt x="179" y="35"/>
                    <a:pt x="179" y="35"/>
                  </a:cubicBezTo>
                  <a:cubicBezTo>
                    <a:pt x="149" y="33"/>
                    <a:pt x="149" y="33"/>
                    <a:pt x="149" y="33"/>
                  </a:cubicBezTo>
                  <a:cubicBezTo>
                    <a:pt x="126" y="2"/>
                    <a:pt x="126" y="2"/>
                    <a:pt x="126" y="2"/>
                  </a:cubicBezTo>
                  <a:lnTo>
                    <a:pt x="119"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60" name="Freeform 24">
              <a:extLst>
                <a:ext uri="{FF2B5EF4-FFF2-40B4-BE49-F238E27FC236}">
                  <a16:creationId xmlns:a16="http://schemas.microsoft.com/office/drawing/2014/main" id="{6D9A3CB9-128D-2551-8A12-638DA1420C25}"/>
                </a:ext>
              </a:extLst>
            </p:cNvPr>
            <p:cNvSpPr>
              <a:spLocks/>
            </p:cNvSpPr>
            <p:nvPr/>
          </p:nvSpPr>
          <p:spPr bwMode="auto">
            <a:xfrm>
              <a:off x="1870075" y="1922463"/>
              <a:ext cx="730250" cy="1244600"/>
            </a:xfrm>
            <a:custGeom>
              <a:avLst/>
              <a:gdLst/>
              <a:ahLst/>
              <a:cxnLst>
                <a:cxn ang="0">
                  <a:pos x="276" y="21"/>
                </a:cxn>
                <a:cxn ang="0">
                  <a:pos x="207" y="21"/>
                </a:cxn>
                <a:cxn ang="0">
                  <a:pos x="181" y="75"/>
                </a:cxn>
                <a:cxn ang="0">
                  <a:pos x="152" y="169"/>
                </a:cxn>
                <a:cxn ang="0">
                  <a:pos x="119" y="307"/>
                </a:cxn>
                <a:cxn ang="0">
                  <a:pos x="86" y="321"/>
                </a:cxn>
                <a:cxn ang="0">
                  <a:pos x="57" y="311"/>
                </a:cxn>
                <a:cxn ang="0">
                  <a:pos x="59" y="363"/>
                </a:cxn>
                <a:cxn ang="0">
                  <a:pos x="56" y="392"/>
                </a:cxn>
                <a:cxn ang="0">
                  <a:pos x="76" y="462"/>
                </a:cxn>
                <a:cxn ang="0">
                  <a:pos x="76" y="537"/>
                </a:cxn>
                <a:cxn ang="0">
                  <a:pos x="0" y="613"/>
                </a:cxn>
                <a:cxn ang="0">
                  <a:pos x="36" y="716"/>
                </a:cxn>
                <a:cxn ang="0">
                  <a:pos x="98" y="737"/>
                </a:cxn>
                <a:cxn ang="0">
                  <a:pos x="146" y="723"/>
                </a:cxn>
                <a:cxn ang="0">
                  <a:pos x="134" y="780"/>
                </a:cxn>
                <a:cxn ang="0">
                  <a:pos x="327" y="773"/>
                </a:cxn>
                <a:cxn ang="0">
                  <a:pos x="307" y="736"/>
                </a:cxn>
                <a:cxn ang="0">
                  <a:pos x="304" y="682"/>
                </a:cxn>
                <a:cxn ang="0">
                  <a:pos x="313" y="633"/>
                </a:cxn>
                <a:cxn ang="0">
                  <a:pos x="325" y="596"/>
                </a:cxn>
                <a:cxn ang="0">
                  <a:pos x="368" y="561"/>
                </a:cxn>
                <a:cxn ang="0">
                  <a:pos x="376" y="536"/>
                </a:cxn>
                <a:cxn ang="0">
                  <a:pos x="336" y="503"/>
                </a:cxn>
                <a:cxn ang="0">
                  <a:pos x="334" y="463"/>
                </a:cxn>
                <a:cxn ang="0">
                  <a:pos x="355" y="436"/>
                </a:cxn>
                <a:cxn ang="0">
                  <a:pos x="382" y="451"/>
                </a:cxn>
                <a:cxn ang="0">
                  <a:pos x="388" y="429"/>
                </a:cxn>
                <a:cxn ang="0">
                  <a:pos x="405" y="399"/>
                </a:cxn>
                <a:cxn ang="0">
                  <a:pos x="419" y="370"/>
                </a:cxn>
                <a:cxn ang="0">
                  <a:pos x="456" y="348"/>
                </a:cxn>
                <a:cxn ang="0">
                  <a:pos x="460" y="292"/>
                </a:cxn>
                <a:cxn ang="0">
                  <a:pos x="411" y="266"/>
                </a:cxn>
                <a:cxn ang="0">
                  <a:pos x="371" y="254"/>
                </a:cxn>
                <a:cxn ang="0">
                  <a:pos x="369" y="237"/>
                </a:cxn>
                <a:cxn ang="0">
                  <a:pos x="386" y="219"/>
                </a:cxn>
                <a:cxn ang="0">
                  <a:pos x="350" y="209"/>
                </a:cxn>
                <a:cxn ang="0">
                  <a:pos x="369" y="159"/>
                </a:cxn>
                <a:cxn ang="0">
                  <a:pos x="380" y="136"/>
                </a:cxn>
                <a:cxn ang="0">
                  <a:pos x="386" y="84"/>
                </a:cxn>
                <a:cxn ang="0">
                  <a:pos x="364" y="55"/>
                </a:cxn>
                <a:cxn ang="0">
                  <a:pos x="321" y="28"/>
                </a:cxn>
                <a:cxn ang="0">
                  <a:pos x="276" y="0"/>
                </a:cxn>
              </a:cxnLst>
              <a:rect l="0" t="0" r="r" b="b"/>
              <a:pathLst>
                <a:path w="460" h="784">
                  <a:moveTo>
                    <a:pt x="276" y="0"/>
                  </a:moveTo>
                  <a:lnTo>
                    <a:pt x="276" y="21"/>
                  </a:lnTo>
                  <a:lnTo>
                    <a:pt x="240" y="28"/>
                  </a:lnTo>
                  <a:lnTo>
                    <a:pt x="207" y="21"/>
                  </a:lnTo>
                  <a:lnTo>
                    <a:pt x="197" y="57"/>
                  </a:lnTo>
                  <a:lnTo>
                    <a:pt x="181" y="75"/>
                  </a:lnTo>
                  <a:lnTo>
                    <a:pt x="151" y="149"/>
                  </a:lnTo>
                  <a:lnTo>
                    <a:pt x="152" y="169"/>
                  </a:lnTo>
                  <a:lnTo>
                    <a:pt x="157" y="290"/>
                  </a:lnTo>
                  <a:lnTo>
                    <a:pt x="119" y="307"/>
                  </a:lnTo>
                  <a:lnTo>
                    <a:pt x="101" y="324"/>
                  </a:lnTo>
                  <a:lnTo>
                    <a:pt x="86" y="321"/>
                  </a:lnTo>
                  <a:lnTo>
                    <a:pt x="72" y="311"/>
                  </a:lnTo>
                  <a:lnTo>
                    <a:pt x="57" y="311"/>
                  </a:lnTo>
                  <a:lnTo>
                    <a:pt x="72" y="350"/>
                  </a:lnTo>
                  <a:lnTo>
                    <a:pt x="59" y="363"/>
                  </a:lnTo>
                  <a:lnTo>
                    <a:pt x="63" y="375"/>
                  </a:lnTo>
                  <a:lnTo>
                    <a:pt x="56" y="392"/>
                  </a:lnTo>
                  <a:lnTo>
                    <a:pt x="65" y="421"/>
                  </a:lnTo>
                  <a:lnTo>
                    <a:pt x="76" y="462"/>
                  </a:lnTo>
                  <a:lnTo>
                    <a:pt x="65" y="500"/>
                  </a:lnTo>
                  <a:lnTo>
                    <a:pt x="76" y="537"/>
                  </a:lnTo>
                  <a:lnTo>
                    <a:pt x="50" y="567"/>
                  </a:lnTo>
                  <a:lnTo>
                    <a:pt x="0" y="613"/>
                  </a:lnTo>
                  <a:lnTo>
                    <a:pt x="4" y="684"/>
                  </a:lnTo>
                  <a:lnTo>
                    <a:pt x="36" y="716"/>
                  </a:lnTo>
                  <a:lnTo>
                    <a:pt x="40" y="736"/>
                  </a:lnTo>
                  <a:lnTo>
                    <a:pt x="98" y="737"/>
                  </a:lnTo>
                  <a:lnTo>
                    <a:pt x="100" y="723"/>
                  </a:lnTo>
                  <a:lnTo>
                    <a:pt x="146" y="723"/>
                  </a:lnTo>
                  <a:lnTo>
                    <a:pt x="135" y="758"/>
                  </a:lnTo>
                  <a:lnTo>
                    <a:pt x="134" y="780"/>
                  </a:lnTo>
                  <a:lnTo>
                    <a:pt x="327" y="784"/>
                  </a:lnTo>
                  <a:lnTo>
                    <a:pt x="327" y="773"/>
                  </a:lnTo>
                  <a:lnTo>
                    <a:pt x="322" y="759"/>
                  </a:lnTo>
                  <a:lnTo>
                    <a:pt x="307" y="736"/>
                  </a:lnTo>
                  <a:lnTo>
                    <a:pt x="329" y="704"/>
                  </a:lnTo>
                  <a:lnTo>
                    <a:pt x="304" y="682"/>
                  </a:lnTo>
                  <a:lnTo>
                    <a:pt x="318" y="674"/>
                  </a:lnTo>
                  <a:lnTo>
                    <a:pt x="313" y="633"/>
                  </a:lnTo>
                  <a:lnTo>
                    <a:pt x="322" y="620"/>
                  </a:lnTo>
                  <a:lnTo>
                    <a:pt x="325" y="596"/>
                  </a:lnTo>
                  <a:lnTo>
                    <a:pt x="346" y="562"/>
                  </a:lnTo>
                  <a:lnTo>
                    <a:pt x="368" y="561"/>
                  </a:lnTo>
                  <a:lnTo>
                    <a:pt x="376" y="550"/>
                  </a:lnTo>
                  <a:lnTo>
                    <a:pt x="376" y="536"/>
                  </a:lnTo>
                  <a:lnTo>
                    <a:pt x="354" y="509"/>
                  </a:lnTo>
                  <a:lnTo>
                    <a:pt x="336" y="503"/>
                  </a:lnTo>
                  <a:lnTo>
                    <a:pt x="327" y="486"/>
                  </a:lnTo>
                  <a:lnTo>
                    <a:pt x="334" y="463"/>
                  </a:lnTo>
                  <a:lnTo>
                    <a:pt x="336" y="442"/>
                  </a:lnTo>
                  <a:lnTo>
                    <a:pt x="355" y="436"/>
                  </a:lnTo>
                  <a:lnTo>
                    <a:pt x="368" y="436"/>
                  </a:lnTo>
                  <a:lnTo>
                    <a:pt x="382" y="451"/>
                  </a:lnTo>
                  <a:lnTo>
                    <a:pt x="394" y="444"/>
                  </a:lnTo>
                  <a:lnTo>
                    <a:pt x="388" y="429"/>
                  </a:lnTo>
                  <a:lnTo>
                    <a:pt x="385" y="412"/>
                  </a:lnTo>
                  <a:lnTo>
                    <a:pt x="405" y="399"/>
                  </a:lnTo>
                  <a:lnTo>
                    <a:pt x="414" y="384"/>
                  </a:lnTo>
                  <a:lnTo>
                    <a:pt x="419" y="370"/>
                  </a:lnTo>
                  <a:lnTo>
                    <a:pt x="444" y="361"/>
                  </a:lnTo>
                  <a:lnTo>
                    <a:pt x="456" y="348"/>
                  </a:lnTo>
                  <a:lnTo>
                    <a:pt x="460" y="317"/>
                  </a:lnTo>
                  <a:lnTo>
                    <a:pt x="460" y="292"/>
                  </a:lnTo>
                  <a:lnTo>
                    <a:pt x="427" y="282"/>
                  </a:lnTo>
                  <a:lnTo>
                    <a:pt x="411" y="266"/>
                  </a:lnTo>
                  <a:lnTo>
                    <a:pt x="394" y="270"/>
                  </a:lnTo>
                  <a:lnTo>
                    <a:pt x="371" y="254"/>
                  </a:lnTo>
                  <a:lnTo>
                    <a:pt x="360" y="258"/>
                  </a:lnTo>
                  <a:lnTo>
                    <a:pt x="369" y="237"/>
                  </a:lnTo>
                  <a:lnTo>
                    <a:pt x="382" y="237"/>
                  </a:lnTo>
                  <a:lnTo>
                    <a:pt x="386" y="219"/>
                  </a:lnTo>
                  <a:lnTo>
                    <a:pt x="368" y="209"/>
                  </a:lnTo>
                  <a:lnTo>
                    <a:pt x="350" y="209"/>
                  </a:lnTo>
                  <a:lnTo>
                    <a:pt x="357" y="171"/>
                  </a:lnTo>
                  <a:lnTo>
                    <a:pt x="369" y="159"/>
                  </a:lnTo>
                  <a:lnTo>
                    <a:pt x="373" y="142"/>
                  </a:lnTo>
                  <a:lnTo>
                    <a:pt x="380" y="136"/>
                  </a:lnTo>
                  <a:lnTo>
                    <a:pt x="385" y="109"/>
                  </a:lnTo>
                  <a:lnTo>
                    <a:pt x="386" y="84"/>
                  </a:lnTo>
                  <a:lnTo>
                    <a:pt x="373" y="61"/>
                  </a:lnTo>
                  <a:lnTo>
                    <a:pt x="364" y="55"/>
                  </a:lnTo>
                  <a:lnTo>
                    <a:pt x="344" y="29"/>
                  </a:lnTo>
                  <a:lnTo>
                    <a:pt x="321" y="28"/>
                  </a:lnTo>
                  <a:lnTo>
                    <a:pt x="305" y="13"/>
                  </a:lnTo>
                  <a:lnTo>
                    <a:pt x="276"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61" name="Freeform 25">
              <a:extLst>
                <a:ext uri="{FF2B5EF4-FFF2-40B4-BE49-F238E27FC236}">
                  <a16:creationId xmlns:a16="http://schemas.microsoft.com/office/drawing/2014/main" id="{69FA5D48-B489-0BDB-24D4-F296B2107CCE}"/>
                </a:ext>
              </a:extLst>
            </p:cNvPr>
            <p:cNvSpPr>
              <a:spLocks/>
            </p:cNvSpPr>
            <p:nvPr/>
          </p:nvSpPr>
          <p:spPr bwMode="auto">
            <a:xfrm>
              <a:off x="971550" y="2422525"/>
              <a:ext cx="962025" cy="952500"/>
            </a:xfrm>
            <a:custGeom>
              <a:avLst/>
              <a:gdLst/>
              <a:ahLst/>
              <a:cxnLst>
                <a:cxn ang="0">
                  <a:pos x="97" y="9"/>
                </a:cxn>
                <a:cxn ang="0">
                  <a:pos x="81" y="33"/>
                </a:cxn>
                <a:cxn ang="0">
                  <a:pos x="48" y="76"/>
                </a:cxn>
                <a:cxn ang="0">
                  <a:pos x="30" y="152"/>
                </a:cxn>
                <a:cxn ang="0">
                  <a:pos x="9" y="193"/>
                </a:cxn>
                <a:cxn ang="0">
                  <a:pos x="0" y="230"/>
                </a:cxn>
                <a:cxn ang="0">
                  <a:pos x="41" y="242"/>
                </a:cxn>
                <a:cxn ang="0">
                  <a:pos x="67" y="242"/>
                </a:cxn>
                <a:cxn ang="0">
                  <a:pos x="80" y="275"/>
                </a:cxn>
                <a:cxn ang="0">
                  <a:pos x="96" y="325"/>
                </a:cxn>
                <a:cxn ang="0">
                  <a:pos x="137" y="410"/>
                </a:cxn>
                <a:cxn ang="0">
                  <a:pos x="141" y="462"/>
                </a:cxn>
                <a:cxn ang="0">
                  <a:pos x="176" y="502"/>
                </a:cxn>
                <a:cxn ang="0">
                  <a:pos x="193" y="535"/>
                </a:cxn>
                <a:cxn ang="0">
                  <a:pos x="233" y="600"/>
                </a:cxn>
                <a:cxn ang="0">
                  <a:pos x="266" y="596"/>
                </a:cxn>
                <a:cxn ang="0">
                  <a:pos x="292" y="594"/>
                </a:cxn>
                <a:cxn ang="0">
                  <a:pos x="314" y="583"/>
                </a:cxn>
                <a:cxn ang="0">
                  <a:pos x="355" y="581"/>
                </a:cxn>
                <a:cxn ang="0">
                  <a:pos x="384" y="579"/>
                </a:cxn>
                <a:cxn ang="0">
                  <a:pos x="421" y="568"/>
                </a:cxn>
                <a:cxn ang="0">
                  <a:pos x="520" y="580"/>
                </a:cxn>
                <a:cxn ang="0">
                  <a:pos x="521" y="531"/>
                </a:cxn>
                <a:cxn ang="0">
                  <a:pos x="529" y="512"/>
                </a:cxn>
                <a:cxn ang="0">
                  <a:pos x="537" y="451"/>
                </a:cxn>
                <a:cxn ang="0">
                  <a:pos x="542" y="421"/>
                </a:cxn>
                <a:cxn ang="0">
                  <a:pos x="602" y="401"/>
                </a:cxn>
                <a:cxn ang="0">
                  <a:pos x="567" y="327"/>
                </a:cxn>
                <a:cxn ang="0">
                  <a:pos x="533" y="334"/>
                </a:cxn>
                <a:cxn ang="0">
                  <a:pos x="513" y="319"/>
                </a:cxn>
                <a:cxn ang="0">
                  <a:pos x="498" y="301"/>
                </a:cxn>
                <a:cxn ang="0">
                  <a:pos x="445" y="325"/>
                </a:cxn>
                <a:cxn ang="0">
                  <a:pos x="409" y="288"/>
                </a:cxn>
                <a:cxn ang="0">
                  <a:pos x="381" y="256"/>
                </a:cxn>
                <a:cxn ang="0">
                  <a:pos x="318" y="254"/>
                </a:cxn>
                <a:cxn ang="0">
                  <a:pos x="306" y="233"/>
                </a:cxn>
                <a:cxn ang="0">
                  <a:pos x="252" y="235"/>
                </a:cxn>
                <a:cxn ang="0">
                  <a:pos x="214" y="192"/>
                </a:cxn>
                <a:cxn ang="0">
                  <a:pos x="214" y="148"/>
                </a:cxn>
                <a:cxn ang="0">
                  <a:pos x="227" y="86"/>
                </a:cxn>
                <a:cxn ang="0">
                  <a:pos x="242" y="61"/>
                </a:cxn>
                <a:cxn ang="0">
                  <a:pos x="237" y="4"/>
                </a:cxn>
                <a:cxn ang="0">
                  <a:pos x="185" y="39"/>
                </a:cxn>
                <a:cxn ang="0">
                  <a:pos x="164" y="48"/>
                </a:cxn>
                <a:cxn ang="0">
                  <a:pos x="151" y="17"/>
                </a:cxn>
              </a:cxnLst>
              <a:rect l="0" t="0" r="r" b="b"/>
              <a:pathLst>
                <a:path w="606" h="600">
                  <a:moveTo>
                    <a:pt x="120" y="0"/>
                  </a:moveTo>
                  <a:lnTo>
                    <a:pt x="97" y="9"/>
                  </a:lnTo>
                  <a:lnTo>
                    <a:pt x="79" y="14"/>
                  </a:lnTo>
                  <a:lnTo>
                    <a:pt x="81" y="33"/>
                  </a:lnTo>
                  <a:lnTo>
                    <a:pt x="71" y="35"/>
                  </a:lnTo>
                  <a:lnTo>
                    <a:pt x="48" y="76"/>
                  </a:lnTo>
                  <a:lnTo>
                    <a:pt x="47" y="98"/>
                  </a:lnTo>
                  <a:lnTo>
                    <a:pt x="30" y="152"/>
                  </a:lnTo>
                  <a:lnTo>
                    <a:pt x="18" y="156"/>
                  </a:lnTo>
                  <a:lnTo>
                    <a:pt x="9" y="193"/>
                  </a:lnTo>
                  <a:lnTo>
                    <a:pt x="8" y="217"/>
                  </a:lnTo>
                  <a:lnTo>
                    <a:pt x="0" y="230"/>
                  </a:lnTo>
                  <a:lnTo>
                    <a:pt x="0" y="242"/>
                  </a:lnTo>
                  <a:lnTo>
                    <a:pt x="41" y="242"/>
                  </a:lnTo>
                  <a:lnTo>
                    <a:pt x="54" y="250"/>
                  </a:lnTo>
                  <a:lnTo>
                    <a:pt x="67" y="242"/>
                  </a:lnTo>
                  <a:lnTo>
                    <a:pt x="77" y="252"/>
                  </a:lnTo>
                  <a:lnTo>
                    <a:pt x="80" y="275"/>
                  </a:lnTo>
                  <a:lnTo>
                    <a:pt x="98" y="290"/>
                  </a:lnTo>
                  <a:lnTo>
                    <a:pt x="96" y="325"/>
                  </a:lnTo>
                  <a:lnTo>
                    <a:pt x="121" y="389"/>
                  </a:lnTo>
                  <a:lnTo>
                    <a:pt x="137" y="410"/>
                  </a:lnTo>
                  <a:lnTo>
                    <a:pt x="134" y="435"/>
                  </a:lnTo>
                  <a:lnTo>
                    <a:pt x="141" y="462"/>
                  </a:lnTo>
                  <a:lnTo>
                    <a:pt x="160" y="480"/>
                  </a:lnTo>
                  <a:lnTo>
                    <a:pt x="176" y="502"/>
                  </a:lnTo>
                  <a:lnTo>
                    <a:pt x="189" y="521"/>
                  </a:lnTo>
                  <a:lnTo>
                    <a:pt x="193" y="535"/>
                  </a:lnTo>
                  <a:lnTo>
                    <a:pt x="222" y="583"/>
                  </a:lnTo>
                  <a:lnTo>
                    <a:pt x="233" y="600"/>
                  </a:lnTo>
                  <a:lnTo>
                    <a:pt x="247" y="593"/>
                  </a:lnTo>
                  <a:lnTo>
                    <a:pt x="266" y="596"/>
                  </a:lnTo>
                  <a:lnTo>
                    <a:pt x="279" y="592"/>
                  </a:lnTo>
                  <a:lnTo>
                    <a:pt x="292" y="594"/>
                  </a:lnTo>
                  <a:lnTo>
                    <a:pt x="318" y="596"/>
                  </a:lnTo>
                  <a:lnTo>
                    <a:pt x="314" y="583"/>
                  </a:lnTo>
                  <a:lnTo>
                    <a:pt x="346" y="577"/>
                  </a:lnTo>
                  <a:lnTo>
                    <a:pt x="355" y="581"/>
                  </a:lnTo>
                  <a:lnTo>
                    <a:pt x="360" y="577"/>
                  </a:lnTo>
                  <a:lnTo>
                    <a:pt x="384" y="579"/>
                  </a:lnTo>
                  <a:lnTo>
                    <a:pt x="380" y="567"/>
                  </a:lnTo>
                  <a:lnTo>
                    <a:pt x="421" y="568"/>
                  </a:lnTo>
                  <a:lnTo>
                    <a:pt x="426" y="580"/>
                  </a:lnTo>
                  <a:lnTo>
                    <a:pt x="520" y="580"/>
                  </a:lnTo>
                  <a:lnTo>
                    <a:pt x="513" y="572"/>
                  </a:lnTo>
                  <a:lnTo>
                    <a:pt x="521" y="531"/>
                  </a:lnTo>
                  <a:lnTo>
                    <a:pt x="514" y="513"/>
                  </a:lnTo>
                  <a:lnTo>
                    <a:pt x="529" y="512"/>
                  </a:lnTo>
                  <a:lnTo>
                    <a:pt x="541" y="500"/>
                  </a:lnTo>
                  <a:lnTo>
                    <a:pt x="537" y="451"/>
                  </a:lnTo>
                  <a:lnTo>
                    <a:pt x="547" y="434"/>
                  </a:lnTo>
                  <a:lnTo>
                    <a:pt x="542" y="421"/>
                  </a:lnTo>
                  <a:lnTo>
                    <a:pt x="606" y="419"/>
                  </a:lnTo>
                  <a:lnTo>
                    <a:pt x="602" y="401"/>
                  </a:lnTo>
                  <a:lnTo>
                    <a:pt x="570" y="369"/>
                  </a:lnTo>
                  <a:lnTo>
                    <a:pt x="567" y="327"/>
                  </a:lnTo>
                  <a:lnTo>
                    <a:pt x="552" y="333"/>
                  </a:lnTo>
                  <a:lnTo>
                    <a:pt x="533" y="334"/>
                  </a:lnTo>
                  <a:lnTo>
                    <a:pt x="530" y="313"/>
                  </a:lnTo>
                  <a:lnTo>
                    <a:pt x="513" y="319"/>
                  </a:lnTo>
                  <a:lnTo>
                    <a:pt x="496" y="312"/>
                  </a:lnTo>
                  <a:lnTo>
                    <a:pt x="498" y="301"/>
                  </a:lnTo>
                  <a:lnTo>
                    <a:pt x="470" y="305"/>
                  </a:lnTo>
                  <a:lnTo>
                    <a:pt x="445" y="325"/>
                  </a:lnTo>
                  <a:lnTo>
                    <a:pt x="421" y="310"/>
                  </a:lnTo>
                  <a:lnTo>
                    <a:pt x="409" y="288"/>
                  </a:lnTo>
                  <a:lnTo>
                    <a:pt x="389" y="283"/>
                  </a:lnTo>
                  <a:lnTo>
                    <a:pt x="381" y="256"/>
                  </a:lnTo>
                  <a:lnTo>
                    <a:pt x="343" y="246"/>
                  </a:lnTo>
                  <a:lnTo>
                    <a:pt x="318" y="254"/>
                  </a:lnTo>
                  <a:lnTo>
                    <a:pt x="309" y="256"/>
                  </a:lnTo>
                  <a:lnTo>
                    <a:pt x="306" y="233"/>
                  </a:lnTo>
                  <a:lnTo>
                    <a:pt x="273" y="227"/>
                  </a:lnTo>
                  <a:lnTo>
                    <a:pt x="252" y="235"/>
                  </a:lnTo>
                  <a:lnTo>
                    <a:pt x="220" y="221"/>
                  </a:lnTo>
                  <a:lnTo>
                    <a:pt x="214" y="192"/>
                  </a:lnTo>
                  <a:lnTo>
                    <a:pt x="223" y="169"/>
                  </a:lnTo>
                  <a:lnTo>
                    <a:pt x="214" y="148"/>
                  </a:lnTo>
                  <a:lnTo>
                    <a:pt x="227" y="122"/>
                  </a:lnTo>
                  <a:lnTo>
                    <a:pt x="227" y="86"/>
                  </a:lnTo>
                  <a:lnTo>
                    <a:pt x="223" y="67"/>
                  </a:lnTo>
                  <a:lnTo>
                    <a:pt x="242" y="61"/>
                  </a:lnTo>
                  <a:lnTo>
                    <a:pt x="242" y="31"/>
                  </a:lnTo>
                  <a:lnTo>
                    <a:pt x="237" y="4"/>
                  </a:lnTo>
                  <a:lnTo>
                    <a:pt x="216" y="25"/>
                  </a:lnTo>
                  <a:lnTo>
                    <a:pt x="185" y="39"/>
                  </a:lnTo>
                  <a:lnTo>
                    <a:pt x="179" y="47"/>
                  </a:lnTo>
                  <a:lnTo>
                    <a:pt x="164" y="48"/>
                  </a:lnTo>
                  <a:lnTo>
                    <a:pt x="151" y="29"/>
                  </a:lnTo>
                  <a:lnTo>
                    <a:pt x="151" y="17"/>
                  </a:lnTo>
                  <a:lnTo>
                    <a:pt x="120"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63" name="Freeform 26">
              <a:extLst>
                <a:ext uri="{FF2B5EF4-FFF2-40B4-BE49-F238E27FC236}">
                  <a16:creationId xmlns:a16="http://schemas.microsoft.com/office/drawing/2014/main" id="{D36D5A30-65AF-A62C-E985-564F1A6DBE01}"/>
                </a:ext>
              </a:extLst>
            </p:cNvPr>
            <p:cNvSpPr>
              <a:spLocks/>
            </p:cNvSpPr>
            <p:nvPr/>
          </p:nvSpPr>
          <p:spPr bwMode="auto">
            <a:xfrm>
              <a:off x="1081088" y="2154238"/>
              <a:ext cx="909638" cy="798512"/>
            </a:xfrm>
            <a:custGeom>
              <a:avLst/>
              <a:gdLst/>
              <a:ahLst/>
              <a:cxnLst>
                <a:cxn ang="0">
                  <a:pos x="92" y="11"/>
                </a:cxn>
                <a:cxn ang="0">
                  <a:pos x="91" y="63"/>
                </a:cxn>
                <a:cxn ang="0">
                  <a:pos x="48" y="96"/>
                </a:cxn>
                <a:cxn ang="0">
                  <a:pos x="0" y="120"/>
                </a:cxn>
                <a:cxn ang="0">
                  <a:pos x="7" y="139"/>
                </a:cxn>
                <a:cxn ang="0">
                  <a:pos x="38" y="128"/>
                </a:cxn>
                <a:cxn ang="0">
                  <a:pos x="62" y="150"/>
                </a:cxn>
                <a:cxn ang="0">
                  <a:pos x="83" y="164"/>
                </a:cxn>
                <a:cxn ang="0">
                  <a:pos x="111" y="147"/>
                </a:cxn>
                <a:cxn ang="0">
                  <a:pos x="131" y="152"/>
                </a:cxn>
                <a:cxn ang="0">
                  <a:pos x="117" y="179"/>
                </a:cxn>
                <a:cxn ang="0">
                  <a:pos x="120" y="221"/>
                </a:cxn>
                <a:cxn ang="0">
                  <a:pos x="117" y="257"/>
                </a:cxn>
                <a:cxn ang="0">
                  <a:pos x="114" y="296"/>
                </a:cxn>
                <a:cxn ang="0">
                  <a:pos x="155" y="301"/>
                </a:cxn>
                <a:cxn ang="0">
                  <a:pos x="182" y="323"/>
                </a:cxn>
                <a:cxn ang="0">
                  <a:pos x="208" y="315"/>
                </a:cxn>
                <a:cxn ang="0">
                  <a:pos x="243" y="343"/>
                </a:cxn>
                <a:cxn ang="0">
                  <a:pos x="267" y="364"/>
                </a:cxn>
                <a:cxn ang="0">
                  <a:pos x="304" y="360"/>
                </a:cxn>
                <a:cxn ang="0">
                  <a:pos x="324" y="365"/>
                </a:cxn>
                <a:cxn ang="0">
                  <a:pos x="350" y="366"/>
                </a:cxn>
                <a:cxn ang="0">
                  <a:pos x="367" y="381"/>
                </a:cxn>
                <a:cxn ang="0">
                  <a:pos x="377" y="355"/>
                </a:cxn>
                <a:cxn ang="0">
                  <a:pos x="435" y="297"/>
                </a:cxn>
                <a:cxn ang="0">
                  <a:pos x="435" y="240"/>
                </a:cxn>
                <a:cxn ang="0">
                  <a:pos x="420" y="187"/>
                </a:cxn>
                <a:cxn ang="0">
                  <a:pos x="422" y="165"/>
                </a:cxn>
                <a:cxn ang="0">
                  <a:pos x="421" y="125"/>
                </a:cxn>
                <a:cxn ang="0">
                  <a:pos x="405" y="111"/>
                </a:cxn>
                <a:cxn ang="0">
                  <a:pos x="280" y="50"/>
                </a:cxn>
                <a:cxn ang="0">
                  <a:pos x="189" y="21"/>
                </a:cxn>
                <a:cxn ang="0">
                  <a:pos x="102" y="0"/>
                </a:cxn>
              </a:cxnLst>
              <a:rect l="0" t="0" r="r" b="b"/>
              <a:pathLst>
                <a:path w="435" h="382">
                  <a:moveTo>
                    <a:pt x="102" y="0"/>
                  </a:moveTo>
                  <a:cubicBezTo>
                    <a:pt x="92" y="11"/>
                    <a:pt x="92" y="11"/>
                    <a:pt x="92" y="11"/>
                  </a:cubicBezTo>
                  <a:cubicBezTo>
                    <a:pt x="97" y="46"/>
                    <a:pt x="97" y="46"/>
                    <a:pt x="97" y="46"/>
                  </a:cubicBezTo>
                  <a:cubicBezTo>
                    <a:pt x="91" y="63"/>
                    <a:pt x="91" y="63"/>
                    <a:pt x="91" y="63"/>
                  </a:cubicBezTo>
                  <a:cubicBezTo>
                    <a:pt x="73" y="88"/>
                    <a:pt x="73" y="88"/>
                    <a:pt x="73" y="88"/>
                  </a:cubicBezTo>
                  <a:cubicBezTo>
                    <a:pt x="48" y="96"/>
                    <a:pt x="48" y="96"/>
                    <a:pt x="48" y="96"/>
                  </a:cubicBezTo>
                  <a:cubicBezTo>
                    <a:pt x="14" y="115"/>
                    <a:pt x="14" y="115"/>
                    <a:pt x="14" y="115"/>
                  </a:cubicBezTo>
                  <a:cubicBezTo>
                    <a:pt x="14" y="115"/>
                    <a:pt x="7" y="118"/>
                    <a:pt x="0" y="120"/>
                  </a:cubicBezTo>
                  <a:cubicBezTo>
                    <a:pt x="5" y="131"/>
                    <a:pt x="5" y="131"/>
                    <a:pt x="5" y="131"/>
                  </a:cubicBezTo>
                  <a:cubicBezTo>
                    <a:pt x="7" y="139"/>
                    <a:pt x="7" y="139"/>
                    <a:pt x="7" y="139"/>
                  </a:cubicBezTo>
                  <a:cubicBezTo>
                    <a:pt x="21" y="135"/>
                    <a:pt x="21" y="135"/>
                    <a:pt x="21" y="135"/>
                  </a:cubicBezTo>
                  <a:cubicBezTo>
                    <a:pt x="38" y="128"/>
                    <a:pt x="38" y="128"/>
                    <a:pt x="38" y="128"/>
                  </a:cubicBezTo>
                  <a:cubicBezTo>
                    <a:pt x="62" y="141"/>
                    <a:pt x="62" y="141"/>
                    <a:pt x="62" y="141"/>
                  </a:cubicBezTo>
                  <a:cubicBezTo>
                    <a:pt x="62" y="150"/>
                    <a:pt x="62" y="150"/>
                    <a:pt x="62" y="150"/>
                  </a:cubicBezTo>
                  <a:cubicBezTo>
                    <a:pt x="72" y="165"/>
                    <a:pt x="72" y="165"/>
                    <a:pt x="72" y="165"/>
                  </a:cubicBezTo>
                  <a:cubicBezTo>
                    <a:pt x="83" y="164"/>
                    <a:pt x="83" y="164"/>
                    <a:pt x="83" y="164"/>
                  </a:cubicBezTo>
                  <a:cubicBezTo>
                    <a:pt x="88" y="158"/>
                    <a:pt x="88" y="158"/>
                    <a:pt x="88" y="158"/>
                  </a:cubicBezTo>
                  <a:cubicBezTo>
                    <a:pt x="111" y="147"/>
                    <a:pt x="111" y="147"/>
                    <a:pt x="111" y="147"/>
                  </a:cubicBezTo>
                  <a:cubicBezTo>
                    <a:pt x="127" y="131"/>
                    <a:pt x="127" y="131"/>
                    <a:pt x="127" y="131"/>
                  </a:cubicBezTo>
                  <a:cubicBezTo>
                    <a:pt x="131" y="152"/>
                    <a:pt x="131" y="152"/>
                    <a:pt x="131" y="152"/>
                  </a:cubicBezTo>
                  <a:cubicBezTo>
                    <a:pt x="131" y="175"/>
                    <a:pt x="131" y="175"/>
                    <a:pt x="131" y="175"/>
                  </a:cubicBezTo>
                  <a:cubicBezTo>
                    <a:pt x="117" y="179"/>
                    <a:pt x="117" y="179"/>
                    <a:pt x="117" y="179"/>
                  </a:cubicBezTo>
                  <a:cubicBezTo>
                    <a:pt x="120" y="194"/>
                    <a:pt x="120" y="194"/>
                    <a:pt x="120" y="194"/>
                  </a:cubicBezTo>
                  <a:cubicBezTo>
                    <a:pt x="120" y="221"/>
                    <a:pt x="120" y="221"/>
                    <a:pt x="120" y="221"/>
                  </a:cubicBezTo>
                  <a:cubicBezTo>
                    <a:pt x="110" y="241"/>
                    <a:pt x="110" y="241"/>
                    <a:pt x="110" y="241"/>
                  </a:cubicBezTo>
                  <a:cubicBezTo>
                    <a:pt x="117" y="257"/>
                    <a:pt x="117" y="257"/>
                    <a:pt x="117" y="257"/>
                  </a:cubicBezTo>
                  <a:cubicBezTo>
                    <a:pt x="110" y="274"/>
                    <a:pt x="110" y="274"/>
                    <a:pt x="110" y="274"/>
                  </a:cubicBezTo>
                  <a:cubicBezTo>
                    <a:pt x="114" y="296"/>
                    <a:pt x="114" y="296"/>
                    <a:pt x="114" y="296"/>
                  </a:cubicBezTo>
                  <a:cubicBezTo>
                    <a:pt x="139" y="307"/>
                    <a:pt x="139" y="307"/>
                    <a:pt x="139" y="307"/>
                  </a:cubicBezTo>
                  <a:cubicBezTo>
                    <a:pt x="155" y="301"/>
                    <a:pt x="155" y="301"/>
                    <a:pt x="155" y="301"/>
                  </a:cubicBezTo>
                  <a:cubicBezTo>
                    <a:pt x="180" y="305"/>
                    <a:pt x="180" y="305"/>
                    <a:pt x="180" y="305"/>
                  </a:cubicBezTo>
                  <a:cubicBezTo>
                    <a:pt x="182" y="323"/>
                    <a:pt x="182" y="323"/>
                    <a:pt x="182" y="323"/>
                  </a:cubicBezTo>
                  <a:cubicBezTo>
                    <a:pt x="189" y="321"/>
                    <a:pt x="189" y="321"/>
                    <a:pt x="189" y="321"/>
                  </a:cubicBezTo>
                  <a:cubicBezTo>
                    <a:pt x="208" y="315"/>
                    <a:pt x="208" y="315"/>
                    <a:pt x="208" y="315"/>
                  </a:cubicBezTo>
                  <a:cubicBezTo>
                    <a:pt x="237" y="323"/>
                    <a:pt x="237" y="323"/>
                    <a:pt x="237" y="323"/>
                  </a:cubicBezTo>
                  <a:cubicBezTo>
                    <a:pt x="243" y="343"/>
                    <a:pt x="243" y="343"/>
                    <a:pt x="243" y="343"/>
                  </a:cubicBezTo>
                  <a:cubicBezTo>
                    <a:pt x="258" y="347"/>
                    <a:pt x="258" y="347"/>
                    <a:pt x="258" y="347"/>
                  </a:cubicBezTo>
                  <a:cubicBezTo>
                    <a:pt x="267" y="364"/>
                    <a:pt x="267" y="364"/>
                    <a:pt x="267" y="364"/>
                  </a:cubicBezTo>
                  <a:cubicBezTo>
                    <a:pt x="285" y="375"/>
                    <a:pt x="285" y="375"/>
                    <a:pt x="285" y="375"/>
                  </a:cubicBezTo>
                  <a:cubicBezTo>
                    <a:pt x="304" y="360"/>
                    <a:pt x="304" y="360"/>
                    <a:pt x="304" y="360"/>
                  </a:cubicBezTo>
                  <a:cubicBezTo>
                    <a:pt x="326" y="357"/>
                    <a:pt x="326" y="357"/>
                    <a:pt x="326" y="357"/>
                  </a:cubicBezTo>
                  <a:cubicBezTo>
                    <a:pt x="324" y="365"/>
                    <a:pt x="324" y="365"/>
                    <a:pt x="324" y="365"/>
                  </a:cubicBezTo>
                  <a:cubicBezTo>
                    <a:pt x="337" y="371"/>
                    <a:pt x="337" y="371"/>
                    <a:pt x="337" y="371"/>
                  </a:cubicBezTo>
                  <a:cubicBezTo>
                    <a:pt x="350" y="366"/>
                    <a:pt x="350" y="366"/>
                    <a:pt x="350" y="366"/>
                  </a:cubicBezTo>
                  <a:cubicBezTo>
                    <a:pt x="352" y="382"/>
                    <a:pt x="352" y="382"/>
                    <a:pt x="352" y="382"/>
                  </a:cubicBezTo>
                  <a:cubicBezTo>
                    <a:pt x="367" y="381"/>
                    <a:pt x="367" y="381"/>
                    <a:pt x="367" y="381"/>
                  </a:cubicBezTo>
                  <a:cubicBezTo>
                    <a:pt x="378" y="377"/>
                    <a:pt x="378" y="377"/>
                    <a:pt x="378" y="377"/>
                  </a:cubicBezTo>
                  <a:cubicBezTo>
                    <a:pt x="377" y="355"/>
                    <a:pt x="377" y="355"/>
                    <a:pt x="377" y="355"/>
                  </a:cubicBezTo>
                  <a:cubicBezTo>
                    <a:pt x="415" y="320"/>
                    <a:pt x="415" y="320"/>
                    <a:pt x="415" y="320"/>
                  </a:cubicBezTo>
                  <a:cubicBezTo>
                    <a:pt x="435" y="297"/>
                    <a:pt x="435" y="297"/>
                    <a:pt x="435" y="297"/>
                  </a:cubicBezTo>
                  <a:cubicBezTo>
                    <a:pt x="427" y="269"/>
                    <a:pt x="427" y="269"/>
                    <a:pt x="427" y="269"/>
                  </a:cubicBezTo>
                  <a:cubicBezTo>
                    <a:pt x="435" y="240"/>
                    <a:pt x="435" y="240"/>
                    <a:pt x="435" y="240"/>
                  </a:cubicBezTo>
                  <a:cubicBezTo>
                    <a:pt x="427" y="209"/>
                    <a:pt x="427" y="209"/>
                    <a:pt x="427" y="209"/>
                  </a:cubicBezTo>
                  <a:cubicBezTo>
                    <a:pt x="420" y="187"/>
                    <a:pt x="420" y="187"/>
                    <a:pt x="420" y="187"/>
                  </a:cubicBezTo>
                  <a:cubicBezTo>
                    <a:pt x="425" y="174"/>
                    <a:pt x="425" y="174"/>
                    <a:pt x="425" y="174"/>
                  </a:cubicBezTo>
                  <a:cubicBezTo>
                    <a:pt x="422" y="165"/>
                    <a:pt x="422" y="165"/>
                    <a:pt x="422" y="165"/>
                  </a:cubicBezTo>
                  <a:cubicBezTo>
                    <a:pt x="432" y="155"/>
                    <a:pt x="432" y="155"/>
                    <a:pt x="432" y="155"/>
                  </a:cubicBezTo>
                  <a:cubicBezTo>
                    <a:pt x="421" y="125"/>
                    <a:pt x="421" y="125"/>
                    <a:pt x="421" y="125"/>
                  </a:cubicBezTo>
                  <a:cubicBezTo>
                    <a:pt x="423" y="125"/>
                    <a:pt x="423" y="125"/>
                    <a:pt x="423" y="125"/>
                  </a:cubicBezTo>
                  <a:cubicBezTo>
                    <a:pt x="405" y="111"/>
                    <a:pt x="405" y="111"/>
                    <a:pt x="405" y="111"/>
                  </a:cubicBezTo>
                  <a:cubicBezTo>
                    <a:pt x="353" y="87"/>
                    <a:pt x="353" y="87"/>
                    <a:pt x="353" y="87"/>
                  </a:cubicBezTo>
                  <a:cubicBezTo>
                    <a:pt x="280" y="50"/>
                    <a:pt x="280" y="50"/>
                    <a:pt x="280" y="50"/>
                  </a:cubicBezTo>
                  <a:cubicBezTo>
                    <a:pt x="224" y="36"/>
                    <a:pt x="224" y="36"/>
                    <a:pt x="224" y="36"/>
                  </a:cubicBezTo>
                  <a:cubicBezTo>
                    <a:pt x="189" y="21"/>
                    <a:pt x="189" y="21"/>
                    <a:pt x="189" y="21"/>
                  </a:cubicBezTo>
                  <a:cubicBezTo>
                    <a:pt x="156" y="20"/>
                    <a:pt x="156" y="20"/>
                    <a:pt x="156" y="20"/>
                  </a:cubicBezTo>
                  <a:lnTo>
                    <a:pt x="102"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65" name="Freeform 27">
              <a:extLst>
                <a:ext uri="{FF2B5EF4-FFF2-40B4-BE49-F238E27FC236}">
                  <a16:creationId xmlns:a16="http://schemas.microsoft.com/office/drawing/2014/main" id="{4915B749-FF6E-4BC7-E7BB-8E5BD826CE20}"/>
                </a:ext>
              </a:extLst>
            </p:cNvPr>
            <p:cNvSpPr>
              <a:spLocks/>
            </p:cNvSpPr>
            <p:nvPr/>
          </p:nvSpPr>
          <p:spPr bwMode="auto">
            <a:xfrm>
              <a:off x="928688" y="1536700"/>
              <a:ext cx="1279525" cy="900112"/>
            </a:xfrm>
            <a:custGeom>
              <a:avLst/>
              <a:gdLst/>
              <a:ahLst/>
              <a:cxnLst>
                <a:cxn ang="0">
                  <a:pos x="358" y="7"/>
                </a:cxn>
                <a:cxn ang="0">
                  <a:pos x="336" y="29"/>
                </a:cxn>
                <a:cxn ang="0">
                  <a:pos x="349" y="47"/>
                </a:cxn>
                <a:cxn ang="0">
                  <a:pos x="336" y="50"/>
                </a:cxn>
                <a:cxn ang="0">
                  <a:pos x="325" y="63"/>
                </a:cxn>
                <a:cxn ang="0">
                  <a:pos x="292" y="46"/>
                </a:cxn>
                <a:cxn ang="0">
                  <a:pos x="264" y="62"/>
                </a:cxn>
                <a:cxn ang="0">
                  <a:pos x="226" y="78"/>
                </a:cxn>
                <a:cxn ang="0">
                  <a:pos x="176" y="99"/>
                </a:cxn>
                <a:cxn ang="0">
                  <a:pos x="137" y="124"/>
                </a:cxn>
                <a:cxn ang="0">
                  <a:pos x="109" y="126"/>
                </a:cxn>
                <a:cxn ang="0">
                  <a:pos x="118" y="148"/>
                </a:cxn>
                <a:cxn ang="0">
                  <a:pos x="81" y="141"/>
                </a:cxn>
                <a:cxn ang="0">
                  <a:pos x="45" y="156"/>
                </a:cxn>
                <a:cxn ang="0">
                  <a:pos x="32" y="199"/>
                </a:cxn>
                <a:cxn ang="0">
                  <a:pos x="33" y="240"/>
                </a:cxn>
                <a:cxn ang="0">
                  <a:pos x="31" y="294"/>
                </a:cxn>
                <a:cxn ang="0">
                  <a:pos x="27" y="316"/>
                </a:cxn>
                <a:cxn ang="0">
                  <a:pos x="22" y="389"/>
                </a:cxn>
                <a:cxn ang="0">
                  <a:pos x="65" y="413"/>
                </a:cxn>
                <a:cxn ang="0">
                  <a:pos x="73" y="416"/>
                </a:cxn>
                <a:cxn ang="0">
                  <a:pos x="121" y="392"/>
                </a:cxn>
                <a:cxn ang="0">
                  <a:pos x="164" y="359"/>
                </a:cxn>
                <a:cxn ang="0">
                  <a:pos x="165" y="307"/>
                </a:cxn>
                <a:cxn ang="0">
                  <a:pos x="229" y="316"/>
                </a:cxn>
                <a:cxn ang="0">
                  <a:pos x="297" y="332"/>
                </a:cxn>
                <a:cxn ang="0">
                  <a:pos x="426" y="383"/>
                </a:cxn>
                <a:cxn ang="0">
                  <a:pos x="496" y="421"/>
                </a:cxn>
                <a:cxn ang="0">
                  <a:pos x="516" y="429"/>
                </a:cxn>
                <a:cxn ang="0">
                  <a:pos x="541" y="418"/>
                </a:cxn>
                <a:cxn ang="0">
                  <a:pos x="566" y="313"/>
                </a:cxn>
                <a:cxn ang="0">
                  <a:pos x="588" y="242"/>
                </a:cxn>
                <a:cxn ang="0">
                  <a:pos x="608" y="201"/>
                </a:cxn>
                <a:cxn ang="0">
                  <a:pos x="609" y="193"/>
                </a:cxn>
                <a:cxn ang="0">
                  <a:pos x="536" y="159"/>
                </a:cxn>
                <a:cxn ang="0">
                  <a:pos x="482" y="144"/>
                </a:cxn>
                <a:cxn ang="0">
                  <a:pos x="459" y="105"/>
                </a:cxn>
                <a:cxn ang="0">
                  <a:pos x="434" y="123"/>
                </a:cxn>
                <a:cxn ang="0">
                  <a:pos x="416" y="83"/>
                </a:cxn>
                <a:cxn ang="0">
                  <a:pos x="382" y="27"/>
                </a:cxn>
              </a:cxnLst>
              <a:rect l="0" t="0" r="r" b="b"/>
              <a:pathLst>
                <a:path w="612" h="431">
                  <a:moveTo>
                    <a:pt x="373" y="0"/>
                  </a:moveTo>
                  <a:cubicBezTo>
                    <a:pt x="358" y="7"/>
                    <a:pt x="358" y="7"/>
                    <a:pt x="358" y="7"/>
                  </a:cubicBezTo>
                  <a:cubicBezTo>
                    <a:pt x="344" y="5"/>
                    <a:pt x="344" y="5"/>
                    <a:pt x="344" y="5"/>
                  </a:cubicBezTo>
                  <a:cubicBezTo>
                    <a:pt x="336" y="29"/>
                    <a:pt x="336" y="29"/>
                    <a:pt x="336" y="29"/>
                  </a:cubicBezTo>
                  <a:cubicBezTo>
                    <a:pt x="345" y="33"/>
                    <a:pt x="345" y="33"/>
                    <a:pt x="345" y="33"/>
                  </a:cubicBezTo>
                  <a:cubicBezTo>
                    <a:pt x="349" y="47"/>
                    <a:pt x="349" y="47"/>
                    <a:pt x="349" y="47"/>
                  </a:cubicBezTo>
                  <a:cubicBezTo>
                    <a:pt x="337" y="40"/>
                    <a:pt x="337" y="40"/>
                    <a:pt x="337" y="40"/>
                  </a:cubicBezTo>
                  <a:cubicBezTo>
                    <a:pt x="336" y="50"/>
                    <a:pt x="336" y="50"/>
                    <a:pt x="336" y="50"/>
                  </a:cubicBezTo>
                  <a:cubicBezTo>
                    <a:pt x="345" y="60"/>
                    <a:pt x="345" y="60"/>
                    <a:pt x="345" y="60"/>
                  </a:cubicBezTo>
                  <a:cubicBezTo>
                    <a:pt x="325" y="63"/>
                    <a:pt x="325" y="63"/>
                    <a:pt x="325" y="63"/>
                  </a:cubicBezTo>
                  <a:cubicBezTo>
                    <a:pt x="305" y="61"/>
                    <a:pt x="305" y="61"/>
                    <a:pt x="305" y="61"/>
                  </a:cubicBezTo>
                  <a:cubicBezTo>
                    <a:pt x="292" y="46"/>
                    <a:pt x="292" y="46"/>
                    <a:pt x="292" y="46"/>
                  </a:cubicBezTo>
                  <a:cubicBezTo>
                    <a:pt x="268" y="45"/>
                    <a:pt x="268" y="45"/>
                    <a:pt x="268" y="45"/>
                  </a:cubicBezTo>
                  <a:cubicBezTo>
                    <a:pt x="264" y="62"/>
                    <a:pt x="264" y="62"/>
                    <a:pt x="264" y="62"/>
                  </a:cubicBezTo>
                  <a:cubicBezTo>
                    <a:pt x="243" y="79"/>
                    <a:pt x="243" y="79"/>
                    <a:pt x="243" y="79"/>
                  </a:cubicBezTo>
                  <a:cubicBezTo>
                    <a:pt x="226" y="78"/>
                    <a:pt x="226" y="78"/>
                    <a:pt x="226" y="78"/>
                  </a:cubicBezTo>
                  <a:cubicBezTo>
                    <a:pt x="208" y="88"/>
                    <a:pt x="208" y="88"/>
                    <a:pt x="208" y="88"/>
                  </a:cubicBezTo>
                  <a:cubicBezTo>
                    <a:pt x="176" y="99"/>
                    <a:pt x="176" y="99"/>
                    <a:pt x="176" y="99"/>
                  </a:cubicBezTo>
                  <a:cubicBezTo>
                    <a:pt x="167" y="115"/>
                    <a:pt x="167" y="115"/>
                    <a:pt x="167" y="115"/>
                  </a:cubicBezTo>
                  <a:cubicBezTo>
                    <a:pt x="137" y="124"/>
                    <a:pt x="137" y="124"/>
                    <a:pt x="137" y="124"/>
                  </a:cubicBezTo>
                  <a:cubicBezTo>
                    <a:pt x="112" y="121"/>
                    <a:pt x="112" y="121"/>
                    <a:pt x="112" y="121"/>
                  </a:cubicBezTo>
                  <a:cubicBezTo>
                    <a:pt x="109" y="126"/>
                    <a:pt x="109" y="126"/>
                    <a:pt x="109" y="126"/>
                  </a:cubicBezTo>
                  <a:cubicBezTo>
                    <a:pt x="120" y="132"/>
                    <a:pt x="120" y="132"/>
                    <a:pt x="120" y="132"/>
                  </a:cubicBezTo>
                  <a:cubicBezTo>
                    <a:pt x="118" y="148"/>
                    <a:pt x="118" y="148"/>
                    <a:pt x="118" y="148"/>
                  </a:cubicBezTo>
                  <a:cubicBezTo>
                    <a:pt x="90" y="152"/>
                    <a:pt x="90" y="152"/>
                    <a:pt x="90" y="152"/>
                  </a:cubicBezTo>
                  <a:cubicBezTo>
                    <a:pt x="81" y="141"/>
                    <a:pt x="81" y="141"/>
                    <a:pt x="81" y="141"/>
                  </a:cubicBezTo>
                  <a:cubicBezTo>
                    <a:pt x="72" y="132"/>
                    <a:pt x="72" y="132"/>
                    <a:pt x="72" y="132"/>
                  </a:cubicBezTo>
                  <a:cubicBezTo>
                    <a:pt x="45" y="156"/>
                    <a:pt x="45" y="156"/>
                    <a:pt x="45" y="156"/>
                  </a:cubicBezTo>
                  <a:cubicBezTo>
                    <a:pt x="33" y="168"/>
                    <a:pt x="33" y="168"/>
                    <a:pt x="33" y="168"/>
                  </a:cubicBezTo>
                  <a:cubicBezTo>
                    <a:pt x="32" y="199"/>
                    <a:pt x="32" y="199"/>
                    <a:pt x="32" y="199"/>
                  </a:cubicBezTo>
                  <a:cubicBezTo>
                    <a:pt x="38" y="220"/>
                    <a:pt x="38" y="220"/>
                    <a:pt x="38" y="220"/>
                  </a:cubicBezTo>
                  <a:cubicBezTo>
                    <a:pt x="33" y="240"/>
                    <a:pt x="33" y="240"/>
                    <a:pt x="33" y="240"/>
                  </a:cubicBezTo>
                  <a:cubicBezTo>
                    <a:pt x="31" y="277"/>
                    <a:pt x="31" y="277"/>
                    <a:pt x="31" y="277"/>
                  </a:cubicBezTo>
                  <a:cubicBezTo>
                    <a:pt x="31" y="294"/>
                    <a:pt x="31" y="294"/>
                    <a:pt x="31" y="294"/>
                  </a:cubicBezTo>
                  <a:cubicBezTo>
                    <a:pt x="37" y="300"/>
                    <a:pt x="37" y="300"/>
                    <a:pt x="37" y="300"/>
                  </a:cubicBezTo>
                  <a:cubicBezTo>
                    <a:pt x="27" y="316"/>
                    <a:pt x="27" y="316"/>
                    <a:pt x="27" y="316"/>
                  </a:cubicBezTo>
                  <a:cubicBezTo>
                    <a:pt x="0" y="377"/>
                    <a:pt x="0" y="377"/>
                    <a:pt x="0" y="377"/>
                  </a:cubicBezTo>
                  <a:cubicBezTo>
                    <a:pt x="22" y="389"/>
                    <a:pt x="22" y="389"/>
                    <a:pt x="22" y="389"/>
                  </a:cubicBezTo>
                  <a:cubicBezTo>
                    <a:pt x="60" y="400"/>
                    <a:pt x="60" y="400"/>
                    <a:pt x="60" y="400"/>
                  </a:cubicBezTo>
                  <a:cubicBezTo>
                    <a:pt x="65" y="413"/>
                    <a:pt x="65" y="413"/>
                    <a:pt x="65" y="413"/>
                  </a:cubicBezTo>
                  <a:cubicBezTo>
                    <a:pt x="73" y="416"/>
                    <a:pt x="73" y="416"/>
                    <a:pt x="73" y="416"/>
                  </a:cubicBezTo>
                  <a:cubicBezTo>
                    <a:pt x="73" y="416"/>
                    <a:pt x="73" y="416"/>
                    <a:pt x="73" y="416"/>
                  </a:cubicBezTo>
                  <a:cubicBezTo>
                    <a:pt x="80" y="414"/>
                    <a:pt x="87" y="411"/>
                    <a:pt x="87" y="411"/>
                  </a:cubicBezTo>
                  <a:cubicBezTo>
                    <a:pt x="121" y="392"/>
                    <a:pt x="121" y="392"/>
                    <a:pt x="121" y="392"/>
                  </a:cubicBezTo>
                  <a:cubicBezTo>
                    <a:pt x="146" y="384"/>
                    <a:pt x="146" y="384"/>
                    <a:pt x="146" y="384"/>
                  </a:cubicBezTo>
                  <a:cubicBezTo>
                    <a:pt x="164" y="359"/>
                    <a:pt x="164" y="359"/>
                    <a:pt x="164" y="359"/>
                  </a:cubicBezTo>
                  <a:cubicBezTo>
                    <a:pt x="170" y="342"/>
                    <a:pt x="170" y="342"/>
                    <a:pt x="170" y="342"/>
                  </a:cubicBezTo>
                  <a:cubicBezTo>
                    <a:pt x="165" y="307"/>
                    <a:pt x="165" y="307"/>
                    <a:pt x="165" y="307"/>
                  </a:cubicBezTo>
                  <a:cubicBezTo>
                    <a:pt x="175" y="296"/>
                    <a:pt x="175" y="296"/>
                    <a:pt x="175" y="296"/>
                  </a:cubicBezTo>
                  <a:cubicBezTo>
                    <a:pt x="229" y="316"/>
                    <a:pt x="229" y="316"/>
                    <a:pt x="229" y="316"/>
                  </a:cubicBezTo>
                  <a:cubicBezTo>
                    <a:pt x="262" y="317"/>
                    <a:pt x="262" y="317"/>
                    <a:pt x="262" y="317"/>
                  </a:cubicBezTo>
                  <a:cubicBezTo>
                    <a:pt x="297" y="332"/>
                    <a:pt x="297" y="332"/>
                    <a:pt x="297" y="332"/>
                  </a:cubicBezTo>
                  <a:cubicBezTo>
                    <a:pt x="353" y="346"/>
                    <a:pt x="353" y="346"/>
                    <a:pt x="353" y="346"/>
                  </a:cubicBezTo>
                  <a:cubicBezTo>
                    <a:pt x="426" y="383"/>
                    <a:pt x="426" y="383"/>
                    <a:pt x="426" y="383"/>
                  </a:cubicBezTo>
                  <a:cubicBezTo>
                    <a:pt x="478" y="407"/>
                    <a:pt x="478" y="407"/>
                    <a:pt x="478" y="407"/>
                  </a:cubicBezTo>
                  <a:cubicBezTo>
                    <a:pt x="496" y="421"/>
                    <a:pt x="496" y="421"/>
                    <a:pt x="496" y="421"/>
                  </a:cubicBezTo>
                  <a:cubicBezTo>
                    <a:pt x="505" y="421"/>
                    <a:pt x="505" y="421"/>
                    <a:pt x="505" y="421"/>
                  </a:cubicBezTo>
                  <a:cubicBezTo>
                    <a:pt x="516" y="429"/>
                    <a:pt x="516" y="429"/>
                    <a:pt x="516" y="429"/>
                  </a:cubicBezTo>
                  <a:cubicBezTo>
                    <a:pt x="527" y="431"/>
                    <a:pt x="527" y="431"/>
                    <a:pt x="527" y="431"/>
                  </a:cubicBezTo>
                  <a:cubicBezTo>
                    <a:pt x="541" y="418"/>
                    <a:pt x="541" y="418"/>
                    <a:pt x="541" y="418"/>
                  </a:cubicBezTo>
                  <a:cubicBezTo>
                    <a:pt x="570" y="405"/>
                    <a:pt x="570" y="405"/>
                    <a:pt x="570" y="405"/>
                  </a:cubicBezTo>
                  <a:cubicBezTo>
                    <a:pt x="566" y="313"/>
                    <a:pt x="566" y="313"/>
                    <a:pt x="566" y="313"/>
                  </a:cubicBezTo>
                  <a:cubicBezTo>
                    <a:pt x="565" y="298"/>
                    <a:pt x="565" y="298"/>
                    <a:pt x="565" y="298"/>
                  </a:cubicBezTo>
                  <a:cubicBezTo>
                    <a:pt x="588" y="242"/>
                    <a:pt x="588" y="242"/>
                    <a:pt x="588" y="242"/>
                  </a:cubicBezTo>
                  <a:cubicBezTo>
                    <a:pt x="600" y="228"/>
                    <a:pt x="600" y="228"/>
                    <a:pt x="600" y="228"/>
                  </a:cubicBezTo>
                  <a:cubicBezTo>
                    <a:pt x="608" y="201"/>
                    <a:pt x="608" y="201"/>
                    <a:pt x="608" y="201"/>
                  </a:cubicBezTo>
                  <a:cubicBezTo>
                    <a:pt x="612" y="202"/>
                    <a:pt x="612" y="202"/>
                    <a:pt x="612" y="202"/>
                  </a:cubicBezTo>
                  <a:cubicBezTo>
                    <a:pt x="609" y="193"/>
                    <a:pt x="609" y="193"/>
                    <a:pt x="609" y="193"/>
                  </a:cubicBezTo>
                  <a:cubicBezTo>
                    <a:pt x="574" y="149"/>
                    <a:pt x="574" y="149"/>
                    <a:pt x="574" y="149"/>
                  </a:cubicBezTo>
                  <a:cubicBezTo>
                    <a:pt x="536" y="159"/>
                    <a:pt x="536" y="159"/>
                    <a:pt x="536" y="159"/>
                  </a:cubicBezTo>
                  <a:cubicBezTo>
                    <a:pt x="513" y="140"/>
                    <a:pt x="513" y="140"/>
                    <a:pt x="513" y="140"/>
                  </a:cubicBezTo>
                  <a:cubicBezTo>
                    <a:pt x="482" y="144"/>
                    <a:pt x="482" y="144"/>
                    <a:pt x="482" y="144"/>
                  </a:cubicBezTo>
                  <a:cubicBezTo>
                    <a:pt x="472" y="113"/>
                    <a:pt x="472" y="113"/>
                    <a:pt x="472" y="113"/>
                  </a:cubicBezTo>
                  <a:cubicBezTo>
                    <a:pt x="459" y="105"/>
                    <a:pt x="459" y="105"/>
                    <a:pt x="459" y="105"/>
                  </a:cubicBezTo>
                  <a:cubicBezTo>
                    <a:pt x="444" y="127"/>
                    <a:pt x="444" y="127"/>
                    <a:pt x="444" y="127"/>
                  </a:cubicBezTo>
                  <a:cubicBezTo>
                    <a:pt x="434" y="123"/>
                    <a:pt x="434" y="123"/>
                    <a:pt x="434" y="123"/>
                  </a:cubicBezTo>
                  <a:cubicBezTo>
                    <a:pt x="427" y="96"/>
                    <a:pt x="427" y="96"/>
                    <a:pt x="427" y="96"/>
                  </a:cubicBezTo>
                  <a:cubicBezTo>
                    <a:pt x="416" y="83"/>
                    <a:pt x="416" y="83"/>
                    <a:pt x="416" y="83"/>
                  </a:cubicBezTo>
                  <a:cubicBezTo>
                    <a:pt x="409" y="60"/>
                    <a:pt x="409" y="60"/>
                    <a:pt x="409" y="60"/>
                  </a:cubicBezTo>
                  <a:cubicBezTo>
                    <a:pt x="382" y="27"/>
                    <a:pt x="382" y="27"/>
                    <a:pt x="382" y="27"/>
                  </a:cubicBezTo>
                  <a:lnTo>
                    <a:pt x="373"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66" name="Freeform 28">
              <a:extLst>
                <a:ext uri="{FF2B5EF4-FFF2-40B4-BE49-F238E27FC236}">
                  <a16:creationId xmlns:a16="http://schemas.microsoft.com/office/drawing/2014/main" id="{590ADB01-B1E8-FCE7-F778-1D37A9BCB751}"/>
                </a:ext>
              </a:extLst>
            </p:cNvPr>
            <p:cNvSpPr>
              <a:spLocks/>
            </p:cNvSpPr>
            <p:nvPr/>
          </p:nvSpPr>
          <p:spPr bwMode="auto">
            <a:xfrm>
              <a:off x="752475" y="2324100"/>
              <a:ext cx="347663" cy="273050"/>
            </a:xfrm>
            <a:custGeom>
              <a:avLst/>
              <a:gdLst/>
              <a:ahLst/>
              <a:cxnLst>
                <a:cxn ang="0">
                  <a:pos x="111" y="0"/>
                </a:cxn>
                <a:cxn ang="0">
                  <a:pos x="101" y="8"/>
                </a:cxn>
                <a:cxn ang="0">
                  <a:pos x="76" y="9"/>
                </a:cxn>
                <a:cxn ang="0">
                  <a:pos x="51" y="22"/>
                </a:cxn>
                <a:cxn ang="0">
                  <a:pos x="46" y="39"/>
                </a:cxn>
                <a:cxn ang="0">
                  <a:pos x="39" y="52"/>
                </a:cxn>
                <a:cxn ang="0">
                  <a:pos x="26" y="56"/>
                </a:cxn>
                <a:cxn ang="0">
                  <a:pos x="2" y="54"/>
                </a:cxn>
                <a:cxn ang="0">
                  <a:pos x="0" y="66"/>
                </a:cxn>
                <a:cxn ang="0">
                  <a:pos x="9" y="83"/>
                </a:cxn>
                <a:cxn ang="0">
                  <a:pos x="23" y="104"/>
                </a:cxn>
                <a:cxn ang="0">
                  <a:pos x="39" y="112"/>
                </a:cxn>
                <a:cxn ang="0">
                  <a:pos x="48" y="95"/>
                </a:cxn>
                <a:cxn ang="0">
                  <a:pos x="60" y="100"/>
                </a:cxn>
                <a:cxn ang="0">
                  <a:pos x="72" y="100"/>
                </a:cxn>
                <a:cxn ang="0">
                  <a:pos x="88" y="109"/>
                </a:cxn>
                <a:cxn ang="0">
                  <a:pos x="102" y="117"/>
                </a:cxn>
                <a:cxn ang="0">
                  <a:pos x="96" y="145"/>
                </a:cxn>
                <a:cxn ang="0">
                  <a:pos x="81" y="148"/>
                </a:cxn>
                <a:cxn ang="0">
                  <a:pos x="88" y="158"/>
                </a:cxn>
                <a:cxn ang="0">
                  <a:pos x="106" y="170"/>
                </a:cxn>
                <a:cxn ang="0">
                  <a:pos x="126" y="172"/>
                </a:cxn>
                <a:cxn ang="0">
                  <a:pos x="125" y="151"/>
                </a:cxn>
                <a:cxn ang="0">
                  <a:pos x="134" y="163"/>
                </a:cxn>
                <a:cxn ang="0">
                  <a:pos x="171" y="172"/>
                </a:cxn>
                <a:cxn ang="0">
                  <a:pos x="182" y="171"/>
                </a:cxn>
                <a:cxn ang="0">
                  <a:pos x="185" y="160"/>
                </a:cxn>
                <a:cxn ang="0">
                  <a:pos x="186" y="138"/>
                </a:cxn>
                <a:cxn ang="0">
                  <a:pos x="209" y="97"/>
                </a:cxn>
                <a:cxn ang="0">
                  <a:pos x="219" y="95"/>
                </a:cxn>
                <a:cxn ang="0">
                  <a:pos x="214" y="66"/>
                </a:cxn>
                <a:cxn ang="0">
                  <a:pos x="207" y="51"/>
                </a:cxn>
                <a:cxn ang="0">
                  <a:pos x="197" y="47"/>
                </a:cxn>
                <a:cxn ang="0">
                  <a:pos x="190" y="30"/>
                </a:cxn>
                <a:cxn ang="0">
                  <a:pos x="140" y="16"/>
                </a:cxn>
                <a:cxn ang="0">
                  <a:pos x="111" y="0"/>
                </a:cxn>
              </a:cxnLst>
              <a:rect l="0" t="0" r="r" b="b"/>
              <a:pathLst>
                <a:path w="219" h="172">
                  <a:moveTo>
                    <a:pt x="111" y="0"/>
                  </a:moveTo>
                  <a:lnTo>
                    <a:pt x="101" y="8"/>
                  </a:lnTo>
                  <a:lnTo>
                    <a:pt x="76" y="9"/>
                  </a:lnTo>
                  <a:lnTo>
                    <a:pt x="51" y="22"/>
                  </a:lnTo>
                  <a:lnTo>
                    <a:pt x="46" y="39"/>
                  </a:lnTo>
                  <a:lnTo>
                    <a:pt x="39" y="52"/>
                  </a:lnTo>
                  <a:lnTo>
                    <a:pt x="26" y="56"/>
                  </a:lnTo>
                  <a:lnTo>
                    <a:pt x="2" y="54"/>
                  </a:lnTo>
                  <a:lnTo>
                    <a:pt x="0" y="66"/>
                  </a:lnTo>
                  <a:lnTo>
                    <a:pt x="9" y="83"/>
                  </a:lnTo>
                  <a:lnTo>
                    <a:pt x="23" y="104"/>
                  </a:lnTo>
                  <a:lnTo>
                    <a:pt x="39" y="112"/>
                  </a:lnTo>
                  <a:lnTo>
                    <a:pt x="48" y="95"/>
                  </a:lnTo>
                  <a:lnTo>
                    <a:pt x="60" y="100"/>
                  </a:lnTo>
                  <a:lnTo>
                    <a:pt x="72" y="100"/>
                  </a:lnTo>
                  <a:lnTo>
                    <a:pt x="88" y="109"/>
                  </a:lnTo>
                  <a:lnTo>
                    <a:pt x="102" y="117"/>
                  </a:lnTo>
                  <a:lnTo>
                    <a:pt x="96" y="145"/>
                  </a:lnTo>
                  <a:lnTo>
                    <a:pt x="81" y="148"/>
                  </a:lnTo>
                  <a:lnTo>
                    <a:pt x="88" y="158"/>
                  </a:lnTo>
                  <a:lnTo>
                    <a:pt x="106" y="170"/>
                  </a:lnTo>
                  <a:lnTo>
                    <a:pt x="126" y="172"/>
                  </a:lnTo>
                  <a:lnTo>
                    <a:pt x="125" y="151"/>
                  </a:lnTo>
                  <a:lnTo>
                    <a:pt x="134" y="163"/>
                  </a:lnTo>
                  <a:lnTo>
                    <a:pt x="171" y="172"/>
                  </a:lnTo>
                  <a:lnTo>
                    <a:pt x="182" y="171"/>
                  </a:lnTo>
                  <a:lnTo>
                    <a:pt x="185" y="160"/>
                  </a:lnTo>
                  <a:lnTo>
                    <a:pt x="186" y="138"/>
                  </a:lnTo>
                  <a:lnTo>
                    <a:pt x="209" y="97"/>
                  </a:lnTo>
                  <a:lnTo>
                    <a:pt x="219" y="95"/>
                  </a:lnTo>
                  <a:lnTo>
                    <a:pt x="214" y="66"/>
                  </a:lnTo>
                  <a:lnTo>
                    <a:pt x="207" y="51"/>
                  </a:lnTo>
                  <a:lnTo>
                    <a:pt x="197" y="47"/>
                  </a:lnTo>
                  <a:lnTo>
                    <a:pt x="190" y="30"/>
                  </a:lnTo>
                  <a:lnTo>
                    <a:pt x="140" y="16"/>
                  </a:lnTo>
                  <a:lnTo>
                    <a:pt x="111"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68" name="Freeform 29">
              <a:extLst>
                <a:ext uri="{FF2B5EF4-FFF2-40B4-BE49-F238E27FC236}">
                  <a16:creationId xmlns:a16="http://schemas.microsoft.com/office/drawing/2014/main" id="{CB9A2319-8040-E62F-2669-09C9FC43F999}"/>
                </a:ext>
              </a:extLst>
            </p:cNvPr>
            <p:cNvSpPr>
              <a:spLocks/>
            </p:cNvSpPr>
            <p:nvPr/>
          </p:nvSpPr>
          <p:spPr bwMode="auto">
            <a:xfrm>
              <a:off x="0" y="2405063"/>
              <a:ext cx="1041400" cy="444500"/>
            </a:xfrm>
            <a:custGeom>
              <a:avLst/>
              <a:gdLst/>
              <a:ahLst/>
              <a:cxnLst>
                <a:cxn ang="0">
                  <a:pos x="325" y="15"/>
                </a:cxn>
                <a:cxn ang="0">
                  <a:pos x="278" y="40"/>
                </a:cxn>
                <a:cxn ang="0">
                  <a:pos x="255" y="22"/>
                </a:cxn>
                <a:cxn ang="0">
                  <a:pos x="243" y="49"/>
                </a:cxn>
                <a:cxn ang="0">
                  <a:pos x="222" y="80"/>
                </a:cxn>
                <a:cxn ang="0">
                  <a:pos x="185" y="86"/>
                </a:cxn>
                <a:cxn ang="0">
                  <a:pos x="167" y="66"/>
                </a:cxn>
                <a:cxn ang="0">
                  <a:pos x="142" y="66"/>
                </a:cxn>
                <a:cxn ang="0">
                  <a:pos x="84" y="100"/>
                </a:cxn>
                <a:cxn ang="0">
                  <a:pos x="54" y="140"/>
                </a:cxn>
                <a:cxn ang="0">
                  <a:pos x="0" y="238"/>
                </a:cxn>
                <a:cxn ang="0">
                  <a:pos x="31" y="280"/>
                </a:cxn>
                <a:cxn ang="0">
                  <a:pos x="87" y="272"/>
                </a:cxn>
                <a:cxn ang="0">
                  <a:pos x="141" y="255"/>
                </a:cxn>
                <a:cxn ang="0">
                  <a:pos x="170" y="254"/>
                </a:cxn>
                <a:cxn ang="0">
                  <a:pos x="192" y="253"/>
                </a:cxn>
                <a:cxn ang="0">
                  <a:pos x="279" y="250"/>
                </a:cxn>
                <a:cxn ang="0">
                  <a:pos x="300" y="250"/>
                </a:cxn>
                <a:cxn ang="0">
                  <a:pos x="391" y="254"/>
                </a:cxn>
                <a:cxn ang="0">
                  <a:pos x="612" y="241"/>
                </a:cxn>
                <a:cxn ang="0">
                  <a:pos x="621" y="204"/>
                </a:cxn>
                <a:cxn ang="0">
                  <a:pos x="642" y="163"/>
                </a:cxn>
                <a:cxn ang="0">
                  <a:pos x="645" y="121"/>
                </a:cxn>
                <a:cxn ang="0">
                  <a:pos x="599" y="100"/>
                </a:cxn>
                <a:cxn ang="0">
                  <a:pos x="580" y="119"/>
                </a:cxn>
                <a:cxn ang="0">
                  <a:pos x="555" y="97"/>
                </a:cxn>
                <a:cxn ang="0">
                  <a:pos x="576" y="66"/>
                </a:cxn>
                <a:cxn ang="0">
                  <a:pos x="546" y="49"/>
                </a:cxn>
                <a:cxn ang="0">
                  <a:pos x="522" y="44"/>
                </a:cxn>
                <a:cxn ang="0">
                  <a:pos x="497" y="53"/>
                </a:cxn>
                <a:cxn ang="0">
                  <a:pos x="474" y="15"/>
                </a:cxn>
                <a:cxn ang="0">
                  <a:pos x="474" y="8"/>
                </a:cxn>
                <a:cxn ang="0">
                  <a:pos x="424" y="72"/>
                </a:cxn>
                <a:cxn ang="0">
                  <a:pos x="391" y="103"/>
                </a:cxn>
                <a:cxn ang="0">
                  <a:pos x="346" y="97"/>
                </a:cxn>
                <a:cxn ang="0">
                  <a:pos x="338" y="44"/>
                </a:cxn>
                <a:cxn ang="0">
                  <a:pos x="346" y="16"/>
                </a:cxn>
              </a:cxnLst>
              <a:rect l="0" t="0" r="r" b="b"/>
              <a:pathLst>
                <a:path w="656" h="280">
                  <a:moveTo>
                    <a:pt x="351" y="0"/>
                  </a:moveTo>
                  <a:lnTo>
                    <a:pt x="325" y="15"/>
                  </a:lnTo>
                  <a:lnTo>
                    <a:pt x="291" y="24"/>
                  </a:lnTo>
                  <a:lnTo>
                    <a:pt x="278" y="40"/>
                  </a:lnTo>
                  <a:lnTo>
                    <a:pt x="263" y="32"/>
                  </a:lnTo>
                  <a:lnTo>
                    <a:pt x="255" y="22"/>
                  </a:lnTo>
                  <a:lnTo>
                    <a:pt x="241" y="29"/>
                  </a:lnTo>
                  <a:lnTo>
                    <a:pt x="243" y="49"/>
                  </a:lnTo>
                  <a:lnTo>
                    <a:pt x="238" y="66"/>
                  </a:lnTo>
                  <a:lnTo>
                    <a:pt x="222" y="80"/>
                  </a:lnTo>
                  <a:lnTo>
                    <a:pt x="192" y="101"/>
                  </a:lnTo>
                  <a:lnTo>
                    <a:pt x="185" y="86"/>
                  </a:lnTo>
                  <a:lnTo>
                    <a:pt x="168" y="78"/>
                  </a:lnTo>
                  <a:lnTo>
                    <a:pt x="167" y="66"/>
                  </a:lnTo>
                  <a:lnTo>
                    <a:pt x="145" y="50"/>
                  </a:lnTo>
                  <a:lnTo>
                    <a:pt x="142" y="66"/>
                  </a:lnTo>
                  <a:lnTo>
                    <a:pt x="106" y="78"/>
                  </a:lnTo>
                  <a:lnTo>
                    <a:pt x="84" y="100"/>
                  </a:lnTo>
                  <a:lnTo>
                    <a:pt x="46" y="132"/>
                  </a:lnTo>
                  <a:lnTo>
                    <a:pt x="54" y="140"/>
                  </a:lnTo>
                  <a:lnTo>
                    <a:pt x="51" y="233"/>
                  </a:lnTo>
                  <a:lnTo>
                    <a:pt x="0" y="238"/>
                  </a:lnTo>
                  <a:lnTo>
                    <a:pt x="25" y="278"/>
                  </a:lnTo>
                  <a:lnTo>
                    <a:pt x="31" y="280"/>
                  </a:lnTo>
                  <a:lnTo>
                    <a:pt x="47" y="279"/>
                  </a:lnTo>
                  <a:lnTo>
                    <a:pt x="87" y="272"/>
                  </a:lnTo>
                  <a:lnTo>
                    <a:pt x="116" y="258"/>
                  </a:lnTo>
                  <a:lnTo>
                    <a:pt x="141" y="255"/>
                  </a:lnTo>
                  <a:lnTo>
                    <a:pt x="154" y="258"/>
                  </a:lnTo>
                  <a:lnTo>
                    <a:pt x="170" y="254"/>
                  </a:lnTo>
                  <a:lnTo>
                    <a:pt x="184" y="258"/>
                  </a:lnTo>
                  <a:lnTo>
                    <a:pt x="192" y="253"/>
                  </a:lnTo>
                  <a:lnTo>
                    <a:pt x="263" y="255"/>
                  </a:lnTo>
                  <a:lnTo>
                    <a:pt x="279" y="250"/>
                  </a:lnTo>
                  <a:lnTo>
                    <a:pt x="291" y="255"/>
                  </a:lnTo>
                  <a:lnTo>
                    <a:pt x="300" y="250"/>
                  </a:lnTo>
                  <a:lnTo>
                    <a:pt x="376" y="262"/>
                  </a:lnTo>
                  <a:lnTo>
                    <a:pt x="391" y="254"/>
                  </a:lnTo>
                  <a:lnTo>
                    <a:pt x="612" y="253"/>
                  </a:lnTo>
                  <a:lnTo>
                    <a:pt x="612" y="241"/>
                  </a:lnTo>
                  <a:lnTo>
                    <a:pt x="620" y="228"/>
                  </a:lnTo>
                  <a:lnTo>
                    <a:pt x="621" y="204"/>
                  </a:lnTo>
                  <a:lnTo>
                    <a:pt x="630" y="167"/>
                  </a:lnTo>
                  <a:lnTo>
                    <a:pt x="642" y="163"/>
                  </a:lnTo>
                  <a:lnTo>
                    <a:pt x="656" y="120"/>
                  </a:lnTo>
                  <a:lnTo>
                    <a:pt x="645" y="121"/>
                  </a:lnTo>
                  <a:lnTo>
                    <a:pt x="608" y="112"/>
                  </a:lnTo>
                  <a:lnTo>
                    <a:pt x="599" y="100"/>
                  </a:lnTo>
                  <a:lnTo>
                    <a:pt x="600" y="121"/>
                  </a:lnTo>
                  <a:lnTo>
                    <a:pt x="580" y="119"/>
                  </a:lnTo>
                  <a:lnTo>
                    <a:pt x="562" y="107"/>
                  </a:lnTo>
                  <a:lnTo>
                    <a:pt x="555" y="97"/>
                  </a:lnTo>
                  <a:lnTo>
                    <a:pt x="570" y="94"/>
                  </a:lnTo>
                  <a:lnTo>
                    <a:pt x="576" y="66"/>
                  </a:lnTo>
                  <a:lnTo>
                    <a:pt x="562" y="58"/>
                  </a:lnTo>
                  <a:lnTo>
                    <a:pt x="546" y="49"/>
                  </a:lnTo>
                  <a:lnTo>
                    <a:pt x="534" y="49"/>
                  </a:lnTo>
                  <a:lnTo>
                    <a:pt x="522" y="44"/>
                  </a:lnTo>
                  <a:lnTo>
                    <a:pt x="513" y="61"/>
                  </a:lnTo>
                  <a:lnTo>
                    <a:pt x="497" y="53"/>
                  </a:lnTo>
                  <a:lnTo>
                    <a:pt x="483" y="32"/>
                  </a:lnTo>
                  <a:lnTo>
                    <a:pt x="474" y="15"/>
                  </a:lnTo>
                  <a:lnTo>
                    <a:pt x="475" y="9"/>
                  </a:lnTo>
                  <a:lnTo>
                    <a:pt x="474" y="8"/>
                  </a:lnTo>
                  <a:lnTo>
                    <a:pt x="449" y="44"/>
                  </a:lnTo>
                  <a:lnTo>
                    <a:pt x="424" y="72"/>
                  </a:lnTo>
                  <a:lnTo>
                    <a:pt x="416" y="88"/>
                  </a:lnTo>
                  <a:lnTo>
                    <a:pt x="391" y="103"/>
                  </a:lnTo>
                  <a:lnTo>
                    <a:pt x="362" y="94"/>
                  </a:lnTo>
                  <a:lnTo>
                    <a:pt x="346" y="97"/>
                  </a:lnTo>
                  <a:lnTo>
                    <a:pt x="346" y="61"/>
                  </a:lnTo>
                  <a:lnTo>
                    <a:pt x="338" y="44"/>
                  </a:lnTo>
                  <a:lnTo>
                    <a:pt x="356" y="28"/>
                  </a:lnTo>
                  <a:lnTo>
                    <a:pt x="346" y="16"/>
                  </a:lnTo>
                  <a:lnTo>
                    <a:pt x="351"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69" name="Freeform 30">
              <a:extLst>
                <a:ext uri="{FF2B5EF4-FFF2-40B4-BE49-F238E27FC236}">
                  <a16:creationId xmlns:a16="http://schemas.microsoft.com/office/drawing/2014/main" id="{7C549B6C-05C1-D443-CCD4-7EA89A439E72}"/>
                </a:ext>
              </a:extLst>
            </p:cNvPr>
            <p:cNvSpPr>
              <a:spLocks noEditPoints="1"/>
            </p:cNvSpPr>
            <p:nvPr/>
          </p:nvSpPr>
          <p:spPr bwMode="auto">
            <a:xfrm>
              <a:off x="3333750" y="3265488"/>
              <a:ext cx="1069975" cy="1438275"/>
            </a:xfrm>
            <a:custGeom>
              <a:avLst/>
              <a:gdLst/>
              <a:ahLst/>
              <a:cxnLst>
                <a:cxn ang="0">
                  <a:pos x="464" y="29"/>
                </a:cxn>
                <a:cxn ang="0">
                  <a:pos x="447" y="94"/>
                </a:cxn>
                <a:cxn ang="0">
                  <a:pos x="404" y="121"/>
                </a:cxn>
                <a:cxn ang="0">
                  <a:pos x="351" y="78"/>
                </a:cxn>
                <a:cxn ang="0">
                  <a:pos x="233" y="158"/>
                </a:cxn>
                <a:cxn ang="0">
                  <a:pos x="191" y="173"/>
                </a:cxn>
                <a:cxn ang="0">
                  <a:pos x="163" y="261"/>
                </a:cxn>
                <a:cxn ang="0">
                  <a:pos x="134" y="341"/>
                </a:cxn>
                <a:cxn ang="0">
                  <a:pos x="233" y="346"/>
                </a:cxn>
                <a:cxn ang="0">
                  <a:pos x="262" y="439"/>
                </a:cxn>
                <a:cxn ang="0">
                  <a:pos x="220" y="448"/>
                </a:cxn>
                <a:cxn ang="0">
                  <a:pos x="175" y="491"/>
                </a:cxn>
                <a:cxn ang="0">
                  <a:pos x="136" y="557"/>
                </a:cxn>
                <a:cxn ang="0">
                  <a:pos x="100" y="516"/>
                </a:cxn>
                <a:cxn ang="0">
                  <a:pos x="59" y="581"/>
                </a:cxn>
                <a:cxn ang="0">
                  <a:pos x="36" y="650"/>
                </a:cxn>
                <a:cxn ang="0">
                  <a:pos x="74" y="669"/>
                </a:cxn>
                <a:cxn ang="0">
                  <a:pos x="184" y="679"/>
                </a:cxn>
                <a:cxn ang="0">
                  <a:pos x="224" y="665"/>
                </a:cxn>
                <a:cxn ang="0">
                  <a:pos x="268" y="615"/>
                </a:cxn>
                <a:cxn ang="0">
                  <a:pos x="307" y="686"/>
                </a:cxn>
                <a:cxn ang="0">
                  <a:pos x="355" y="721"/>
                </a:cxn>
                <a:cxn ang="0">
                  <a:pos x="401" y="736"/>
                </a:cxn>
                <a:cxn ang="0">
                  <a:pos x="441" y="748"/>
                </a:cxn>
                <a:cxn ang="0">
                  <a:pos x="479" y="818"/>
                </a:cxn>
                <a:cxn ang="0">
                  <a:pos x="522" y="850"/>
                </a:cxn>
                <a:cxn ang="0">
                  <a:pos x="567" y="893"/>
                </a:cxn>
                <a:cxn ang="0">
                  <a:pos x="636" y="869"/>
                </a:cxn>
                <a:cxn ang="0">
                  <a:pos x="657" y="906"/>
                </a:cxn>
                <a:cxn ang="0">
                  <a:pos x="664" y="704"/>
                </a:cxn>
                <a:cxn ang="0">
                  <a:pos x="622" y="716"/>
                </a:cxn>
                <a:cxn ang="0">
                  <a:pos x="632" y="745"/>
                </a:cxn>
                <a:cxn ang="0">
                  <a:pos x="593" y="744"/>
                </a:cxn>
                <a:cxn ang="0">
                  <a:pos x="546" y="727"/>
                </a:cxn>
                <a:cxn ang="0">
                  <a:pos x="507" y="674"/>
                </a:cxn>
                <a:cxn ang="0">
                  <a:pos x="467" y="658"/>
                </a:cxn>
                <a:cxn ang="0">
                  <a:pos x="455" y="623"/>
                </a:cxn>
                <a:cxn ang="0">
                  <a:pos x="467" y="548"/>
                </a:cxn>
                <a:cxn ang="0">
                  <a:pos x="497" y="469"/>
                </a:cxn>
                <a:cxn ang="0">
                  <a:pos x="480" y="400"/>
                </a:cxn>
                <a:cxn ang="0">
                  <a:pos x="496" y="333"/>
                </a:cxn>
                <a:cxn ang="0">
                  <a:pos x="472" y="275"/>
                </a:cxn>
                <a:cxn ang="0">
                  <a:pos x="471" y="262"/>
                </a:cxn>
                <a:cxn ang="0">
                  <a:pos x="449" y="263"/>
                </a:cxn>
                <a:cxn ang="0">
                  <a:pos x="482" y="171"/>
                </a:cxn>
                <a:cxn ang="0">
                  <a:pos x="532" y="124"/>
                </a:cxn>
                <a:cxn ang="0">
                  <a:pos x="651" y="86"/>
                </a:cxn>
                <a:cxn ang="0">
                  <a:pos x="636" y="37"/>
                </a:cxn>
                <a:cxn ang="0">
                  <a:pos x="557" y="32"/>
                </a:cxn>
                <a:cxn ang="0">
                  <a:pos x="520" y="46"/>
                </a:cxn>
                <a:cxn ang="0">
                  <a:pos x="461" y="0"/>
                </a:cxn>
                <a:cxn ang="0">
                  <a:pos x="3" y="338"/>
                </a:cxn>
              </a:cxnLst>
              <a:rect l="0" t="0" r="r" b="b"/>
              <a:pathLst>
                <a:path w="674" h="906">
                  <a:moveTo>
                    <a:pt x="461" y="0"/>
                  </a:moveTo>
                  <a:lnTo>
                    <a:pt x="450" y="11"/>
                  </a:lnTo>
                  <a:lnTo>
                    <a:pt x="464" y="29"/>
                  </a:lnTo>
                  <a:lnTo>
                    <a:pt x="463" y="91"/>
                  </a:lnTo>
                  <a:lnTo>
                    <a:pt x="461" y="100"/>
                  </a:lnTo>
                  <a:lnTo>
                    <a:pt x="447" y="94"/>
                  </a:lnTo>
                  <a:lnTo>
                    <a:pt x="432" y="94"/>
                  </a:lnTo>
                  <a:lnTo>
                    <a:pt x="413" y="123"/>
                  </a:lnTo>
                  <a:lnTo>
                    <a:pt x="404" y="121"/>
                  </a:lnTo>
                  <a:lnTo>
                    <a:pt x="391" y="99"/>
                  </a:lnTo>
                  <a:lnTo>
                    <a:pt x="368" y="83"/>
                  </a:lnTo>
                  <a:lnTo>
                    <a:pt x="351" y="78"/>
                  </a:lnTo>
                  <a:lnTo>
                    <a:pt x="322" y="71"/>
                  </a:lnTo>
                  <a:lnTo>
                    <a:pt x="259" y="103"/>
                  </a:lnTo>
                  <a:lnTo>
                    <a:pt x="233" y="158"/>
                  </a:lnTo>
                  <a:lnTo>
                    <a:pt x="214" y="167"/>
                  </a:lnTo>
                  <a:lnTo>
                    <a:pt x="199" y="165"/>
                  </a:lnTo>
                  <a:lnTo>
                    <a:pt x="191" y="173"/>
                  </a:lnTo>
                  <a:lnTo>
                    <a:pt x="186" y="215"/>
                  </a:lnTo>
                  <a:lnTo>
                    <a:pt x="171" y="227"/>
                  </a:lnTo>
                  <a:lnTo>
                    <a:pt x="163" y="261"/>
                  </a:lnTo>
                  <a:lnTo>
                    <a:pt x="133" y="316"/>
                  </a:lnTo>
                  <a:lnTo>
                    <a:pt x="136" y="313"/>
                  </a:lnTo>
                  <a:lnTo>
                    <a:pt x="134" y="341"/>
                  </a:lnTo>
                  <a:lnTo>
                    <a:pt x="178" y="342"/>
                  </a:lnTo>
                  <a:lnTo>
                    <a:pt x="192" y="350"/>
                  </a:lnTo>
                  <a:lnTo>
                    <a:pt x="233" y="346"/>
                  </a:lnTo>
                  <a:lnTo>
                    <a:pt x="243" y="362"/>
                  </a:lnTo>
                  <a:lnTo>
                    <a:pt x="241" y="408"/>
                  </a:lnTo>
                  <a:lnTo>
                    <a:pt x="262" y="439"/>
                  </a:lnTo>
                  <a:lnTo>
                    <a:pt x="247" y="474"/>
                  </a:lnTo>
                  <a:lnTo>
                    <a:pt x="237" y="471"/>
                  </a:lnTo>
                  <a:lnTo>
                    <a:pt x="220" y="448"/>
                  </a:lnTo>
                  <a:lnTo>
                    <a:pt x="186" y="448"/>
                  </a:lnTo>
                  <a:lnTo>
                    <a:pt x="167" y="448"/>
                  </a:lnTo>
                  <a:lnTo>
                    <a:pt x="175" y="491"/>
                  </a:lnTo>
                  <a:lnTo>
                    <a:pt x="162" y="524"/>
                  </a:lnTo>
                  <a:lnTo>
                    <a:pt x="146" y="558"/>
                  </a:lnTo>
                  <a:lnTo>
                    <a:pt x="136" y="557"/>
                  </a:lnTo>
                  <a:lnTo>
                    <a:pt x="136" y="514"/>
                  </a:lnTo>
                  <a:lnTo>
                    <a:pt x="121" y="504"/>
                  </a:lnTo>
                  <a:lnTo>
                    <a:pt x="100" y="516"/>
                  </a:lnTo>
                  <a:lnTo>
                    <a:pt x="80" y="521"/>
                  </a:lnTo>
                  <a:lnTo>
                    <a:pt x="67" y="533"/>
                  </a:lnTo>
                  <a:lnTo>
                    <a:pt x="59" y="581"/>
                  </a:lnTo>
                  <a:lnTo>
                    <a:pt x="32" y="628"/>
                  </a:lnTo>
                  <a:lnTo>
                    <a:pt x="32" y="648"/>
                  </a:lnTo>
                  <a:lnTo>
                    <a:pt x="36" y="650"/>
                  </a:lnTo>
                  <a:lnTo>
                    <a:pt x="58" y="649"/>
                  </a:lnTo>
                  <a:lnTo>
                    <a:pt x="72" y="662"/>
                  </a:lnTo>
                  <a:lnTo>
                    <a:pt x="74" y="669"/>
                  </a:lnTo>
                  <a:lnTo>
                    <a:pt x="120" y="669"/>
                  </a:lnTo>
                  <a:lnTo>
                    <a:pt x="150" y="665"/>
                  </a:lnTo>
                  <a:lnTo>
                    <a:pt x="184" y="679"/>
                  </a:lnTo>
                  <a:lnTo>
                    <a:pt x="196" y="671"/>
                  </a:lnTo>
                  <a:lnTo>
                    <a:pt x="208" y="674"/>
                  </a:lnTo>
                  <a:lnTo>
                    <a:pt x="224" y="665"/>
                  </a:lnTo>
                  <a:lnTo>
                    <a:pt x="241" y="631"/>
                  </a:lnTo>
                  <a:lnTo>
                    <a:pt x="238" y="615"/>
                  </a:lnTo>
                  <a:lnTo>
                    <a:pt x="268" y="615"/>
                  </a:lnTo>
                  <a:lnTo>
                    <a:pt x="263" y="644"/>
                  </a:lnTo>
                  <a:lnTo>
                    <a:pt x="296" y="660"/>
                  </a:lnTo>
                  <a:lnTo>
                    <a:pt x="307" y="686"/>
                  </a:lnTo>
                  <a:lnTo>
                    <a:pt x="321" y="711"/>
                  </a:lnTo>
                  <a:lnTo>
                    <a:pt x="338" y="723"/>
                  </a:lnTo>
                  <a:lnTo>
                    <a:pt x="355" y="721"/>
                  </a:lnTo>
                  <a:lnTo>
                    <a:pt x="378" y="716"/>
                  </a:lnTo>
                  <a:lnTo>
                    <a:pt x="383" y="732"/>
                  </a:lnTo>
                  <a:lnTo>
                    <a:pt x="401" y="736"/>
                  </a:lnTo>
                  <a:lnTo>
                    <a:pt x="409" y="746"/>
                  </a:lnTo>
                  <a:lnTo>
                    <a:pt x="418" y="736"/>
                  </a:lnTo>
                  <a:lnTo>
                    <a:pt x="441" y="748"/>
                  </a:lnTo>
                  <a:lnTo>
                    <a:pt x="468" y="778"/>
                  </a:lnTo>
                  <a:lnTo>
                    <a:pt x="461" y="791"/>
                  </a:lnTo>
                  <a:lnTo>
                    <a:pt x="479" y="818"/>
                  </a:lnTo>
                  <a:lnTo>
                    <a:pt x="491" y="807"/>
                  </a:lnTo>
                  <a:lnTo>
                    <a:pt x="514" y="832"/>
                  </a:lnTo>
                  <a:lnTo>
                    <a:pt x="522" y="850"/>
                  </a:lnTo>
                  <a:lnTo>
                    <a:pt x="533" y="866"/>
                  </a:lnTo>
                  <a:lnTo>
                    <a:pt x="549" y="899"/>
                  </a:lnTo>
                  <a:lnTo>
                    <a:pt x="567" y="893"/>
                  </a:lnTo>
                  <a:lnTo>
                    <a:pt x="575" y="903"/>
                  </a:lnTo>
                  <a:lnTo>
                    <a:pt x="597" y="890"/>
                  </a:lnTo>
                  <a:lnTo>
                    <a:pt x="636" y="869"/>
                  </a:lnTo>
                  <a:lnTo>
                    <a:pt x="653" y="873"/>
                  </a:lnTo>
                  <a:lnTo>
                    <a:pt x="641" y="899"/>
                  </a:lnTo>
                  <a:lnTo>
                    <a:pt x="657" y="906"/>
                  </a:lnTo>
                  <a:lnTo>
                    <a:pt x="674" y="906"/>
                  </a:lnTo>
                  <a:lnTo>
                    <a:pt x="672" y="703"/>
                  </a:lnTo>
                  <a:lnTo>
                    <a:pt x="664" y="704"/>
                  </a:lnTo>
                  <a:lnTo>
                    <a:pt x="654" y="711"/>
                  </a:lnTo>
                  <a:lnTo>
                    <a:pt x="638" y="708"/>
                  </a:lnTo>
                  <a:lnTo>
                    <a:pt x="622" y="716"/>
                  </a:lnTo>
                  <a:lnTo>
                    <a:pt x="617" y="732"/>
                  </a:lnTo>
                  <a:lnTo>
                    <a:pt x="628" y="741"/>
                  </a:lnTo>
                  <a:lnTo>
                    <a:pt x="632" y="745"/>
                  </a:lnTo>
                  <a:lnTo>
                    <a:pt x="622" y="754"/>
                  </a:lnTo>
                  <a:lnTo>
                    <a:pt x="605" y="744"/>
                  </a:lnTo>
                  <a:lnTo>
                    <a:pt x="593" y="744"/>
                  </a:lnTo>
                  <a:lnTo>
                    <a:pt x="588" y="735"/>
                  </a:lnTo>
                  <a:lnTo>
                    <a:pt x="555" y="740"/>
                  </a:lnTo>
                  <a:lnTo>
                    <a:pt x="546" y="727"/>
                  </a:lnTo>
                  <a:lnTo>
                    <a:pt x="534" y="708"/>
                  </a:lnTo>
                  <a:lnTo>
                    <a:pt x="512" y="686"/>
                  </a:lnTo>
                  <a:lnTo>
                    <a:pt x="507" y="674"/>
                  </a:lnTo>
                  <a:lnTo>
                    <a:pt x="499" y="677"/>
                  </a:lnTo>
                  <a:lnTo>
                    <a:pt x="484" y="665"/>
                  </a:lnTo>
                  <a:lnTo>
                    <a:pt x="467" y="658"/>
                  </a:lnTo>
                  <a:lnTo>
                    <a:pt x="463" y="649"/>
                  </a:lnTo>
                  <a:lnTo>
                    <a:pt x="457" y="649"/>
                  </a:lnTo>
                  <a:lnTo>
                    <a:pt x="455" y="623"/>
                  </a:lnTo>
                  <a:lnTo>
                    <a:pt x="449" y="614"/>
                  </a:lnTo>
                  <a:lnTo>
                    <a:pt x="457" y="581"/>
                  </a:lnTo>
                  <a:lnTo>
                    <a:pt x="467" y="548"/>
                  </a:lnTo>
                  <a:lnTo>
                    <a:pt x="464" y="537"/>
                  </a:lnTo>
                  <a:lnTo>
                    <a:pt x="486" y="478"/>
                  </a:lnTo>
                  <a:lnTo>
                    <a:pt x="497" y="469"/>
                  </a:lnTo>
                  <a:lnTo>
                    <a:pt x="489" y="441"/>
                  </a:lnTo>
                  <a:lnTo>
                    <a:pt x="489" y="412"/>
                  </a:lnTo>
                  <a:lnTo>
                    <a:pt x="480" y="400"/>
                  </a:lnTo>
                  <a:lnTo>
                    <a:pt x="489" y="377"/>
                  </a:lnTo>
                  <a:lnTo>
                    <a:pt x="487" y="357"/>
                  </a:lnTo>
                  <a:lnTo>
                    <a:pt x="496" y="333"/>
                  </a:lnTo>
                  <a:lnTo>
                    <a:pt x="488" y="321"/>
                  </a:lnTo>
                  <a:lnTo>
                    <a:pt x="484" y="295"/>
                  </a:lnTo>
                  <a:lnTo>
                    <a:pt x="472" y="275"/>
                  </a:lnTo>
                  <a:lnTo>
                    <a:pt x="472" y="270"/>
                  </a:lnTo>
                  <a:lnTo>
                    <a:pt x="470" y="270"/>
                  </a:lnTo>
                  <a:lnTo>
                    <a:pt x="471" y="262"/>
                  </a:lnTo>
                  <a:lnTo>
                    <a:pt x="459" y="269"/>
                  </a:lnTo>
                  <a:lnTo>
                    <a:pt x="447" y="266"/>
                  </a:lnTo>
                  <a:lnTo>
                    <a:pt x="449" y="263"/>
                  </a:lnTo>
                  <a:lnTo>
                    <a:pt x="439" y="261"/>
                  </a:lnTo>
                  <a:lnTo>
                    <a:pt x="438" y="233"/>
                  </a:lnTo>
                  <a:lnTo>
                    <a:pt x="482" y="171"/>
                  </a:lnTo>
                  <a:lnTo>
                    <a:pt x="514" y="135"/>
                  </a:lnTo>
                  <a:lnTo>
                    <a:pt x="539" y="141"/>
                  </a:lnTo>
                  <a:lnTo>
                    <a:pt x="532" y="124"/>
                  </a:lnTo>
                  <a:lnTo>
                    <a:pt x="643" y="110"/>
                  </a:lnTo>
                  <a:lnTo>
                    <a:pt x="643" y="106"/>
                  </a:lnTo>
                  <a:lnTo>
                    <a:pt x="651" y="86"/>
                  </a:lnTo>
                  <a:lnTo>
                    <a:pt x="666" y="63"/>
                  </a:lnTo>
                  <a:lnTo>
                    <a:pt x="659" y="40"/>
                  </a:lnTo>
                  <a:lnTo>
                    <a:pt x="636" y="37"/>
                  </a:lnTo>
                  <a:lnTo>
                    <a:pt x="620" y="19"/>
                  </a:lnTo>
                  <a:lnTo>
                    <a:pt x="586" y="21"/>
                  </a:lnTo>
                  <a:lnTo>
                    <a:pt x="557" y="32"/>
                  </a:lnTo>
                  <a:lnTo>
                    <a:pt x="545" y="33"/>
                  </a:lnTo>
                  <a:lnTo>
                    <a:pt x="529" y="50"/>
                  </a:lnTo>
                  <a:lnTo>
                    <a:pt x="520" y="46"/>
                  </a:lnTo>
                  <a:lnTo>
                    <a:pt x="497" y="7"/>
                  </a:lnTo>
                  <a:lnTo>
                    <a:pt x="478" y="0"/>
                  </a:lnTo>
                  <a:lnTo>
                    <a:pt x="461" y="0"/>
                  </a:lnTo>
                  <a:close/>
                  <a:moveTo>
                    <a:pt x="0" y="312"/>
                  </a:moveTo>
                  <a:lnTo>
                    <a:pt x="3" y="338"/>
                  </a:lnTo>
                  <a:lnTo>
                    <a:pt x="3" y="338"/>
                  </a:lnTo>
                  <a:lnTo>
                    <a:pt x="0" y="312"/>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77" name="Freeform 31">
              <a:extLst>
                <a:ext uri="{FF2B5EF4-FFF2-40B4-BE49-F238E27FC236}">
                  <a16:creationId xmlns:a16="http://schemas.microsoft.com/office/drawing/2014/main" id="{AC51FE38-78EF-D3AF-1D67-F7F207455EA9}"/>
                </a:ext>
              </a:extLst>
            </p:cNvPr>
            <p:cNvSpPr>
              <a:spLocks/>
            </p:cNvSpPr>
            <p:nvPr/>
          </p:nvSpPr>
          <p:spPr bwMode="auto">
            <a:xfrm>
              <a:off x="2395538" y="3262313"/>
              <a:ext cx="1354138" cy="1031875"/>
            </a:xfrm>
            <a:custGeom>
              <a:avLst/>
              <a:gdLst/>
              <a:ahLst/>
              <a:cxnLst>
                <a:cxn ang="0">
                  <a:pos x="0" y="34"/>
                </a:cxn>
                <a:cxn ang="0">
                  <a:pos x="10" y="164"/>
                </a:cxn>
                <a:cxn ang="0">
                  <a:pos x="3" y="206"/>
                </a:cxn>
                <a:cxn ang="0">
                  <a:pos x="36" y="258"/>
                </a:cxn>
                <a:cxn ang="0">
                  <a:pos x="56" y="301"/>
                </a:cxn>
                <a:cxn ang="0">
                  <a:pos x="69" y="361"/>
                </a:cxn>
                <a:cxn ang="0">
                  <a:pos x="51" y="382"/>
                </a:cxn>
                <a:cxn ang="0">
                  <a:pos x="80" y="422"/>
                </a:cxn>
                <a:cxn ang="0">
                  <a:pos x="95" y="404"/>
                </a:cxn>
                <a:cxn ang="0">
                  <a:pos x="137" y="405"/>
                </a:cxn>
                <a:cxn ang="0">
                  <a:pos x="199" y="390"/>
                </a:cxn>
                <a:cxn ang="0">
                  <a:pos x="273" y="383"/>
                </a:cxn>
                <a:cxn ang="0">
                  <a:pos x="285" y="401"/>
                </a:cxn>
                <a:cxn ang="0">
                  <a:pos x="310" y="407"/>
                </a:cxn>
                <a:cxn ang="0">
                  <a:pos x="310" y="441"/>
                </a:cxn>
                <a:cxn ang="0">
                  <a:pos x="337" y="450"/>
                </a:cxn>
                <a:cxn ang="0">
                  <a:pos x="427" y="421"/>
                </a:cxn>
                <a:cxn ang="0">
                  <a:pos x="424" y="467"/>
                </a:cxn>
                <a:cxn ang="0">
                  <a:pos x="446" y="482"/>
                </a:cxn>
                <a:cxn ang="0">
                  <a:pos x="465" y="486"/>
                </a:cxn>
                <a:cxn ang="0">
                  <a:pos x="473" y="479"/>
                </a:cxn>
                <a:cxn ang="0">
                  <a:pos x="500" y="407"/>
                </a:cxn>
                <a:cxn ang="0">
                  <a:pos x="525" y="394"/>
                </a:cxn>
                <a:cxn ang="0">
                  <a:pos x="552" y="392"/>
                </a:cxn>
                <a:cxn ang="0">
                  <a:pos x="560" y="426"/>
                </a:cxn>
                <a:cxn ang="0">
                  <a:pos x="582" y="375"/>
                </a:cxn>
                <a:cxn ang="0">
                  <a:pos x="590" y="342"/>
                </a:cxn>
                <a:cxn ang="0">
                  <a:pos x="629" y="360"/>
                </a:cxn>
                <a:cxn ang="0">
                  <a:pos x="648" y="335"/>
                </a:cxn>
                <a:cxn ang="0">
                  <a:pos x="634" y="277"/>
                </a:cxn>
                <a:cxn ang="0">
                  <a:pos x="595" y="268"/>
                </a:cxn>
                <a:cxn ang="0">
                  <a:pos x="551" y="261"/>
                </a:cxn>
                <a:cxn ang="0">
                  <a:pos x="536" y="248"/>
                </a:cxn>
                <a:cxn ang="0">
                  <a:pos x="475" y="226"/>
                </a:cxn>
                <a:cxn ang="0">
                  <a:pos x="446" y="218"/>
                </a:cxn>
                <a:cxn ang="0">
                  <a:pos x="451" y="259"/>
                </a:cxn>
                <a:cxn ang="0">
                  <a:pos x="411" y="282"/>
                </a:cxn>
                <a:cxn ang="0">
                  <a:pos x="386" y="294"/>
                </a:cxn>
                <a:cxn ang="0">
                  <a:pos x="360" y="289"/>
                </a:cxn>
                <a:cxn ang="0">
                  <a:pos x="323" y="284"/>
                </a:cxn>
                <a:cxn ang="0">
                  <a:pos x="284" y="284"/>
                </a:cxn>
                <a:cxn ang="0">
                  <a:pos x="279" y="254"/>
                </a:cxn>
                <a:cxn ang="0">
                  <a:pos x="288" y="207"/>
                </a:cxn>
                <a:cxn ang="0">
                  <a:pos x="305" y="189"/>
                </a:cxn>
                <a:cxn ang="0">
                  <a:pos x="256" y="139"/>
                </a:cxn>
                <a:cxn ang="0">
                  <a:pos x="220" y="87"/>
                </a:cxn>
                <a:cxn ang="0">
                  <a:pos x="216" y="34"/>
                </a:cxn>
                <a:cxn ang="0">
                  <a:pos x="162" y="23"/>
                </a:cxn>
                <a:cxn ang="0">
                  <a:pos x="107" y="28"/>
                </a:cxn>
                <a:cxn ang="0">
                  <a:pos x="89" y="12"/>
                </a:cxn>
                <a:cxn ang="0">
                  <a:pos x="43" y="21"/>
                </a:cxn>
                <a:cxn ang="0">
                  <a:pos x="4" y="0"/>
                </a:cxn>
              </a:cxnLst>
              <a:rect l="0" t="0" r="r" b="b"/>
              <a:pathLst>
                <a:path w="648" h="494">
                  <a:moveTo>
                    <a:pt x="4" y="0"/>
                  </a:moveTo>
                  <a:cubicBezTo>
                    <a:pt x="0" y="34"/>
                    <a:pt x="0" y="34"/>
                    <a:pt x="0" y="34"/>
                  </a:cubicBezTo>
                  <a:cubicBezTo>
                    <a:pt x="21" y="87"/>
                    <a:pt x="21" y="87"/>
                    <a:pt x="21" y="87"/>
                  </a:cubicBezTo>
                  <a:cubicBezTo>
                    <a:pt x="10" y="164"/>
                    <a:pt x="10" y="164"/>
                    <a:pt x="10" y="164"/>
                  </a:cubicBezTo>
                  <a:cubicBezTo>
                    <a:pt x="11" y="188"/>
                    <a:pt x="11" y="188"/>
                    <a:pt x="11" y="188"/>
                  </a:cubicBezTo>
                  <a:cubicBezTo>
                    <a:pt x="3" y="206"/>
                    <a:pt x="3" y="206"/>
                    <a:pt x="3" y="206"/>
                  </a:cubicBezTo>
                  <a:cubicBezTo>
                    <a:pt x="14" y="234"/>
                    <a:pt x="14" y="234"/>
                    <a:pt x="14" y="234"/>
                  </a:cubicBezTo>
                  <a:cubicBezTo>
                    <a:pt x="36" y="258"/>
                    <a:pt x="36" y="258"/>
                    <a:pt x="36" y="258"/>
                  </a:cubicBezTo>
                  <a:cubicBezTo>
                    <a:pt x="51" y="267"/>
                    <a:pt x="51" y="267"/>
                    <a:pt x="51" y="267"/>
                  </a:cubicBezTo>
                  <a:cubicBezTo>
                    <a:pt x="56" y="301"/>
                    <a:pt x="56" y="301"/>
                    <a:pt x="56" y="301"/>
                  </a:cubicBezTo>
                  <a:cubicBezTo>
                    <a:pt x="67" y="331"/>
                    <a:pt x="67" y="331"/>
                    <a:pt x="67" y="331"/>
                  </a:cubicBezTo>
                  <a:cubicBezTo>
                    <a:pt x="69" y="361"/>
                    <a:pt x="69" y="361"/>
                    <a:pt x="69" y="361"/>
                  </a:cubicBezTo>
                  <a:cubicBezTo>
                    <a:pt x="68" y="373"/>
                    <a:pt x="68" y="373"/>
                    <a:pt x="68" y="373"/>
                  </a:cubicBezTo>
                  <a:cubicBezTo>
                    <a:pt x="51" y="382"/>
                    <a:pt x="51" y="382"/>
                    <a:pt x="51" y="382"/>
                  </a:cubicBezTo>
                  <a:cubicBezTo>
                    <a:pt x="62" y="420"/>
                    <a:pt x="62" y="420"/>
                    <a:pt x="62" y="420"/>
                  </a:cubicBezTo>
                  <a:cubicBezTo>
                    <a:pt x="80" y="422"/>
                    <a:pt x="80" y="422"/>
                    <a:pt x="80" y="422"/>
                  </a:cubicBezTo>
                  <a:cubicBezTo>
                    <a:pt x="91" y="410"/>
                    <a:pt x="91" y="410"/>
                    <a:pt x="91" y="410"/>
                  </a:cubicBezTo>
                  <a:cubicBezTo>
                    <a:pt x="95" y="404"/>
                    <a:pt x="95" y="404"/>
                    <a:pt x="95" y="404"/>
                  </a:cubicBezTo>
                  <a:cubicBezTo>
                    <a:pt x="129" y="412"/>
                    <a:pt x="129" y="412"/>
                    <a:pt x="129" y="412"/>
                  </a:cubicBezTo>
                  <a:cubicBezTo>
                    <a:pt x="137" y="405"/>
                    <a:pt x="137" y="405"/>
                    <a:pt x="137" y="405"/>
                  </a:cubicBezTo>
                  <a:cubicBezTo>
                    <a:pt x="167" y="410"/>
                    <a:pt x="167" y="410"/>
                    <a:pt x="167" y="410"/>
                  </a:cubicBezTo>
                  <a:cubicBezTo>
                    <a:pt x="199" y="390"/>
                    <a:pt x="199" y="390"/>
                    <a:pt x="199" y="390"/>
                  </a:cubicBezTo>
                  <a:cubicBezTo>
                    <a:pt x="252" y="401"/>
                    <a:pt x="252" y="401"/>
                    <a:pt x="252" y="401"/>
                  </a:cubicBezTo>
                  <a:cubicBezTo>
                    <a:pt x="273" y="383"/>
                    <a:pt x="273" y="383"/>
                    <a:pt x="273" y="383"/>
                  </a:cubicBezTo>
                  <a:cubicBezTo>
                    <a:pt x="284" y="388"/>
                    <a:pt x="284" y="388"/>
                    <a:pt x="284" y="388"/>
                  </a:cubicBezTo>
                  <a:cubicBezTo>
                    <a:pt x="285" y="401"/>
                    <a:pt x="285" y="401"/>
                    <a:pt x="285" y="401"/>
                  </a:cubicBezTo>
                  <a:cubicBezTo>
                    <a:pt x="301" y="405"/>
                    <a:pt x="301" y="405"/>
                    <a:pt x="301" y="405"/>
                  </a:cubicBezTo>
                  <a:cubicBezTo>
                    <a:pt x="310" y="407"/>
                    <a:pt x="310" y="407"/>
                    <a:pt x="310" y="407"/>
                  </a:cubicBezTo>
                  <a:cubicBezTo>
                    <a:pt x="315" y="423"/>
                    <a:pt x="315" y="423"/>
                    <a:pt x="315" y="423"/>
                  </a:cubicBezTo>
                  <a:cubicBezTo>
                    <a:pt x="310" y="441"/>
                    <a:pt x="310" y="441"/>
                    <a:pt x="310" y="441"/>
                  </a:cubicBezTo>
                  <a:cubicBezTo>
                    <a:pt x="318" y="451"/>
                    <a:pt x="318" y="451"/>
                    <a:pt x="318" y="451"/>
                  </a:cubicBezTo>
                  <a:cubicBezTo>
                    <a:pt x="337" y="450"/>
                    <a:pt x="337" y="450"/>
                    <a:pt x="337" y="450"/>
                  </a:cubicBezTo>
                  <a:cubicBezTo>
                    <a:pt x="367" y="430"/>
                    <a:pt x="367" y="430"/>
                    <a:pt x="367" y="430"/>
                  </a:cubicBezTo>
                  <a:cubicBezTo>
                    <a:pt x="427" y="421"/>
                    <a:pt x="427" y="421"/>
                    <a:pt x="427" y="421"/>
                  </a:cubicBezTo>
                  <a:cubicBezTo>
                    <a:pt x="422" y="448"/>
                    <a:pt x="422" y="448"/>
                    <a:pt x="422" y="448"/>
                  </a:cubicBezTo>
                  <a:cubicBezTo>
                    <a:pt x="424" y="467"/>
                    <a:pt x="424" y="467"/>
                    <a:pt x="424" y="467"/>
                  </a:cubicBezTo>
                  <a:cubicBezTo>
                    <a:pt x="435" y="477"/>
                    <a:pt x="435" y="477"/>
                    <a:pt x="435" y="477"/>
                  </a:cubicBezTo>
                  <a:cubicBezTo>
                    <a:pt x="446" y="482"/>
                    <a:pt x="446" y="482"/>
                    <a:pt x="446" y="482"/>
                  </a:cubicBezTo>
                  <a:cubicBezTo>
                    <a:pt x="446" y="482"/>
                    <a:pt x="444" y="490"/>
                    <a:pt x="446" y="490"/>
                  </a:cubicBezTo>
                  <a:cubicBezTo>
                    <a:pt x="448" y="491"/>
                    <a:pt x="465" y="486"/>
                    <a:pt x="465" y="486"/>
                  </a:cubicBezTo>
                  <a:cubicBezTo>
                    <a:pt x="473" y="494"/>
                    <a:pt x="473" y="494"/>
                    <a:pt x="473" y="494"/>
                  </a:cubicBezTo>
                  <a:cubicBezTo>
                    <a:pt x="473" y="479"/>
                    <a:pt x="473" y="479"/>
                    <a:pt x="473" y="479"/>
                  </a:cubicBezTo>
                  <a:cubicBezTo>
                    <a:pt x="494" y="443"/>
                    <a:pt x="494" y="443"/>
                    <a:pt x="494" y="443"/>
                  </a:cubicBezTo>
                  <a:cubicBezTo>
                    <a:pt x="500" y="407"/>
                    <a:pt x="500" y="407"/>
                    <a:pt x="500" y="407"/>
                  </a:cubicBezTo>
                  <a:cubicBezTo>
                    <a:pt x="510" y="398"/>
                    <a:pt x="510" y="398"/>
                    <a:pt x="510" y="398"/>
                  </a:cubicBezTo>
                  <a:cubicBezTo>
                    <a:pt x="525" y="394"/>
                    <a:pt x="525" y="394"/>
                    <a:pt x="525" y="394"/>
                  </a:cubicBezTo>
                  <a:cubicBezTo>
                    <a:pt x="541" y="385"/>
                    <a:pt x="541" y="385"/>
                    <a:pt x="541" y="385"/>
                  </a:cubicBezTo>
                  <a:cubicBezTo>
                    <a:pt x="552" y="392"/>
                    <a:pt x="552" y="392"/>
                    <a:pt x="552" y="392"/>
                  </a:cubicBezTo>
                  <a:cubicBezTo>
                    <a:pt x="552" y="425"/>
                    <a:pt x="552" y="425"/>
                    <a:pt x="552" y="425"/>
                  </a:cubicBezTo>
                  <a:cubicBezTo>
                    <a:pt x="560" y="426"/>
                    <a:pt x="560" y="426"/>
                    <a:pt x="560" y="426"/>
                  </a:cubicBezTo>
                  <a:cubicBezTo>
                    <a:pt x="572" y="400"/>
                    <a:pt x="572" y="400"/>
                    <a:pt x="572" y="400"/>
                  </a:cubicBezTo>
                  <a:cubicBezTo>
                    <a:pt x="582" y="375"/>
                    <a:pt x="582" y="375"/>
                    <a:pt x="582" y="375"/>
                  </a:cubicBezTo>
                  <a:cubicBezTo>
                    <a:pt x="576" y="342"/>
                    <a:pt x="576" y="342"/>
                    <a:pt x="576" y="342"/>
                  </a:cubicBezTo>
                  <a:cubicBezTo>
                    <a:pt x="590" y="342"/>
                    <a:pt x="590" y="342"/>
                    <a:pt x="590" y="342"/>
                  </a:cubicBezTo>
                  <a:cubicBezTo>
                    <a:pt x="616" y="342"/>
                    <a:pt x="616" y="342"/>
                    <a:pt x="616" y="342"/>
                  </a:cubicBezTo>
                  <a:cubicBezTo>
                    <a:pt x="629" y="360"/>
                    <a:pt x="629" y="360"/>
                    <a:pt x="629" y="360"/>
                  </a:cubicBezTo>
                  <a:cubicBezTo>
                    <a:pt x="637" y="362"/>
                    <a:pt x="637" y="362"/>
                    <a:pt x="637" y="362"/>
                  </a:cubicBezTo>
                  <a:cubicBezTo>
                    <a:pt x="648" y="335"/>
                    <a:pt x="648" y="335"/>
                    <a:pt x="648" y="335"/>
                  </a:cubicBezTo>
                  <a:cubicBezTo>
                    <a:pt x="632" y="312"/>
                    <a:pt x="632" y="312"/>
                    <a:pt x="632" y="312"/>
                  </a:cubicBezTo>
                  <a:cubicBezTo>
                    <a:pt x="634" y="277"/>
                    <a:pt x="634" y="277"/>
                    <a:pt x="634" y="277"/>
                  </a:cubicBezTo>
                  <a:cubicBezTo>
                    <a:pt x="626" y="265"/>
                    <a:pt x="626" y="265"/>
                    <a:pt x="626" y="265"/>
                  </a:cubicBezTo>
                  <a:cubicBezTo>
                    <a:pt x="595" y="268"/>
                    <a:pt x="595" y="268"/>
                    <a:pt x="595" y="268"/>
                  </a:cubicBezTo>
                  <a:cubicBezTo>
                    <a:pt x="584" y="262"/>
                    <a:pt x="584" y="262"/>
                    <a:pt x="584" y="262"/>
                  </a:cubicBezTo>
                  <a:cubicBezTo>
                    <a:pt x="551" y="261"/>
                    <a:pt x="551" y="261"/>
                    <a:pt x="551" y="261"/>
                  </a:cubicBezTo>
                  <a:cubicBezTo>
                    <a:pt x="552" y="240"/>
                    <a:pt x="552" y="240"/>
                    <a:pt x="552" y="240"/>
                  </a:cubicBezTo>
                  <a:cubicBezTo>
                    <a:pt x="536" y="248"/>
                    <a:pt x="536" y="248"/>
                    <a:pt x="536" y="248"/>
                  </a:cubicBezTo>
                  <a:cubicBezTo>
                    <a:pt x="516" y="243"/>
                    <a:pt x="516" y="243"/>
                    <a:pt x="516" y="243"/>
                  </a:cubicBezTo>
                  <a:cubicBezTo>
                    <a:pt x="475" y="226"/>
                    <a:pt x="475" y="226"/>
                    <a:pt x="475" y="226"/>
                  </a:cubicBezTo>
                  <a:cubicBezTo>
                    <a:pt x="454" y="214"/>
                    <a:pt x="454" y="214"/>
                    <a:pt x="454" y="214"/>
                  </a:cubicBezTo>
                  <a:cubicBezTo>
                    <a:pt x="446" y="218"/>
                    <a:pt x="446" y="218"/>
                    <a:pt x="446" y="218"/>
                  </a:cubicBezTo>
                  <a:cubicBezTo>
                    <a:pt x="449" y="239"/>
                    <a:pt x="449" y="239"/>
                    <a:pt x="449" y="239"/>
                  </a:cubicBezTo>
                  <a:cubicBezTo>
                    <a:pt x="451" y="259"/>
                    <a:pt x="451" y="259"/>
                    <a:pt x="451" y="259"/>
                  </a:cubicBezTo>
                  <a:cubicBezTo>
                    <a:pt x="435" y="270"/>
                    <a:pt x="435" y="270"/>
                    <a:pt x="435" y="270"/>
                  </a:cubicBezTo>
                  <a:cubicBezTo>
                    <a:pt x="411" y="282"/>
                    <a:pt x="411" y="282"/>
                    <a:pt x="411" y="282"/>
                  </a:cubicBezTo>
                  <a:cubicBezTo>
                    <a:pt x="397" y="285"/>
                    <a:pt x="397" y="285"/>
                    <a:pt x="397" y="285"/>
                  </a:cubicBezTo>
                  <a:cubicBezTo>
                    <a:pt x="386" y="294"/>
                    <a:pt x="386" y="294"/>
                    <a:pt x="386" y="294"/>
                  </a:cubicBezTo>
                  <a:cubicBezTo>
                    <a:pt x="367" y="289"/>
                    <a:pt x="367" y="289"/>
                    <a:pt x="367" y="289"/>
                  </a:cubicBezTo>
                  <a:cubicBezTo>
                    <a:pt x="360" y="289"/>
                    <a:pt x="360" y="289"/>
                    <a:pt x="360" y="289"/>
                  </a:cubicBezTo>
                  <a:cubicBezTo>
                    <a:pt x="339" y="281"/>
                    <a:pt x="339" y="281"/>
                    <a:pt x="339" y="281"/>
                  </a:cubicBezTo>
                  <a:cubicBezTo>
                    <a:pt x="323" y="284"/>
                    <a:pt x="323" y="284"/>
                    <a:pt x="323" y="284"/>
                  </a:cubicBezTo>
                  <a:cubicBezTo>
                    <a:pt x="299" y="277"/>
                    <a:pt x="299" y="277"/>
                    <a:pt x="299" y="277"/>
                  </a:cubicBezTo>
                  <a:cubicBezTo>
                    <a:pt x="284" y="284"/>
                    <a:pt x="284" y="284"/>
                    <a:pt x="284" y="284"/>
                  </a:cubicBezTo>
                  <a:cubicBezTo>
                    <a:pt x="282" y="283"/>
                    <a:pt x="282" y="283"/>
                    <a:pt x="282" y="283"/>
                  </a:cubicBezTo>
                  <a:cubicBezTo>
                    <a:pt x="279" y="254"/>
                    <a:pt x="279" y="254"/>
                    <a:pt x="279" y="254"/>
                  </a:cubicBezTo>
                  <a:cubicBezTo>
                    <a:pt x="284" y="238"/>
                    <a:pt x="284" y="238"/>
                    <a:pt x="284" y="238"/>
                  </a:cubicBezTo>
                  <a:cubicBezTo>
                    <a:pt x="288" y="207"/>
                    <a:pt x="288" y="207"/>
                    <a:pt x="288" y="207"/>
                  </a:cubicBezTo>
                  <a:cubicBezTo>
                    <a:pt x="296" y="194"/>
                    <a:pt x="296" y="194"/>
                    <a:pt x="296" y="194"/>
                  </a:cubicBezTo>
                  <a:cubicBezTo>
                    <a:pt x="305" y="189"/>
                    <a:pt x="305" y="189"/>
                    <a:pt x="305" y="189"/>
                  </a:cubicBezTo>
                  <a:cubicBezTo>
                    <a:pt x="297" y="157"/>
                    <a:pt x="297" y="157"/>
                    <a:pt x="297" y="157"/>
                  </a:cubicBezTo>
                  <a:cubicBezTo>
                    <a:pt x="256" y="139"/>
                    <a:pt x="256" y="139"/>
                    <a:pt x="256" y="139"/>
                  </a:cubicBezTo>
                  <a:cubicBezTo>
                    <a:pt x="223" y="129"/>
                    <a:pt x="223" y="129"/>
                    <a:pt x="223" y="129"/>
                  </a:cubicBezTo>
                  <a:cubicBezTo>
                    <a:pt x="220" y="87"/>
                    <a:pt x="220" y="87"/>
                    <a:pt x="220" y="87"/>
                  </a:cubicBezTo>
                  <a:cubicBezTo>
                    <a:pt x="227" y="60"/>
                    <a:pt x="227" y="60"/>
                    <a:pt x="227" y="60"/>
                  </a:cubicBezTo>
                  <a:cubicBezTo>
                    <a:pt x="216" y="34"/>
                    <a:pt x="216" y="34"/>
                    <a:pt x="216" y="34"/>
                  </a:cubicBezTo>
                  <a:cubicBezTo>
                    <a:pt x="168" y="34"/>
                    <a:pt x="168" y="34"/>
                    <a:pt x="168" y="34"/>
                  </a:cubicBezTo>
                  <a:cubicBezTo>
                    <a:pt x="162" y="23"/>
                    <a:pt x="162" y="23"/>
                    <a:pt x="162" y="23"/>
                  </a:cubicBezTo>
                  <a:cubicBezTo>
                    <a:pt x="140" y="33"/>
                    <a:pt x="140" y="33"/>
                    <a:pt x="140" y="33"/>
                  </a:cubicBezTo>
                  <a:cubicBezTo>
                    <a:pt x="140" y="33"/>
                    <a:pt x="110" y="33"/>
                    <a:pt x="107" y="28"/>
                  </a:cubicBezTo>
                  <a:cubicBezTo>
                    <a:pt x="104" y="22"/>
                    <a:pt x="101" y="11"/>
                    <a:pt x="101" y="11"/>
                  </a:cubicBezTo>
                  <a:cubicBezTo>
                    <a:pt x="89" y="12"/>
                    <a:pt x="89" y="12"/>
                    <a:pt x="89" y="12"/>
                  </a:cubicBezTo>
                  <a:cubicBezTo>
                    <a:pt x="81" y="24"/>
                    <a:pt x="81" y="24"/>
                    <a:pt x="81" y="24"/>
                  </a:cubicBezTo>
                  <a:cubicBezTo>
                    <a:pt x="43" y="21"/>
                    <a:pt x="43" y="21"/>
                    <a:pt x="43" y="21"/>
                  </a:cubicBezTo>
                  <a:cubicBezTo>
                    <a:pt x="23" y="7"/>
                    <a:pt x="23" y="7"/>
                    <a:pt x="23" y="7"/>
                  </a:cubicBezTo>
                  <a:lnTo>
                    <a:pt x="4"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grpSp>
      <p:grpSp>
        <p:nvGrpSpPr>
          <p:cNvPr id="155" name="Groupe 154">
            <a:extLst>
              <a:ext uri="{FF2B5EF4-FFF2-40B4-BE49-F238E27FC236}">
                <a16:creationId xmlns:a16="http://schemas.microsoft.com/office/drawing/2014/main" id="{7E3D27AE-9FC7-DE58-9519-9ABCE51F2024}"/>
              </a:ext>
            </a:extLst>
          </p:cNvPr>
          <p:cNvGrpSpPr/>
          <p:nvPr/>
        </p:nvGrpSpPr>
        <p:grpSpPr>
          <a:xfrm>
            <a:off x="19054" y="9956074"/>
            <a:ext cx="7496010" cy="231374"/>
            <a:chOff x="19054" y="9956074"/>
            <a:chExt cx="7496010" cy="231374"/>
          </a:xfrm>
        </p:grpSpPr>
        <p:sp>
          <p:nvSpPr>
            <p:cNvPr id="81" name="Rectangle 80">
              <a:extLst>
                <a:ext uri="{FF2B5EF4-FFF2-40B4-BE49-F238E27FC236}">
                  <a16:creationId xmlns:a16="http://schemas.microsoft.com/office/drawing/2014/main" id="{4FE14DAB-C48D-BCE8-FAC6-8B3B5DA17186}"/>
                </a:ext>
              </a:extLst>
            </p:cNvPr>
            <p:cNvSpPr/>
            <p:nvPr/>
          </p:nvSpPr>
          <p:spPr>
            <a:xfrm>
              <a:off x="38730" y="9999373"/>
              <a:ext cx="7470302" cy="173785"/>
            </a:xfrm>
            <a:prstGeom prst="rect">
              <a:avLst/>
            </a:prstGeom>
            <a:solidFill>
              <a:srgbClr val="F5F3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115" dirty="0">
                <a:solidFill>
                  <a:srgbClr val="F5F3E8"/>
                </a:solidFill>
              </a:endParaRPr>
            </a:p>
          </p:txBody>
        </p:sp>
        <p:cxnSp>
          <p:nvCxnSpPr>
            <p:cNvPr id="79" name="Straight Connector 147">
              <a:extLst>
                <a:ext uri="{FF2B5EF4-FFF2-40B4-BE49-F238E27FC236}">
                  <a16:creationId xmlns:a16="http://schemas.microsoft.com/office/drawing/2014/main" id="{709C66E4-459E-8A2A-D6AB-D8ADF1F9A874}"/>
                </a:ext>
              </a:extLst>
            </p:cNvPr>
            <p:cNvCxnSpPr/>
            <p:nvPr/>
          </p:nvCxnSpPr>
          <p:spPr>
            <a:xfrm>
              <a:off x="40847" y="9987707"/>
              <a:ext cx="7474217" cy="0"/>
            </a:xfrm>
            <a:prstGeom prst="line">
              <a:avLst/>
            </a:prstGeom>
            <a:ln w="6350">
              <a:solidFill>
                <a:srgbClr val="EC6A4D"/>
              </a:solidFill>
            </a:ln>
          </p:spPr>
          <p:style>
            <a:lnRef idx="1">
              <a:schemeClr val="accent1"/>
            </a:lnRef>
            <a:fillRef idx="0">
              <a:schemeClr val="accent1"/>
            </a:fillRef>
            <a:effectRef idx="0">
              <a:schemeClr val="accent1"/>
            </a:effectRef>
            <a:fontRef idx="minor">
              <a:schemeClr val="tx1"/>
            </a:fontRef>
          </p:style>
        </p:cxnSp>
        <p:sp>
          <p:nvSpPr>
            <p:cNvPr id="90" name="ZoneTexte 89">
              <a:extLst>
                <a:ext uri="{FF2B5EF4-FFF2-40B4-BE49-F238E27FC236}">
                  <a16:creationId xmlns:a16="http://schemas.microsoft.com/office/drawing/2014/main" id="{45069C52-14E1-A0D9-AFF6-8E38A88B5E34}"/>
                </a:ext>
              </a:extLst>
            </p:cNvPr>
            <p:cNvSpPr txBox="1"/>
            <p:nvPr/>
          </p:nvSpPr>
          <p:spPr>
            <a:xfrm>
              <a:off x="19054" y="9956074"/>
              <a:ext cx="1062139" cy="175433"/>
            </a:xfrm>
            <a:prstGeom prst="rect">
              <a:avLst/>
            </a:prstGeom>
            <a:noFill/>
          </p:spPr>
          <p:txBody>
            <a:bodyPr wrap="square">
              <a:spAutoFit/>
            </a:bodyPr>
            <a:lstStyle/>
            <a:p>
              <a:pPr algn="ctr"/>
              <a:r>
                <a:rPr lang="en-US" sz="540" dirty="0">
                  <a:solidFill>
                    <a:srgbClr val="1B657C"/>
                  </a:solidFill>
                  <a:latin typeface="Inter" panose="020B0502030000000004" pitchFamily="34" charset="0"/>
                  <a:ea typeface="Inter" panose="020B0502030000000004" pitchFamily="34" charset="0"/>
                </a:rPr>
                <a:t>N</a:t>
              </a:r>
              <a:r>
                <a:rPr lang="fr-FR" sz="540" dirty="0">
                  <a:solidFill>
                    <a:srgbClr val="1B657C"/>
                  </a:solidFill>
                  <a:latin typeface="Inter" panose="020B0502030000000004" pitchFamily="34" charset="0"/>
                  <a:ea typeface="Inter" panose="020B0502030000000004" pitchFamily="34" charset="0"/>
                </a:rPr>
                <a:t>ombre des sites couverts</a:t>
              </a:r>
            </a:p>
          </p:txBody>
        </p:sp>
        <p:cxnSp>
          <p:nvCxnSpPr>
            <p:cNvPr id="105" name="Straight Connector 147">
              <a:extLst>
                <a:ext uri="{FF2B5EF4-FFF2-40B4-BE49-F238E27FC236}">
                  <a16:creationId xmlns:a16="http://schemas.microsoft.com/office/drawing/2014/main" id="{7B6EC9A3-36EC-3680-C03D-4AFE8BD64012}"/>
                </a:ext>
              </a:extLst>
            </p:cNvPr>
            <p:cNvCxnSpPr/>
            <p:nvPr/>
          </p:nvCxnSpPr>
          <p:spPr>
            <a:xfrm>
              <a:off x="40835" y="10187448"/>
              <a:ext cx="7474217" cy="0"/>
            </a:xfrm>
            <a:prstGeom prst="line">
              <a:avLst/>
            </a:prstGeom>
            <a:ln w="6350">
              <a:solidFill>
                <a:srgbClr val="EC6A4D"/>
              </a:solidFill>
            </a:ln>
          </p:spPr>
          <p:style>
            <a:lnRef idx="1">
              <a:schemeClr val="accent1"/>
            </a:lnRef>
            <a:fillRef idx="0">
              <a:schemeClr val="accent1"/>
            </a:fillRef>
            <a:effectRef idx="0">
              <a:schemeClr val="accent1"/>
            </a:effectRef>
            <a:fontRef idx="minor">
              <a:schemeClr val="tx1"/>
            </a:fontRef>
          </p:style>
        </p:cxnSp>
        <p:grpSp>
          <p:nvGrpSpPr>
            <p:cNvPr id="152" name="Groupe 151">
              <a:extLst>
                <a:ext uri="{FF2B5EF4-FFF2-40B4-BE49-F238E27FC236}">
                  <a16:creationId xmlns:a16="http://schemas.microsoft.com/office/drawing/2014/main" id="{2915C165-C4FB-4456-53B9-9CD79FDA7903}"/>
                </a:ext>
              </a:extLst>
            </p:cNvPr>
            <p:cNvGrpSpPr/>
            <p:nvPr/>
          </p:nvGrpSpPr>
          <p:grpSpPr>
            <a:xfrm>
              <a:off x="6884631" y="9979960"/>
              <a:ext cx="556940" cy="192040"/>
              <a:chOff x="6868305" y="9988123"/>
              <a:chExt cx="556940" cy="192040"/>
            </a:xfrm>
          </p:grpSpPr>
          <p:pic>
            <p:nvPicPr>
              <p:cNvPr id="110" name="Graphique 109">
                <a:extLst>
                  <a:ext uri="{FF2B5EF4-FFF2-40B4-BE49-F238E27FC236}">
                    <a16:creationId xmlns:a16="http://schemas.microsoft.com/office/drawing/2014/main" id="{FB7112BA-0C2B-CBA2-6547-DBD2CCFFBA30}"/>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6868305" y="10023227"/>
                <a:ext cx="144224" cy="139022"/>
              </a:xfrm>
              <a:prstGeom prst="rect">
                <a:avLst/>
              </a:prstGeom>
            </p:spPr>
          </p:pic>
          <p:sp>
            <p:nvSpPr>
              <p:cNvPr id="111" name="ZoneTexte 110">
                <a:extLst>
                  <a:ext uri="{FF2B5EF4-FFF2-40B4-BE49-F238E27FC236}">
                    <a16:creationId xmlns:a16="http://schemas.microsoft.com/office/drawing/2014/main" id="{DBDD3160-2A1E-807D-929A-0245280F0872}"/>
                  </a:ext>
                </a:extLst>
              </p:cNvPr>
              <p:cNvSpPr txBox="1"/>
              <p:nvPr/>
            </p:nvSpPr>
            <p:spPr>
              <a:xfrm>
                <a:off x="6913073" y="9988123"/>
                <a:ext cx="512172" cy="192040"/>
              </a:xfrm>
              <a:prstGeom prst="rect">
                <a:avLst/>
              </a:prstGeom>
              <a:noFill/>
            </p:spPr>
            <p:txBody>
              <a:bodyPr wrap="square">
                <a:spAutoFit/>
              </a:bodyPr>
              <a:lstStyle/>
              <a:p>
                <a:pPr algn="ctr"/>
                <a:r>
                  <a:rPr lang="en-US" sz="648" dirty="0">
                    <a:solidFill>
                      <a:srgbClr val="1B657C"/>
                    </a:solidFill>
                    <a:latin typeface="Inter" panose="020B0502030000000004" pitchFamily="34" charset="0"/>
                    <a:ea typeface="Inter" panose="020B0502030000000004" pitchFamily="34" charset="0"/>
                  </a:rPr>
                  <a:t>8 Sites</a:t>
                </a:r>
                <a:endParaRPr lang="fr-FR" sz="648" dirty="0">
                  <a:solidFill>
                    <a:srgbClr val="1B657C"/>
                  </a:solidFill>
                  <a:latin typeface="Inter" panose="020B0502030000000004" pitchFamily="34" charset="0"/>
                  <a:ea typeface="Inter" panose="020B0502030000000004" pitchFamily="34" charset="0"/>
                </a:endParaRPr>
              </a:p>
            </p:txBody>
          </p:sp>
        </p:grpSp>
        <p:grpSp>
          <p:nvGrpSpPr>
            <p:cNvPr id="151" name="Groupe 150">
              <a:extLst>
                <a:ext uri="{FF2B5EF4-FFF2-40B4-BE49-F238E27FC236}">
                  <a16:creationId xmlns:a16="http://schemas.microsoft.com/office/drawing/2014/main" id="{07228E08-4B60-596A-2400-2F097096E8AD}"/>
                </a:ext>
              </a:extLst>
            </p:cNvPr>
            <p:cNvGrpSpPr/>
            <p:nvPr/>
          </p:nvGrpSpPr>
          <p:grpSpPr>
            <a:xfrm>
              <a:off x="6087101" y="9984386"/>
              <a:ext cx="570079" cy="192040"/>
              <a:chOff x="6092543" y="9992549"/>
              <a:chExt cx="570079" cy="192040"/>
            </a:xfrm>
          </p:grpSpPr>
          <p:pic>
            <p:nvPicPr>
              <p:cNvPr id="126" name="Graphique 125">
                <a:extLst>
                  <a:ext uri="{FF2B5EF4-FFF2-40B4-BE49-F238E27FC236}">
                    <a16:creationId xmlns:a16="http://schemas.microsoft.com/office/drawing/2014/main" id="{493A2970-9E0D-700B-8360-74A2881899CE}"/>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6092543" y="10021446"/>
                <a:ext cx="144224" cy="139022"/>
              </a:xfrm>
              <a:prstGeom prst="rect">
                <a:avLst/>
              </a:prstGeom>
            </p:spPr>
          </p:pic>
          <p:sp>
            <p:nvSpPr>
              <p:cNvPr id="127" name="ZoneTexte 126">
                <a:extLst>
                  <a:ext uri="{FF2B5EF4-FFF2-40B4-BE49-F238E27FC236}">
                    <a16:creationId xmlns:a16="http://schemas.microsoft.com/office/drawing/2014/main" id="{01870521-A11B-89CA-26E2-FAAC52D77315}"/>
                  </a:ext>
                </a:extLst>
              </p:cNvPr>
              <p:cNvSpPr txBox="1"/>
              <p:nvPr/>
            </p:nvSpPr>
            <p:spPr>
              <a:xfrm>
                <a:off x="6150451" y="9992549"/>
                <a:ext cx="512171" cy="192040"/>
              </a:xfrm>
              <a:prstGeom prst="rect">
                <a:avLst/>
              </a:prstGeom>
              <a:noFill/>
            </p:spPr>
            <p:txBody>
              <a:bodyPr wrap="square">
                <a:spAutoFit/>
              </a:bodyPr>
              <a:lstStyle/>
              <a:p>
                <a:pPr algn="ctr"/>
                <a:r>
                  <a:rPr lang="en-US" sz="648" dirty="0">
                    <a:solidFill>
                      <a:srgbClr val="1B657C"/>
                    </a:solidFill>
                    <a:latin typeface="Inter" panose="020B0502030000000004" pitchFamily="34" charset="0"/>
                    <a:ea typeface="Inter" panose="020B0502030000000004" pitchFamily="34" charset="0"/>
                  </a:rPr>
                  <a:t>4 Sites</a:t>
                </a:r>
                <a:endParaRPr lang="fr-FR" sz="648" dirty="0">
                  <a:solidFill>
                    <a:srgbClr val="1B657C"/>
                  </a:solidFill>
                  <a:latin typeface="Inter" panose="020B0502030000000004" pitchFamily="34" charset="0"/>
                  <a:ea typeface="Inter" panose="020B0502030000000004" pitchFamily="34" charset="0"/>
                </a:endParaRPr>
              </a:p>
            </p:txBody>
          </p:sp>
        </p:grpSp>
        <p:grpSp>
          <p:nvGrpSpPr>
            <p:cNvPr id="148" name="Groupe 147">
              <a:extLst>
                <a:ext uri="{FF2B5EF4-FFF2-40B4-BE49-F238E27FC236}">
                  <a16:creationId xmlns:a16="http://schemas.microsoft.com/office/drawing/2014/main" id="{BFE49A04-D846-ABC7-C200-2A03F1AB5E44}"/>
                </a:ext>
              </a:extLst>
            </p:cNvPr>
            <p:cNvGrpSpPr/>
            <p:nvPr/>
          </p:nvGrpSpPr>
          <p:grpSpPr>
            <a:xfrm>
              <a:off x="4493563" y="9992386"/>
              <a:ext cx="620025" cy="192040"/>
              <a:chOff x="4493563" y="10000549"/>
              <a:chExt cx="620025" cy="192040"/>
            </a:xfrm>
          </p:grpSpPr>
          <p:pic>
            <p:nvPicPr>
              <p:cNvPr id="128" name="Graphique 127">
                <a:extLst>
                  <a:ext uri="{FF2B5EF4-FFF2-40B4-BE49-F238E27FC236}">
                    <a16:creationId xmlns:a16="http://schemas.microsoft.com/office/drawing/2014/main" id="{DD8A9D61-917B-D2AB-3E01-A3BECF3BA6DE}"/>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4493563" y="10022531"/>
                <a:ext cx="144224" cy="139022"/>
              </a:xfrm>
              <a:prstGeom prst="rect">
                <a:avLst/>
              </a:prstGeom>
            </p:spPr>
          </p:pic>
          <p:sp>
            <p:nvSpPr>
              <p:cNvPr id="129" name="ZoneTexte 128">
                <a:extLst>
                  <a:ext uri="{FF2B5EF4-FFF2-40B4-BE49-F238E27FC236}">
                    <a16:creationId xmlns:a16="http://schemas.microsoft.com/office/drawing/2014/main" id="{AADE60C4-5002-A9EE-BF0E-6E41B55B4B94}"/>
                  </a:ext>
                </a:extLst>
              </p:cNvPr>
              <p:cNvSpPr txBox="1"/>
              <p:nvPr/>
            </p:nvSpPr>
            <p:spPr>
              <a:xfrm>
                <a:off x="4534663" y="10000549"/>
                <a:ext cx="578925" cy="192040"/>
              </a:xfrm>
              <a:prstGeom prst="rect">
                <a:avLst/>
              </a:prstGeom>
              <a:noFill/>
            </p:spPr>
            <p:txBody>
              <a:bodyPr wrap="square">
                <a:spAutoFit/>
              </a:bodyPr>
              <a:lstStyle/>
              <a:p>
                <a:pPr algn="ctr"/>
                <a:r>
                  <a:rPr lang="en-US" sz="648" dirty="0">
                    <a:solidFill>
                      <a:srgbClr val="1B657C"/>
                    </a:solidFill>
                    <a:latin typeface="Inter" panose="020B0502030000000004" pitchFamily="34" charset="0"/>
                    <a:ea typeface="Inter" panose="020B0502030000000004" pitchFamily="34" charset="0"/>
                  </a:rPr>
                  <a:t>15 Sites</a:t>
                </a:r>
                <a:endParaRPr lang="fr-FR" sz="648" dirty="0">
                  <a:solidFill>
                    <a:srgbClr val="1B657C"/>
                  </a:solidFill>
                  <a:latin typeface="Inter" panose="020B0502030000000004" pitchFamily="34" charset="0"/>
                  <a:ea typeface="Inter" panose="020B0502030000000004" pitchFamily="34" charset="0"/>
                </a:endParaRPr>
              </a:p>
            </p:txBody>
          </p:sp>
        </p:grpSp>
        <p:grpSp>
          <p:nvGrpSpPr>
            <p:cNvPr id="147" name="Groupe 146">
              <a:extLst>
                <a:ext uri="{FF2B5EF4-FFF2-40B4-BE49-F238E27FC236}">
                  <a16:creationId xmlns:a16="http://schemas.microsoft.com/office/drawing/2014/main" id="{A578629A-9E54-6C5B-EF1C-FFB32932180D}"/>
                </a:ext>
              </a:extLst>
            </p:cNvPr>
            <p:cNvGrpSpPr/>
            <p:nvPr/>
          </p:nvGrpSpPr>
          <p:grpSpPr>
            <a:xfrm>
              <a:off x="3709713" y="9991945"/>
              <a:ext cx="606420" cy="192040"/>
              <a:chOff x="3712434" y="10000108"/>
              <a:chExt cx="606420" cy="192040"/>
            </a:xfrm>
          </p:grpSpPr>
          <p:pic>
            <p:nvPicPr>
              <p:cNvPr id="130" name="Graphique 129">
                <a:extLst>
                  <a:ext uri="{FF2B5EF4-FFF2-40B4-BE49-F238E27FC236}">
                    <a16:creationId xmlns:a16="http://schemas.microsoft.com/office/drawing/2014/main" id="{3F7D3353-6E24-C3B3-4055-6AAA47A1AF79}"/>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3712434" y="10022091"/>
                <a:ext cx="144224" cy="139022"/>
              </a:xfrm>
              <a:prstGeom prst="rect">
                <a:avLst/>
              </a:prstGeom>
            </p:spPr>
          </p:pic>
          <p:sp>
            <p:nvSpPr>
              <p:cNvPr id="132" name="ZoneTexte 131">
                <a:extLst>
                  <a:ext uri="{FF2B5EF4-FFF2-40B4-BE49-F238E27FC236}">
                    <a16:creationId xmlns:a16="http://schemas.microsoft.com/office/drawing/2014/main" id="{4EB7A37D-A0F5-3F40-D35B-3D1A9AF75B3C}"/>
                  </a:ext>
                </a:extLst>
              </p:cNvPr>
              <p:cNvSpPr txBox="1"/>
              <p:nvPr/>
            </p:nvSpPr>
            <p:spPr>
              <a:xfrm>
                <a:off x="3739929" y="10000108"/>
                <a:ext cx="578925" cy="192040"/>
              </a:xfrm>
              <a:prstGeom prst="rect">
                <a:avLst/>
              </a:prstGeom>
              <a:noFill/>
            </p:spPr>
            <p:txBody>
              <a:bodyPr wrap="square">
                <a:spAutoFit/>
              </a:bodyPr>
              <a:lstStyle/>
              <a:p>
                <a:pPr algn="ctr"/>
                <a:r>
                  <a:rPr lang="en-US" sz="648" dirty="0">
                    <a:solidFill>
                      <a:srgbClr val="1B657C"/>
                    </a:solidFill>
                    <a:latin typeface="Inter" panose="020B0502030000000004" pitchFamily="34" charset="0"/>
                    <a:ea typeface="Inter" panose="020B0502030000000004" pitchFamily="34" charset="0"/>
                  </a:rPr>
                  <a:t>7 Sites</a:t>
                </a:r>
                <a:endParaRPr lang="fr-FR" sz="648" dirty="0">
                  <a:solidFill>
                    <a:srgbClr val="1B657C"/>
                  </a:solidFill>
                  <a:latin typeface="Inter" panose="020B0502030000000004" pitchFamily="34" charset="0"/>
                  <a:ea typeface="Inter" panose="020B0502030000000004" pitchFamily="34" charset="0"/>
                </a:endParaRPr>
              </a:p>
            </p:txBody>
          </p:sp>
        </p:grpSp>
        <p:grpSp>
          <p:nvGrpSpPr>
            <p:cNvPr id="146" name="Groupe 145">
              <a:extLst>
                <a:ext uri="{FF2B5EF4-FFF2-40B4-BE49-F238E27FC236}">
                  <a16:creationId xmlns:a16="http://schemas.microsoft.com/office/drawing/2014/main" id="{DD78A956-DDDA-CB56-6E82-B791802015A5}"/>
                </a:ext>
              </a:extLst>
            </p:cNvPr>
            <p:cNvGrpSpPr/>
            <p:nvPr/>
          </p:nvGrpSpPr>
          <p:grpSpPr>
            <a:xfrm>
              <a:off x="2915774" y="9993783"/>
              <a:ext cx="622257" cy="192040"/>
              <a:chOff x="2934821" y="9999225"/>
              <a:chExt cx="622257" cy="192040"/>
            </a:xfrm>
          </p:grpSpPr>
          <p:pic>
            <p:nvPicPr>
              <p:cNvPr id="137" name="Graphique 136">
                <a:extLst>
                  <a:ext uri="{FF2B5EF4-FFF2-40B4-BE49-F238E27FC236}">
                    <a16:creationId xmlns:a16="http://schemas.microsoft.com/office/drawing/2014/main" id="{A4FA2B6F-D751-CEB0-DF8E-D775A1FD7B5A}"/>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2934821" y="10022742"/>
                <a:ext cx="144224" cy="139022"/>
              </a:xfrm>
              <a:prstGeom prst="rect">
                <a:avLst/>
              </a:prstGeom>
            </p:spPr>
          </p:pic>
          <p:sp>
            <p:nvSpPr>
              <p:cNvPr id="138" name="ZoneTexte 137">
                <a:extLst>
                  <a:ext uri="{FF2B5EF4-FFF2-40B4-BE49-F238E27FC236}">
                    <a16:creationId xmlns:a16="http://schemas.microsoft.com/office/drawing/2014/main" id="{A3789AA8-354E-8FFC-7D22-37F1DC61170F}"/>
                  </a:ext>
                </a:extLst>
              </p:cNvPr>
              <p:cNvSpPr txBox="1"/>
              <p:nvPr/>
            </p:nvSpPr>
            <p:spPr>
              <a:xfrm>
                <a:off x="2978153" y="9999225"/>
                <a:ext cx="578925" cy="192040"/>
              </a:xfrm>
              <a:prstGeom prst="rect">
                <a:avLst/>
              </a:prstGeom>
              <a:noFill/>
            </p:spPr>
            <p:txBody>
              <a:bodyPr wrap="square">
                <a:spAutoFit/>
              </a:bodyPr>
              <a:lstStyle/>
              <a:p>
                <a:pPr algn="ctr"/>
                <a:r>
                  <a:rPr lang="en-US" sz="648" dirty="0">
                    <a:solidFill>
                      <a:srgbClr val="1B657C"/>
                    </a:solidFill>
                    <a:latin typeface="Inter" panose="020B0502030000000004" pitchFamily="34" charset="0"/>
                    <a:ea typeface="Inter" panose="020B0502030000000004" pitchFamily="34" charset="0"/>
                  </a:rPr>
                  <a:t>10 Sites</a:t>
                </a:r>
                <a:endParaRPr lang="fr-FR" sz="648" dirty="0">
                  <a:solidFill>
                    <a:srgbClr val="1B657C"/>
                  </a:solidFill>
                  <a:latin typeface="Inter" panose="020B0502030000000004" pitchFamily="34" charset="0"/>
                  <a:ea typeface="Inter" panose="020B0502030000000004" pitchFamily="34" charset="0"/>
                </a:endParaRPr>
              </a:p>
            </p:txBody>
          </p:sp>
        </p:grpSp>
        <p:grpSp>
          <p:nvGrpSpPr>
            <p:cNvPr id="149" name="Groupe 148">
              <a:extLst>
                <a:ext uri="{FF2B5EF4-FFF2-40B4-BE49-F238E27FC236}">
                  <a16:creationId xmlns:a16="http://schemas.microsoft.com/office/drawing/2014/main" id="{30D9F910-67B5-0FCE-11E0-F1786D6F0EB1}"/>
                </a:ext>
              </a:extLst>
            </p:cNvPr>
            <p:cNvGrpSpPr/>
            <p:nvPr/>
          </p:nvGrpSpPr>
          <p:grpSpPr>
            <a:xfrm>
              <a:off x="5309304" y="9989218"/>
              <a:ext cx="603939" cy="192040"/>
              <a:chOff x="5309304" y="10000102"/>
              <a:chExt cx="603939" cy="192040"/>
            </a:xfrm>
          </p:grpSpPr>
          <p:pic>
            <p:nvPicPr>
              <p:cNvPr id="141" name="Graphique 140">
                <a:extLst>
                  <a:ext uri="{FF2B5EF4-FFF2-40B4-BE49-F238E27FC236}">
                    <a16:creationId xmlns:a16="http://schemas.microsoft.com/office/drawing/2014/main" id="{6C48E82F-2B62-640C-9C79-0824ED73C496}"/>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5309304" y="10024441"/>
                <a:ext cx="144224" cy="139022"/>
              </a:xfrm>
              <a:prstGeom prst="rect">
                <a:avLst/>
              </a:prstGeom>
            </p:spPr>
          </p:pic>
          <p:sp>
            <p:nvSpPr>
              <p:cNvPr id="142" name="ZoneTexte 141">
                <a:extLst>
                  <a:ext uri="{FF2B5EF4-FFF2-40B4-BE49-F238E27FC236}">
                    <a16:creationId xmlns:a16="http://schemas.microsoft.com/office/drawing/2014/main" id="{8E44ECBE-7903-69B8-3735-2EA06C704040}"/>
                  </a:ext>
                </a:extLst>
              </p:cNvPr>
              <p:cNvSpPr txBox="1"/>
              <p:nvPr/>
            </p:nvSpPr>
            <p:spPr>
              <a:xfrm>
                <a:off x="5334318" y="10000102"/>
                <a:ext cx="578925" cy="192040"/>
              </a:xfrm>
              <a:prstGeom prst="rect">
                <a:avLst/>
              </a:prstGeom>
              <a:noFill/>
            </p:spPr>
            <p:txBody>
              <a:bodyPr wrap="square">
                <a:spAutoFit/>
              </a:bodyPr>
              <a:lstStyle/>
              <a:p>
                <a:pPr algn="ctr"/>
                <a:r>
                  <a:rPr lang="en-US" sz="648" dirty="0">
                    <a:solidFill>
                      <a:srgbClr val="1B657C"/>
                    </a:solidFill>
                    <a:latin typeface="Inter" panose="020B0502030000000004" pitchFamily="34" charset="0"/>
                    <a:ea typeface="Inter" panose="020B0502030000000004" pitchFamily="34" charset="0"/>
                  </a:rPr>
                  <a:t>9 Sites</a:t>
                </a:r>
                <a:endParaRPr lang="fr-FR" sz="648" dirty="0">
                  <a:solidFill>
                    <a:srgbClr val="1B657C"/>
                  </a:solidFill>
                  <a:latin typeface="Inter" panose="020B0502030000000004" pitchFamily="34" charset="0"/>
                  <a:ea typeface="Inter" panose="020B0502030000000004" pitchFamily="34" charset="0"/>
                </a:endParaRPr>
              </a:p>
            </p:txBody>
          </p:sp>
        </p:grpSp>
        <p:grpSp>
          <p:nvGrpSpPr>
            <p:cNvPr id="143" name="Groupe 142">
              <a:extLst>
                <a:ext uri="{FF2B5EF4-FFF2-40B4-BE49-F238E27FC236}">
                  <a16:creationId xmlns:a16="http://schemas.microsoft.com/office/drawing/2014/main" id="{33E43812-CF30-45D0-D971-3EF3EC71C2FB}"/>
                </a:ext>
              </a:extLst>
            </p:cNvPr>
            <p:cNvGrpSpPr/>
            <p:nvPr/>
          </p:nvGrpSpPr>
          <p:grpSpPr>
            <a:xfrm>
              <a:off x="1237491" y="9990312"/>
              <a:ext cx="641243" cy="192040"/>
              <a:chOff x="1237491" y="9990312"/>
              <a:chExt cx="641243" cy="192040"/>
            </a:xfrm>
          </p:grpSpPr>
          <p:pic>
            <p:nvPicPr>
              <p:cNvPr id="113" name="Graphique 112">
                <a:extLst>
                  <a:ext uri="{FF2B5EF4-FFF2-40B4-BE49-F238E27FC236}">
                    <a16:creationId xmlns:a16="http://schemas.microsoft.com/office/drawing/2014/main" id="{C2370C5E-A084-F97E-F239-B7743CB93320}"/>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1237491" y="10012776"/>
                <a:ext cx="144224" cy="139022"/>
              </a:xfrm>
              <a:prstGeom prst="rect">
                <a:avLst/>
              </a:prstGeom>
            </p:spPr>
          </p:pic>
          <p:sp>
            <p:nvSpPr>
              <p:cNvPr id="117" name="ZoneTexte 116">
                <a:extLst>
                  <a:ext uri="{FF2B5EF4-FFF2-40B4-BE49-F238E27FC236}">
                    <a16:creationId xmlns:a16="http://schemas.microsoft.com/office/drawing/2014/main" id="{FD967699-D5CD-F9AF-2E34-ACCF1FEDD148}"/>
                  </a:ext>
                </a:extLst>
              </p:cNvPr>
              <p:cNvSpPr txBox="1"/>
              <p:nvPr/>
            </p:nvSpPr>
            <p:spPr>
              <a:xfrm>
                <a:off x="1267072" y="9990312"/>
                <a:ext cx="611662" cy="192040"/>
              </a:xfrm>
              <a:prstGeom prst="rect">
                <a:avLst/>
              </a:prstGeom>
              <a:noFill/>
            </p:spPr>
            <p:txBody>
              <a:bodyPr wrap="square">
                <a:spAutoFit/>
              </a:bodyPr>
              <a:lstStyle/>
              <a:p>
                <a:pPr algn="ctr"/>
                <a:r>
                  <a:rPr lang="en-US" sz="648" dirty="0">
                    <a:solidFill>
                      <a:srgbClr val="1B657C"/>
                    </a:solidFill>
                    <a:latin typeface="Inter" panose="020B0502030000000004" pitchFamily="34" charset="0"/>
                    <a:ea typeface="Inter" panose="020B0502030000000004" pitchFamily="34" charset="0"/>
                  </a:rPr>
                  <a:t>15 Sites</a:t>
                </a:r>
                <a:endParaRPr lang="fr-FR" sz="648" dirty="0">
                  <a:solidFill>
                    <a:srgbClr val="1B657C"/>
                  </a:solidFill>
                  <a:latin typeface="Inter" panose="020B0502030000000004" pitchFamily="34" charset="0"/>
                  <a:ea typeface="Inter" panose="020B0502030000000004" pitchFamily="34" charset="0"/>
                </a:endParaRPr>
              </a:p>
            </p:txBody>
          </p:sp>
        </p:grpSp>
        <p:grpSp>
          <p:nvGrpSpPr>
            <p:cNvPr id="144" name="Groupe 143">
              <a:extLst>
                <a:ext uri="{FF2B5EF4-FFF2-40B4-BE49-F238E27FC236}">
                  <a16:creationId xmlns:a16="http://schemas.microsoft.com/office/drawing/2014/main" id="{16F97C0A-D6E4-0625-AF11-146284E0FD11}"/>
                </a:ext>
              </a:extLst>
            </p:cNvPr>
            <p:cNvGrpSpPr/>
            <p:nvPr/>
          </p:nvGrpSpPr>
          <p:grpSpPr>
            <a:xfrm>
              <a:off x="2108739" y="9988031"/>
              <a:ext cx="606660" cy="192040"/>
              <a:chOff x="2125065" y="9993473"/>
              <a:chExt cx="606660" cy="192040"/>
            </a:xfrm>
          </p:grpSpPr>
          <p:pic>
            <p:nvPicPr>
              <p:cNvPr id="139" name="Graphique 138">
                <a:extLst>
                  <a:ext uri="{FF2B5EF4-FFF2-40B4-BE49-F238E27FC236}">
                    <a16:creationId xmlns:a16="http://schemas.microsoft.com/office/drawing/2014/main" id="{093F3FA3-F540-035B-4EDB-4A7D0DF37009}"/>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2125065" y="10020532"/>
                <a:ext cx="144224" cy="139022"/>
              </a:xfrm>
              <a:prstGeom prst="rect">
                <a:avLst/>
              </a:prstGeom>
            </p:spPr>
          </p:pic>
          <p:sp>
            <p:nvSpPr>
              <p:cNvPr id="140" name="ZoneTexte 139">
                <a:extLst>
                  <a:ext uri="{FF2B5EF4-FFF2-40B4-BE49-F238E27FC236}">
                    <a16:creationId xmlns:a16="http://schemas.microsoft.com/office/drawing/2014/main" id="{892F40D5-1CDA-85DD-8712-DC6EDB1FDBE2}"/>
                  </a:ext>
                </a:extLst>
              </p:cNvPr>
              <p:cNvSpPr txBox="1"/>
              <p:nvPr/>
            </p:nvSpPr>
            <p:spPr>
              <a:xfrm>
                <a:off x="2152800" y="9993473"/>
                <a:ext cx="578925" cy="192040"/>
              </a:xfrm>
              <a:prstGeom prst="rect">
                <a:avLst/>
              </a:prstGeom>
              <a:noFill/>
            </p:spPr>
            <p:txBody>
              <a:bodyPr wrap="square">
                <a:spAutoFit/>
              </a:bodyPr>
              <a:lstStyle/>
              <a:p>
                <a:pPr algn="ctr"/>
                <a:r>
                  <a:rPr lang="en-US" sz="648" dirty="0">
                    <a:solidFill>
                      <a:srgbClr val="1B657C"/>
                    </a:solidFill>
                    <a:latin typeface="Inter" panose="020B0502030000000004" pitchFamily="34" charset="0"/>
                    <a:ea typeface="Inter" panose="020B0502030000000004" pitchFamily="34" charset="0"/>
                  </a:rPr>
                  <a:t>9 Sites</a:t>
                </a:r>
                <a:endParaRPr lang="fr-FR" sz="648" dirty="0">
                  <a:solidFill>
                    <a:srgbClr val="1B657C"/>
                  </a:solidFill>
                  <a:latin typeface="Inter" panose="020B0502030000000004" pitchFamily="34" charset="0"/>
                  <a:ea typeface="Inter" panose="020B0502030000000004" pitchFamily="34" charset="0"/>
                </a:endParaRPr>
              </a:p>
            </p:txBody>
          </p:sp>
        </p:grpSp>
      </p:grpSp>
      <p:sp>
        <p:nvSpPr>
          <p:cNvPr id="154" name="ZoneTexte 153">
            <a:extLst>
              <a:ext uri="{FF2B5EF4-FFF2-40B4-BE49-F238E27FC236}">
                <a16:creationId xmlns:a16="http://schemas.microsoft.com/office/drawing/2014/main" id="{FB5A577F-B8B3-63B0-360F-4CF66E13E02E}"/>
              </a:ext>
            </a:extLst>
          </p:cNvPr>
          <p:cNvSpPr txBox="1"/>
          <p:nvPr/>
        </p:nvSpPr>
        <p:spPr>
          <a:xfrm>
            <a:off x="3686412" y="1397562"/>
            <a:ext cx="1993037" cy="215444"/>
          </a:xfrm>
          <a:prstGeom prst="rect">
            <a:avLst/>
          </a:prstGeom>
          <a:noFill/>
        </p:spPr>
        <p:txBody>
          <a:bodyPr wrap="square">
            <a:spAutoFit/>
          </a:bodyPr>
          <a:lstStyle/>
          <a:p>
            <a:pPr algn="r"/>
            <a:r>
              <a:rPr lang="fr-FR" sz="400" i="1" dirty="0">
                <a:solidFill>
                  <a:schemeClr val="bg1">
                    <a:lumMod val="65000"/>
                  </a:schemeClr>
                </a:solidFill>
                <a:latin typeface="Inter" panose="020B0502030000000004" pitchFamily="34" charset="0"/>
                <a:ea typeface="Inter" panose="020B0502030000000004" pitchFamily="34" charset="0"/>
              </a:rPr>
              <a:t>En plus des PDI dans les </a:t>
            </a:r>
            <a:r>
              <a:rPr lang="fr-FR" sz="400" i="1" dirty="0">
                <a:solidFill>
                  <a:schemeClr val="bg1">
                    <a:lumMod val="65000"/>
                  </a:schemeClr>
                </a:solidFill>
                <a:latin typeface="Inter" panose="020B0502030000000004"/>
              </a:rPr>
              <a:t>sites</a:t>
            </a:r>
            <a:r>
              <a:rPr lang="fr-FR" sz="400" i="1" dirty="0">
                <a:solidFill>
                  <a:schemeClr val="bg1">
                    <a:lumMod val="65000"/>
                  </a:schemeClr>
                </a:solidFill>
                <a:latin typeface="Inter" panose="020B0502030000000004" pitchFamily="34" charset="0"/>
                <a:ea typeface="Inter" panose="020B0502030000000004" pitchFamily="34" charset="0"/>
              </a:rPr>
              <a:t>, 10.216 personnes ont été assistées dans les villages à proximité.</a:t>
            </a:r>
          </a:p>
        </p:txBody>
      </p:sp>
      <p:sp>
        <p:nvSpPr>
          <p:cNvPr id="78" name="Text Box 37">
            <a:extLst>
              <a:ext uri="{FF2B5EF4-FFF2-40B4-BE49-F238E27FC236}">
                <a16:creationId xmlns:a16="http://schemas.microsoft.com/office/drawing/2014/main" id="{904F50FC-85C8-3EE9-D7D4-18B09CBAEB27}"/>
              </a:ext>
            </a:extLst>
          </p:cNvPr>
          <p:cNvSpPr txBox="1"/>
          <p:nvPr/>
        </p:nvSpPr>
        <p:spPr>
          <a:xfrm>
            <a:off x="2671727" y="10379885"/>
            <a:ext cx="2035714" cy="229336"/>
          </a:xfrm>
          <a:prstGeom prst="rect">
            <a:avLst/>
          </a:prstGeom>
          <a:solidFill>
            <a:sysClr val="window" lastClr="FFFFFF">
              <a:alpha val="0"/>
            </a:sysClr>
          </a:solidFill>
          <a:ln w="6350">
            <a:solidFill>
              <a:prstClr val="black">
                <a:alpha val="0"/>
              </a:prstClr>
            </a:solidFill>
          </a:ln>
        </p:spPr>
        <p:txBody>
          <a:bodyPr rot="0" spcFirstLastPara="0" vert="horz" wrap="square" lIns="98694" tIns="49347" rIns="98694" bIns="49347" numCol="1" spcCol="0" rtlCol="0" fromWordArt="0" anchor="t" anchorCtr="0" forceAA="0" compatLnSpc="1">
            <a:prstTxWarp prst="textNoShape">
              <a:avLst/>
            </a:prstTxWarp>
            <a:noAutofit/>
          </a:bodyPr>
          <a:lstStyle/>
          <a:p>
            <a:pPr algn="ctr">
              <a:lnSpc>
                <a:spcPct val="107000"/>
              </a:lnSpc>
              <a:spcAft>
                <a:spcPts val="863"/>
              </a:spcAft>
            </a:pPr>
            <a:r>
              <a:rPr lang="en-US" sz="800" i="1" dirty="0">
                <a:solidFill>
                  <a:srgbClr val="F5F3E8"/>
                </a:solidFill>
                <a:latin typeface="Inter" panose="020B0502030000000004"/>
                <a:ea typeface="Inter Light BETA" panose="020B0402030000000004" pitchFamily="34" charset="0"/>
                <a:cs typeface="Arial" panose="020B0604020202020204" pitchFamily="34" charset="0"/>
              </a:rPr>
              <a:t>Factsheet</a:t>
            </a:r>
            <a:r>
              <a:rPr lang="fr-FR" sz="800" i="1" dirty="0">
                <a:solidFill>
                  <a:srgbClr val="F5F3E8"/>
                </a:solidFill>
                <a:latin typeface="Inter" panose="020B0502030000000004"/>
                <a:ea typeface="Inter Light BETA" panose="020B0402030000000004" pitchFamily="34" charset="0"/>
                <a:cs typeface="Arial" panose="020B0604020202020204" pitchFamily="34" charset="0"/>
              </a:rPr>
              <a:t> du mois de Mai 2024</a:t>
            </a:r>
            <a:endParaRPr lang="en-US" sz="700" i="1" dirty="0">
              <a:latin typeface="Inter" panose="020B0502030000000004"/>
              <a:ea typeface="Inter Light BETA" panose="020B0402030000000004" pitchFamily="34" charset="0"/>
              <a:cs typeface="Arial" panose="020B0604020202020204" pitchFamily="34" charset="0"/>
            </a:endParaRPr>
          </a:p>
        </p:txBody>
      </p:sp>
    </p:spTree>
    <p:extLst>
      <p:ext uri="{BB962C8B-B14F-4D97-AF65-F5344CB8AC3E}">
        <p14:creationId xmlns:p14="http://schemas.microsoft.com/office/powerpoint/2010/main" val="1046314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44">
            <a:extLst>
              <a:ext uri="{FF2B5EF4-FFF2-40B4-BE49-F238E27FC236}">
                <a16:creationId xmlns:a16="http://schemas.microsoft.com/office/drawing/2014/main" id="{10B7E043-67B8-5BB7-81A2-C71F59E0F6D9}"/>
              </a:ext>
            </a:extLst>
          </p:cNvPr>
          <p:cNvSpPr txBox="1"/>
          <p:nvPr/>
        </p:nvSpPr>
        <p:spPr>
          <a:xfrm>
            <a:off x="51699" y="7679559"/>
            <a:ext cx="1800000" cy="468000"/>
          </a:xfrm>
          <a:prstGeom prst="rect">
            <a:avLst/>
          </a:prstGeom>
          <a:noFill/>
          <a:ln w="6350">
            <a:noFill/>
          </a:ln>
        </p:spPr>
        <p:txBody>
          <a:bodyPr rot="0" spcFirstLastPara="0" vert="horz" wrap="square" lIns="108000" tIns="49347" rIns="98694" bIns="49347" numCol="1" spcCol="0" rtlCol="0" fromWordArt="0" anchor="t" anchorCtr="0" forceAA="0" compatLnSpc="1">
            <a:prstTxWarp prst="textNoShape">
              <a:avLst/>
            </a:prstTxWarp>
            <a:noAutofit/>
          </a:bodyPr>
          <a:lstStyle/>
          <a:p>
            <a:pPr algn="just">
              <a:lnSpc>
                <a:spcPct val="107000"/>
              </a:lnSpc>
            </a:pPr>
            <a:r>
              <a:rPr lang="en-US" sz="700" b="1" dirty="0">
                <a:latin typeface="Inter" panose="020B0502030000000004"/>
                <a:ea typeface="Calibri" panose="020F0502020204030204" pitchFamily="34" charset="0"/>
                <a:cs typeface="Arial" panose="020B0604020202020204" pitchFamily="34" charset="0"/>
              </a:rPr>
              <a:t>Vanessa Zola</a:t>
            </a:r>
            <a:r>
              <a:rPr lang="en-US" sz="700" dirty="0">
                <a:latin typeface="Inter" panose="020B0502030000000004"/>
                <a:ea typeface="Calibri" panose="020F0502020204030204" pitchFamily="34" charset="0"/>
                <a:cs typeface="Arial" panose="020B0604020202020204" pitchFamily="34" charset="0"/>
              </a:rPr>
              <a:t>,</a:t>
            </a:r>
            <a:r>
              <a:rPr lang="en-US" sz="700" b="1" dirty="0">
                <a:latin typeface="Inter" panose="020B0502030000000004"/>
                <a:ea typeface="Calibri" panose="020F0502020204030204" pitchFamily="34" charset="0"/>
                <a:cs typeface="Arial" panose="020B0604020202020204" pitchFamily="34" charset="0"/>
              </a:rPr>
              <a:t> </a:t>
            </a:r>
            <a:r>
              <a:rPr lang="en-US" sz="700" u="sng" dirty="0">
                <a:solidFill>
                  <a:srgbClr val="0563C1"/>
                </a:solidFill>
                <a:latin typeface="Inter" panose="020B0502030000000004"/>
                <a:ea typeface="Calibri" panose="020F0502020204030204" pitchFamily="34" charset="0"/>
                <a:cs typeface="Arial" panose="020B0604020202020204" pitchFamily="34" charset="0"/>
                <a:hlinkClick r:id="rId2"/>
              </a:rPr>
              <a:t>zola@unhcr.org</a:t>
            </a:r>
            <a:endParaRPr lang="en-US" sz="700" dirty="0">
              <a:latin typeface="Inter" panose="020B0502030000000004"/>
              <a:ea typeface="Calibri" panose="020F0502020204030204" pitchFamily="34" charset="0"/>
              <a:cs typeface="Arial" panose="020B0604020202020204" pitchFamily="34" charset="0"/>
            </a:endParaRPr>
          </a:p>
          <a:p>
            <a:pPr algn="just">
              <a:lnSpc>
                <a:spcPct val="107000"/>
              </a:lnSpc>
            </a:pPr>
            <a:r>
              <a:rPr lang="en-US" sz="700" dirty="0">
                <a:latin typeface="Inter" panose="020B0502030000000004"/>
                <a:ea typeface="Calibri" panose="020F0502020204030204" pitchFamily="34" charset="0"/>
                <a:cs typeface="Arial" panose="020B0604020202020204" pitchFamily="34" charset="0"/>
              </a:rPr>
              <a:t>Cluster Coordination </a:t>
            </a:r>
          </a:p>
          <a:p>
            <a:pPr algn="just">
              <a:lnSpc>
                <a:spcPct val="107000"/>
              </a:lnSpc>
            </a:pPr>
            <a:r>
              <a:rPr lang="en-US" sz="700" dirty="0">
                <a:latin typeface="Inter" panose="020B0502030000000004"/>
                <a:ea typeface="Calibri" panose="020F0502020204030204" pitchFamily="34" charset="0"/>
                <a:cs typeface="Arial" panose="020B0604020202020204" pitchFamily="34" charset="0"/>
              </a:rPr>
              <a:t>(+) 243 814 404 285</a:t>
            </a:r>
          </a:p>
        </p:txBody>
      </p:sp>
      <p:sp>
        <p:nvSpPr>
          <p:cNvPr id="24" name="Text Box 45">
            <a:extLst>
              <a:ext uri="{FF2B5EF4-FFF2-40B4-BE49-F238E27FC236}">
                <a16:creationId xmlns:a16="http://schemas.microsoft.com/office/drawing/2014/main" id="{3D7E4B57-4218-127D-D083-8AA11AE88D94}"/>
              </a:ext>
            </a:extLst>
          </p:cNvPr>
          <p:cNvSpPr txBox="1"/>
          <p:nvPr/>
        </p:nvSpPr>
        <p:spPr>
          <a:xfrm>
            <a:off x="3891483" y="7679559"/>
            <a:ext cx="1800000" cy="468000"/>
          </a:xfrm>
          <a:prstGeom prst="rect">
            <a:avLst/>
          </a:prstGeom>
          <a:noFill/>
          <a:ln w="6350">
            <a:noFill/>
          </a:ln>
        </p:spPr>
        <p:txBody>
          <a:bodyPr rot="0" spcFirstLastPara="0" vert="horz" wrap="square" lIns="108000" tIns="49347" rIns="98694" bIns="49347" numCol="1" spcCol="0" rtlCol="0" fromWordArt="0" anchor="t" anchorCtr="0" forceAA="0" compatLnSpc="1">
            <a:prstTxWarp prst="textNoShape">
              <a:avLst/>
            </a:prstTxWarp>
            <a:noAutofit/>
          </a:bodyPr>
          <a:lstStyle/>
          <a:p>
            <a:pPr algn="just" defTabSz="986912">
              <a:lnSpc>
                <a:spcPct val="107000"/>
              </a:lnSpc>
              <a:defRPr/>
            </a:pPr>
            <a:r>
              <a:rPr lang="en-US" sz="700" b="1" kern="0" dirty="0">
                <a:solidFill>
                  <a:sysClr val="windowText" lastClr="000000"/>
                </a:solidFill>
                <a:latin typeface="Inter" panose="020B0502030000000004"/>
                <a:ea typeface="Calibri" panose="020F0502020204030204" pitchFamily="34" charset="0"/>
                <a:cs typeface="Arial" panose="020B0604020202020204" pitchFamily="34" charset="0"/>
              </a:rPr>
              <a:t>Tiann Nkawa</a:t>
            </a:r>
            <a:r>
              <a:rPr lang="en-US" sz="700" kern="0" dirty="0">
                <a:solidFill>
                  <a:sysClr val="windowText" lastClr="000000"/>
                </a:solidFill>
                <a:latin typeface="Inter" panose="020B0502030000000004"/>
                <a:ea typeface="Calibri" panose="020F0502020204030204" pitchFamily="34" charset="0"/>
                <a:cs typeface="Arial" panose="020B0604020202020204" pitchFamily="34" charset="0"/>
              </a:rPr>
              <a:t>, </a:t>
            </a:r>
            <a:r>
              <a:rPr lang="en-US" sz="700" u="sng" kern="0" dirty="0">
                <a:solidFill>
                  <a:srgbClr val="0563C1"/>
                </a:solidFill>
                <a:latin typeface="Inter" panose="020B0502030000000004"/>
                <a:ea typeface="Calibri" panose="020F0502020204030204" pitchFamily="34" charset="0"/>
                <a:cs typeface="Arial" panose="020B0604020202020204" pitchFamily="34" charset="0"/>
                <a:hlinkClick r:id="rId3"/>
              </a:rPr>
              <a:t>nkawa@unhcr.org</a:t>
            </a:r>
            <a:endParaRPr lang="en-US" sz="700" kern="0" dirty="0">
              <a:solidFill>
                <a:sysClr val="windowText" lastClr="000000"/>
              </a:solidFill>
              <a:latin typeface="Inter" panose="020B0502030000000004"/>
              <a:ea typeface="Calibri" panose="020F0502020204030204" pitchFamily="34" charset="0"/>
              <a:cs typeface="Arial" panose="020B0604020202020204" pitchFamily="34" charset="0"/>
            </a:endParaRPr>
          </a:p>
          <a:p>
            <a:pPr algn="just" defTabSz="986912">
              <a:lnSpc>
                <a:spcPct val="107000"/>
              </a:lnSpc>
              <a:defRPr/>
            </a:pPr>
            <a:r>
              <a:rPr lang="en-US" sz="700" kern="0" dirty="0">
                <a:solidFill>
                  <a:sysClr val="windowText" lastClr="000000"/>
                </a:solidFill>
                <a:latin typeface="Inter" panose="020B0502030000000004"/>
                <a:ea typeface="Calibri" panose="020F0502020204030204" pitchFamily="34" charset="0"/>
                <a:cs typeface="Arial" panose="020B0604020202020204" pitchFamily="34" charset="0"/>
              </a:rPr>
              <a:t>Information Management</a:t>
            </a:r>
          </a:p>
          <a:p>
            <a:pPr defTabSz="986912">
              <a:lnSpc>
                <a:spcPct val="107000"/>
              </a:lnSpc>
              <a:spcAft>
                <a:spcPts val="863"/>
              </a:spcAft>
              <a:defRPr/>
            </a:pPr>
            <a:r>
              <a:rPr lang="en-US" sz="700" kern="0" dirty="0">
                <a:solidFill>
                  <a:sysClr val="windowText" lastClr="000000"/>
                </a:solidFill>
                <a:latin typeface="Inter" panose="020B0502030000000004"/>
                <a:ea typeface="Calibri" panose="020F0502020204030204" pitchFamily="34" charset="0"/>
                <a:cs typeface="Arial" panose="020B0604020202020204" pitchFamily="34" charset="0"/>
              </a:rPr>
              <a:t>(+) 243 825 089 922</a:t>
            </a:r>
          </a:p>
          <a:p>
            <a:pPr defTabSz="986912">
              <a:lnSpc>
                <a:spcPct val="107000"/>
              </a:lnSpc>
              <a:spcAft>
                <a:spcPts val="863"/>
              </a:spcAft>
              <a:defRPr/>
            </a:pPr>
            <a:r>
              <a:rPr lang="en-US" sz="700" kern="0" dirty="0">
                <a:solidFill>
                  <a:sysClr val="windowText" lastClr="000000"/>
                </a:solidFill>
                <a:latin typeface="Inter" panose="020B0502030000000004"/>
                <a:ea typeface="Calibri" panose="020F0502020204030204" pitchFamily="34" charset="0"/>
                <a:cs typeface="Arial" panose="020B0604020202020204" pitchFamily="34" charset="0"/>
              </a:rPr>
              <a:t> </a:t>
            </a:r>
          </a:p>
          <a:p>
            <a:pPr defTabSz="986912">
              <a:lnSpc>
                <a:spcPct val="107000"/>
              </a:lnSpc>
              <a:spcAft>
                <a:spcPts val="863"/>
              </a:spcAft>
              <a:defRPr/>
            </a:pPr>
            <a:r>
              <a:rPr lang="en-US" sz="700" kern="0" dirty="0">
                <a:solidFill>
                  <a:sysClr val="windowText" lastClr="000000"/>
                </a:solidFill>
                <a:latin typeface="Inter" panose="020B0502030000000004"/>
                <a:ea typeface="Calibri" panose="020F0502020204030204" pitchFamily="34" charset="0"/>
                <a:cs typeface="Arial" panose="020B0604020202020204" pitchFamily="34" charset="0"/>
              </a:rPr>
              <a:t> </a:t>
            </a:r>
          </a:p>
        </p:txBody>
      </p:sp>
      <p:sp>
        <p:nvSpPr>
          <p:cNvPr id="25" name="Text Box 1">
            <a:extLst>
              <a:ext uri="{FF2B5EF4-FFF2-40B4-BE49-F238E27FC236}">
                <a16:creationId xmlns:a16="http://schemas.microsoft.com/office/drawing/2014/main" id="{93339A48-A7D3-0708-0E1A-114D9E98AE92}"/>
              </a:ext>
            </a:extLst>
          </p:cNvPr>
          <p:cNvSpPr txBox="1"/>
          <p:nvPr/>
        </p:nvSpPr>
        <p:spPr>
          <a:xfrm>
            <a:off x="5811374" y="7679559"/>
            <a:ext cx="1800000" cy="468000"/>
          </a:xfrm>
          <a:prstGeom prst="rect">
            <a:avLst/>
          </a:prstGeom>
          <a:noFill/>
          <a:ln w="6350">
            <a:noFill/>
          </a:ln>
        </p:spPr>
        <p:txBody>
          <a:bodyPr rot="0" spcFirstLastPara="0" vert="horz" wrap="square" lIns="108000" tIns="49347" rIns="98694" bIns="49347" numCol="1" spcCol="0" rtlCol="0" fromWordArt="0" anchor="t" anchorCtr="0" forceAA="0" compatLnSpc="1">
            <a:prstTxWarp prst="textNoShape">
              <a:avLst/>
            </a:prstTxWarp>
            <a:noAutofit/>
          </a:bodyPr>
          <a:lstStyle/>
          <a:p>
            <a:pPr defTabSz="986912">
              <a:lnSpc>
                <a:spcPct val="107000"/>
              </a:lnSpc>
              <a:spcAft>
                <a:spcPts val="863"/>
              </a:spcAft>
              <a:defRPr/>
            </a:pPr>
            <a:r>
              <a:rPr lang="en-US" sz="700" b="1" kern="0" dirty="0">
                <a:solidFill>
                  <a:sysClr val="windowText" lastClr="000000"/>
                </a:solidFill>
                <a:latin typeface="Inter" panose="020B0502030000000004"/>
                <a:ea typeface="Calibri" panose="020F0502020204030204" pitchFamily="34" charset="0"/>
                <a:cs typeface="Arial" panose="020B0604020202020204" pitchFamily="34" charset="0"/>
              </a:rPr>
              <a:t>Heritier Mpamu</a:t>
            </a:r>
            <a:r>
              <a:rPr lang="en-US" sz="700" kern="0" dirty="0">
                <a:solidFill>
                  <a:sysClr val="windowText" lastClr="000000"/>
                </a:solidFill>
                <a:latin typeface="Inter" panose="020B0502030000000004"/>
                <a:ea typeface="Calibri" panose="020F0502020204030204" pitchFamily="34" charset="0"/>
                <a:cs typeface="Arial" panose="020B0604020202020204" pitchFamily="34" charset="0"/>
              </a:rPr>
              <a:t>, </a:t>
            </a:r>
            <a:r>
              <a:rPr lang="fr-FR" sz="700" u="sng" kern="0" dirty="0">
                <a:solidFill>
                  <a:srgbClr val="0563C1"/>
                </a:solidFill>
                <a:latin typeface="Inter" panose="020B0502030000000004"/>
                <a:ea typeface="Inter" panose="020B0502030000000004" pitchFamily="34" charset="0"/>
                <a:cs typeface="Arial" panose="020B0604020202020204" pitchFamily="34" charset="0"/>
                <a:hlinkClick r:id="rId4"/>
              </a:rPr>
              <a:t>hmpamu@iom.int</a:t>
            </a:r>
            <a:br>
              <a:rPr lang="en-US" sz="700" kern="0" dirty="0">
                <a:solidFill>
                  <a:sysClr val="windowText" lastClr="000000"/>
                </a:solidFill>
                <a:latin typeface="Inter" panose="020B0502030000000004"/>
                <a:ea typeface="Calibri" panose="020F0502020204030204" pitchFamily="34" charset="0"/>
                <a:cs typeface="Arial" panose="020B0604020202020204" pitchFamily="34" charset="0"/>
              </a:rPr>
            </a:br>
            <a:r>
              <a:rPr lang="en-US" sz="700" kern="0" dirty="0">
                <a:solidFill>
                  <a:sysClr val="windowText" lastClr="000000"/>
                </a:solidFill>
                <a:latin typeface="Inter" panose="020B0502030000000004"/>
                <a:ea typeface="Calibri" panose="020F0502020204030204" pitchFamily="34" charset="0"/>
                <a:cs typeface="Arial" panose="020B0604020202020204" pitchFamily="34" charset="0"/>
              </a:rPr>
              <a:t>Information Management</a:t>
            </a:r>
            <a:br>
              <a:rPr lang="en-US" sz="700" kern="0" dirty="0">
                <a:solidFill>
                  <a:sysClr val="windowText" lastClr="000000"/>
                </a:solidFill>
                <a:latin typeface="Inter" panose="020B0502030000000004"/>
                <a:ea typeface="Calibri" panose="020F0502020204030204" pitchFamily="34" charset="0"/>
                <a:cs typeface="Arial" panose="020B0604020202020204" pitchFamily="34" charset="0"/>
              </a:rPr>
            </a:br>
            <a:r>
              <a:rPr lang="en-US" sz="700" kern="0" dirty="0">
                <a:solidFill>
                  <a:sysClr val="windowText" lastClr="000000"/>
                </a:solidFill>
                <a:latin typeface="Inter" panose="020B0502030000000004"/>
                <a:ea typeface="Calibri" panose="020F0502020204030204" pitchFamily="34" charset="0"/>
                <a:cs typeface="Arial" panose="020B0604020202020204" pitchFamily="34" charset="0"/>
              </a:rPr>
              <a:t>(+) 243 819 513 128</a:t>
            </a:r>
          </a:p>
          <a:p>
            <a:pPr defTabSz="986912">
              <a:lnSpc>
                <a:spcPct val="107000"/>
              </a:lnSpc>
              <a:spcAft>
                <a:spcPts val="863"/>
              </a:spcAft>
              <a:defRPr/>
            </a:pPr>
            <a:r>
              <a:rPr lang="en-US" sz="700" kern="0" dirty="0">
                <a:solidFill>
                  <a:sysClr val="windowText" lastClr="000000"/>
                </a:solidFill>
                <a:latin typeface="Inter" panose="020B0502030000000004"/>
                <a:ea typeface="Calibri" panose="020F0502020204030204" pitchFamily="34" charset="0"/>
                <a:cs typeface="Arial" panose="020B0604020202020204" pitchFamily="34" charset="0"/>
              </a:rPr>
              <a:t> </a:t>
            </a:r>
          </a:p>
          <a:p>
            <a:pPr defTabSz="986912">
              <a:lnSpc>
                <a:spcPct val="107000"/>
              </a:lnSpc>
              <a:spcAft>
                <a:spcPts val="863"/>
              </a:spcAft>
              <a:defRPr/>
            </a:pPr>
            <a:r>
              <a:rPr lang="en-US" sz="700" kern="0" dirty="0">
                <a:solidFill>
                  <a:sysClr val="windowText" lastClr="000000"/>
                </a:solidFill>
                <a:latin typeface="Inter" panose="020B0502030000000004"/>
                <a:ea typeface="Calibri" panose="020F0502020204030204" pitchFamily="34" charset="0"/>
                <a:cs typeface="Arial" panose="020B0604020202020204" pitchFamily="34" charset="0"/>
              </a:rPr>
              <a:t> </a:t>
            </a:r>
          </a:p>
        </p:txBody>
      </p:sp>
      <p:pic>
        <p:nvPicPr>
          <p:cNvPr id="2" name="Picture 1">
            <a:extLst>
              <a:ext uri="{FF2B5EF4-FFF2-40B4-BE49-F238E27FC236}">
                <a16:creationId xmlns:a16="http://schemas.microsoft.com/office/drawing/2014/main" id="{AD4AFFBC-7DD4-C977-73F2-3AEC729EC381}"/>
              </a:ext>
            </a:extLst>
          </p:cNvPr>
          <p:cNvPicPr>
            <a:picLocks noChangeAspect="1"/>
          </p:cNvPicPr>
          <p:nvPr/>
        </p:nvPicPr>
        <p:blipFill rotWithShape="1">
          <a:blip r:embed="rId5">
            <a:extLst>
              <a:ext uri="{28A0092B-C50C-407E-A947-70E740481C1C}">
                <a14:useLocalDpi xmlns:a14="http://schemas.microsoft.com/office/drawing/2010/main" val="0"/>
              </a:ext>
            </a:extLst>
          </a:blip>
          <a:srcRect l="10944" r="9640"/>
          <a:stretch/>
        </p:blipFill>
        <p:spPr>
          <a:xfrm>
            <a:off x="5333607" y="8581270"/>
            <a:ext cx="914883" cy="576000"/>
          </a:xfrm>
          <a:prstGeom prst="rect">
            <a:avLst/>
          </a:prstGeom>
        </p:spPr>
      </p:pic>
      <p:pic>
        <p:nvPicPr>
          <p:cNvPr id="3" name="Picture 5">
            <a:extLst>
              <a:ext uri="{FF2B5EF4-FFF2-40B4-BE49-F238E27FC236}">
                <a16:creationId xmlns:a16="http://schemas.microsoft.com/office/drawing/2014/main" id="{CB986CC9-E666-7BC1-70D9-24FDAB32B97F}"/>
              </a:ext>
            </a:extLst>
          </p:cNvPr>
          <p:cNvPicPr>
            <a:picLocks noChangeAspect="1"/>
          </p:cNvPicPr>
          <p:nvPr/>
        </p:nvPicPr>
        <p:blipFill rotWithShape="1">
          <a:blip r:embed="rId6">
            <a:extLst>
              <a:ext uri="{28A0092B-C50C-407E-A947-70E740481C1C}">
                <a14:useLocalDpi xmlns:a14="http://schemas.microsoft.com/office/drawing/2010/main" val="0"/>
              </a:ext>
            </a:extLst>
          </a:blip>
          <a:srcRect l="10086" r="8157"/>
          <a:stretch/>
        </p:blipFill>
        <p:spPr>
          <a:xfrm>
            <a:off x="6355165" y="8534386"/>
            <a:ext cx="1169450" cy="648000"/>
          </a:xfrm>
          <a:prstGeom prst="rect">
            <a:avLst/>
          </a:prstGeom>
        </p:spPr>
      </p:pic>
      <p:pic>
        <p:nvPicPr>
          <p:cNvPr id="29" name="Picture 4" descr="A group of people in a line&#10;&#10;Description automatically generated">
            <a:extLst>
              <a:ext uri="{FF2B5EF4-FFF2-40B4-BE49-F238E27FC236}">
                <a16:creationId xmlns:a16="http://schemas.microsoft.com/office/drawing/2014/main" id="{73701552-A90C-EF7F-A8F1-464DE64C3C3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306108" y="10109815"/>
            <a:ext cx="1242300" cy="830131"/>
          </a:xfrm>
          <a:prstGeom prst="rect">
            <a:avLst/>
          </a:prstGeom>
        </p:spPr>
      </p:pic>
      <p:sp>
        <p:nvSpPr>
          <p:cNvPr id="111" name="ZoneTexte 110">
            <a:extLst>
              <a:ext uri="{FF2B5EF4-FFF2-40B4-BE49-F238E27FC236}">
                <a16:creationId xmlns:a16="http://schemas.microsoft.com/office/drawing/2014/main" id="{89996C3D-1696-B171-043B-65C3E5F657B3}"/>
              </a:ext>
            </a:extLst>
          </p:cNvPr>
          <p:cNvSpPr txBox="1"/>
          <p:nvPr/>
        </p:nvSpPr>
        <p:spPr>
          <a:xfrm>
            <a:off x="307738" y="986382"/>
            <a:ext cx="620377" cy="253916"/>
          </a:xfrm>
          <a:prstGeom prst="rect">
            <a:avLst/>
          </a:prstGeom>
          <a:noFill/>
        </p:spPr>
        <p:txBody>
          <a:bodyPr wrap="square">
            <a:spAutoFit/>
          </a:bodyPr>
          <a:lstStyle/>
          <a:p>
            <a:pPr algn="ctr" defTabSz="493456">
              <a:defRPr/>
            </a:pPr>
            <a:r>
              <a:rPr lang="en-US" sz="1050" dirty="0">
                <a:solidFill>
                  <a:srgbClr val="1B657C"/>
                </a:solidFill>
                <a:latin typeface="Inter" panose="02000503000000020004" pitchFamily="2" charset="0"/>
                <a:ea typeface="Inter" panose="02000503000000020004" pitchFamily="2" charset="0"/>
                <a:cs typeface="Inter" panose="02000503000000020004" pitchFamily="2" charset="0"/>
              </a:rPr>
              <a:t>ITURI</a:t>
            </a:r>
          </a:p>
        </p:txBody>
      </p:sp>
      <p:sp>
        <p:nvSpPr>
          <p:cNvPr id="123" name="ZoneTexte 122">
            <a:extLst>
              <a:ext uri="{FF2B5EF4-FFF2-40B4-BE49-F238E27FC236}">
                <a16:creationId xmlns:a16="http://schemas.microsoft.com/office/drawing/2014/main" id="{4B0FCF6B-A076-D8C6-770D-FB074CA13170}"/>
              </a:ext>
            </a:extLst>
          </p:cNvPr>
          <p:cNvSpPr txBox="1"/>
          <p:nvPr/>
        </p:nvSpPr>
        <p:spPr>
          <a:xfrm>
            <a:off x="6842353" y="1054883"/>
            <a:ext cx="610410" cy="346249"/>
          </a:xfrm>
          <a:prstGeom prst="rect">
            <a:avLst/>
          </a:prstGeom>
          <a:noFill/>
        </p:spPr>
        <p:txBody>
          <a:bodyPr wrap="square">
            <a:spAutoFit/>
          </a:bodyPr>
          <a:lstStyle/>
          <a:p>
            <a:r>
              <a:rPr lang="fr-FR" sz="550" dirty="0">
                <a:solidFill>
                  <a:srgbClr val="EC6A4D"/>
                </a:solidFill>
                <a:latin typeface="Inter" panose="020B0502030000000004" pitchFamily="34" charset="0"/>
                <a:ea typeface="Inter" panose="020B0502030000000004" pitchFamily="34" charset="0"/>
              </a:rPr>
              <a:t>ACF,</a:t>
            </a:r>
          </a:p>
          <a:p>
            <a:r>
              <a:rPr lang="fr-FR" sz="550" dirty="0">
                <a:solidFill>
                  <a:srgbClr val="EC6A4D"/>
                </a:solidFill>
                <a:latin typeface="Inter" panose="020B0502030000000004" pitchFamily="34" charset="0"/>
                <a:ea typeface="Inter" panose="020B0502030000000004" pitchFamily="34" charset="0"/>
              </a:rPr>
              <a:t>CARITAS,</a:t>
            </a:r>
          </a:p>
          <a:p>
            <a:r>
              <a:rPr lang="fr-FR" sz="550" dirty="0">
                <a:solidFill>
                  <a:srgbClr val="EC6A4D"/>
                </a:solidFill>
                <a:latin typeface="Inter" panose="020B0502030000000004" pitchFamily="34" charset="0"/>
                <a:ea typeface="Inter" panose="020B0502030000000004" pitchFamily="34" charset="0"/>
              </a:rPr>
              <a:t>PAM</a:t>
            </a:r>
          </a:p>
        </p:txBody>
      </p:sp>
      <p:sp>
        <p:nvSpPr>
          <p:cNvPr id="125" name="ZoneTexte 124">
            <a:extLst>
              <a:ext uri="{FF2B5EF4-FFF2-40B4-BE49-F238E27FC236}">
                <a16:creationId xmlns:a16="http://schemas.microsoft.com/office/drawing/2014/main" id="{554983EA-7128-B5CF-1A76-079D47FBEA4C}"/>
              </a:ext>
            </a:extLst>
          </p:cNvPr>
          <p:cNvSpPr txBox="1"/>
          <p:nvPr/>
        </p:nvSpPr>
        <p:spPr>
          <a:xfrm>
            <a:off x="1140513" y="1054938"/>
            <a:ext cx="858225" cy="684803"/>
          </a:xfrm>
          <a:prstGeom prst="rect">
            <a:avLst/>
          </a:prstGeom>
          <a:noFill/>
        </p:spPr>
        <p:txBody>
          <a:bodyPr wrap="square">
            <a:spAutoFit/>
          </a:bodyPr>
          <a:lstStyle/>
          <a:p>
            <a:r>
              <a:rPr lang="fr-FR" sz="550" dirty="0">
                <a:solidFill>
                  <a:srgbClr val="EC6A4D"/>
                </a:solidFill>
                <a:latin typeface="Inter" panose="020B0502030000000004" pitchFamily="34" charset="0"/>
                <a:ea typeface="Inter" panose="020B0502030000000004" pitchFamily="34" charset="0"/>
              </a:rPr>
              <a:t>DRC, </a:t>
            </a:r>
          </a:p>
          <a:p>
            <a:r>
              <a:rPr lang="fr-FR" sz="550" dirty="0">
                <a:solidFill>
                  <a:srgbClr val="EC6A4D"/>
                </a:solidFill>
                <a:latin typeface="Inter" panose="020B0502030000000004" pitchFamily="34" charset="0"/>
                <a:ea typeface="Inter" panose="020B0502030000000004" pitchFamily="34" charset="0"/>
              </a:rPr>
              <a:t>MSF,</a:t>
            </a:r>
          </a:p>
          <a:p>
            <a:r>
              <a:rPr lang="fr-FR" sz="550" dirty="0">
                <a:solidFill>
                  <a:srgbClr val="EC6A4D"/>
                </a:solidFill>
                <a:latin typeface="Inter" panose="020B0502030000000004" pitchFamily="34" charset="0"/>
                <a:ea typeface="Inter" panose="020B0502030000000004" pitchFamily="34" charset="0"/>
              </a:rPr>
              <a:t>OIM, </a:t>
            </a:r>
          </a:p>
          <a:p>
            <a:r>
              <a:rPr lang="fr-FR" sz="550" dirty="0">
                <a:solidFill>
                  <a:srgbClr val="EC6A4D"/>
                </a:solidFill>
                <a:latin typeface="Inter" panose="020B0502030000000004" pitchFamily="34" charset="0"/>
                <a:ea typeface="Inter" panose="020B0502030000000004" pitchFamily="34" charset="0"/>
              </a:rPr>
              <a:t>SOLIDARITES INTERNATIONALES,</a:t>
            </a:r>
          </a:p>
          <a:p>
            <a:r>
              <a:rPr lang="fr-FR" sz="550" dirty="0">
                <a:solidFill>
                  <a:srgbClr val="EC6A4D"/>
                </a:solidFill>
                <a:latin typeface="Inter" panose="020B0502030000000004" pitchFamily="34" charset="0"/>
                <a:ea typeface="Inter" panose="020B0502030000000004" pitchFamily="34" charset="0"/>
              </a:rPr>
              <a:t>TEARFUND</a:t>
            </a:r>
          </a:p>
          <a:p>
            <a:endParaRPr lang="fr-FR" sz="550" dirty="0">
              <a:solidFill>
                <a:srgbClr val="EC6A4D"/>
              </a:solidFill>
              <a:latin typeface="Inter" panose="020B0502030000000004" pitchFamily="34" charset="0"/>
              <a:ea typeface="Inter" panose="020B0502030000000004" pitchFamily="34" charset="0"/>
            </a:endParaRPr>
          </a:p>
        </p:txBody>
      </p:sp>
      <p:sp>
        <p:nvSpPr>
          <p:cNvPr id="127" name="ZoneTexte 126">
            <a:extLst>
              <a:ext uri="{FF2B5EF4-FFF2-40B4-BE49-F238E27FC236}">
                <a16:creationId xmlns:a16="http://schemas.microsoft.com/office/drawing/2014/main" id="{9F8E4E06-CA37-EDA9-E4E9-71202130FA23}"/>
              </a:ext>
            </a:extLst>
          </p:cNvPr>
          <p:cNvSpPr txBox="1"/>
          <p:nvPr/>
        </p:nvSpPr>
        <p:spPr>
          <a:xfrm>
            <a:off x="6108695" y="1055975"/>
            <a:ext cx="468362" cy="261610"/>
          </a:xfrm>
          <a:prstGeom prst="rect">
            <a:avLst/>
          </a:prstGeom>
          <a:noFill/>
        </p:spPr>
        <p:txBody>
          <a:bodyPr wrap="square">
            <a:spAutoFit/>
          </a:bodyPr>
          <a:lstStyle/>
          <a:p>
            <a:r>
              <a:rPr lang="fr-FR" sz="550" dirty="0">
                <a:solidFill>
                  <a:srgbClr val="EC6A4D"/>
                </a:solidFill>
                <a:latin typeface="Inter" panose="020B0502030000000004" pitchFamily="34" charset="0"/>
                <a:ea typeface="Inter" panose="020B0502030000000004" pitchFamily="34" charset="0"/>
              </a:rPr>
              <a:t>DRC,</a:t>
            </a:r>
          </a:p>
          <a:p>
            <a:r>
              <a:rPr lang="fr-FR" sz="550" dirty="0">
                <a:solidFill>
                  <a:srgbClr val="EC6A4D"/>
                </a:solidFill>
                <a:latin typeface="Inter" panose="020B0502030000000004" pitchFamily="34" charset="0"/>
                <a:ea typeface="Inter" panose="020B0502030000000004" pitchFamily="34" charset="0"/>
              </a:rPr>
              <a:t>NRC</a:t>
            </a:r>
          </a:p>
        </p:txBody>
      </p:sp>
      <p:sp>
        <p:nvSpPr>
          <p:cNvPr id="129" name="ZoneTexte 128">
            <a:extLst>
              <a:ext uri="{FF2B5EF4-FFF2-40B4-BE49-F238E27FC236}">
                <a16:creationId xmlns:a16="http://schemas.microsoft.com/office/drawing/2014/main" id="{2506768E-912E-8296-29D1-2BB3884DADE4}"/>
              </a:ext>
            </a:extLst>
          </p:cNvPr>
          <p:cNvSpPr txBox="1"/>
          <p:nvPr/>
        </p:nvSpPr>
        <p:spPr>
          <a:xfrm>
            <a:off x="4364848" y="1052058"/>
            <a:ext cx="719705" cy="769441"/>
          </a:xfrm>
          <a:prstGeom prst="rect">
            <a:avLst/>
          </a:prstGeom>
          <a:noFill/>
        </p:spPr>
        <p:txBody>
          <a:bodyPr wrap="square">
            <a:spAutoFit/>
          </a:bodyPr>
          <a:lstStyle/>
          <a:p>
            <a:pPr lvl="0">
              <a:defRPr/>
            </a:pPr>
            <a:r>
              <a:rPr lang="en-US" sz="550" dirty="0">
                <a:solidFill>
                  <a:srgbClr val="EC6A4D"/>
                </a:solidFill>
                <a:latin typeface="Inter" panose="020B0502030000000004" pitchFamily="34" charset="0"/>
                <a:ea typeface="Inter" panose="020B0502030000000004" pitchFamily="34" charset="0"/>
              </a:rPr>
              <a:t>LIVING PEACE </a:t>
            </a:r>
          </a:p>
          <a:p>
            <a:pPr lvl="0">
              <a:defRPr/>
            </a:pPr>
            <a:r>
              <a:rPr lang="en-US" sz="550" dirty="0">
                <a:solidFill>
                  <a:srgbClr val="EC6A4D"/>
                </a:solidFill>
                <a:latin typeface="Inter" panose="020B0502030000000004" pitchFamily="34" charset="0"/>
                <a:ea typeface="Inter" panose="020B0502030000000004" pitchFamily="34" charset="0"/>
              </a:rPr>
              <a:t>INSTITUTE, </a:t>
            </a:r>
          </a:p>
          <a:p>
            <a:pPr>
              <a:defRPr/>
            </a:pPr>
            <a:r>
              <a:rPr lang="en-US" sz="550" dirty="0">
                <a:solidFill>
                  <a:srgbClr val="EC6A4D"/>
                </a:solidFill>
                <a:latin typeface="Inter" panose="020B0502030000000004" pitchFamily="34" charset="0"/>
                <a:ea typeface="Inter" panose="020B0502030000000004" pitchFamily="34" charset="0"/>
              </a:rPr>
              <a:t>MALTESER,</a:t>
            </a:r>
            <a:endParaRPr lang="fr-FR" sz="550" dirty="0">
              <a:solidFill>
                <a:srgbClr val="EC6A4D"/>
              </a:solidFill>
              <a:latin typeface="Inter" panose="020B0502030000000004" pitchFamily="34" charset="0"/>
              <a:ea typeface="Inter" panose="020B0502030000000004" pitchFamily="34" charset="0"/>
            </a:endParaRPr>
          </a:p>
          <a:p>
            <a:pPr marL="0" marR="0" lvl="0" indent="0" algn="l" defTabSz="995507" rtl="0" eaLnBrk="1" fontAlgn="auto" latinLnBrk="0" hangingPunct="1">
              <a:lnSpc>
                <a:spcPct val="100000"/>
              </a:lnSpc>
              <a:spcBef>
                <a:spcPts val="0"/>
              </a:spcBef>
              <a:spcAft>
                <a:spcPts val="0"/>
              </a:spcAft>
              <a:buClrTx/>
              <a:buSzTx/>
              <a:buFontTx/>
              <a:buNone/>
              <a:tabLst/>
              <a:defRPr/>
            </a:pPr>
            <a:r>
              <a:rPr kumimoji="0" lang="en-US" sz="550" b="0" i="0" u="none" strike="noStrike" kern="1200" cap="none" spc="0" normalizeH="0" baseline="0" noProof="0" dirty="0">
                <a:ln>
                  <a:noFill/>
                </a:ln>
                <a:solidFill>
                  <a:srgbClr val="EC6A4D"/>
                </a:solidFill>
                <a:effectLst/>
                <a:uLnTx/>
                <a:uFillTx/>
                <a:latin typeface="Inter" panose="020B0502030000000004" pitchFamily="34" charset="0"/>
                <a:ea typeface="Inter" panose="020B0502030000000004" pitchFamily="34" charset="0"/>
                <a:cs typeface="+mn-cs"/>
              </a:rPr>
              <a:t>MEDAIR,</a:t>
            </a:r>
          </a:p>
          <a:p>
            <a:r>
              <a:rPr lang="en-US" sz="550" dirty="0">
                <a:solidFill>
                  <a:srgbClr val="EC6A4D"/>
                </a:solidFill>
                <a:latin typeface="Inter" panose="020B0502030000000004" pitchFamily="34" charset="0"/>
                <a:ea typeface="Inter" panose="020B0502030000000004" pitchFamily="34" charset="0"/>
              </a:rPr>
              <a:t>MSF, </a:t>
            </a:r>
          </a:p>
          <a:p>
            <a:r>
              <a:rPr lang="en-US" sz="550" dirty="0">
                <a:solidFill>
                  <a:srgbClr val="EC6A4D"/>
                </a:solidFill>
                <a:latin typeface="Inter" panose="020B0502030000000004" pitchFamily="34" charset="0"/>
                <a:ea typeface="Inter" panose="020B0502030000000004" pitchFamily="34" charset="0"/>
              </a:rPr>
              <a:t>PUI, </a:t>
            </a:r>
          </a:p>
          <a:p>
            <a:r>
              <a:rPr lang="en-US" sz="550" dirty="0">
                <a:solidFill>
                  <a:srgbClr val="EC6A4D"/>
                </a:solidFill>
                <a:latin typeface="Inter" panose="020B0502030000000004" pitchFamily="34" charset="0"/>
                <a:ea typeface="Inter" panose="020B0502030000000004" pitchFamily="34" charset="0"/>
              </a:rPr>
              <a:t>SAVE THE CHILDREN</a:t>
            </a:r>
            <a:endParaRPr lang="fr-FR" sz="550" dirty="0">
              <a:solidFill>
                <a:srgbClr val="EC6A4D"/>
              </a:solidFill>
              <a:latin typeface="Inter" panose="020B0502030000000004" pitchFamily="34" charset="0"/>
              <a:ea typeface="Inter" panose="020B0502030000000004" pitchFamily="34" charset="0"/>
            </a:endParaRPr>
          </a:p>
        </p:txBody>
      </p:sp>
      <p:sp>
        <p:nvSpPr>
          <p:cNvPr id="131" name="ZoneTexte 130">
            <a:extLst>
              <a:ext uri="{FF2B5EF4-FFF2-40B4-BE49-F238E27FC236}">
                <a16:creationId xmlns:a16="http://schemas.microsoft.com/office/drawing/2014/main" id="{C2D96713-261A-E89C-3773-A2905A60F32B}"/>
              </a:ext>
            </a:extLst>
          </p:cNvPr>
          <p:cNvSpPr txBox="1"/>
          <p:nvPr/>
        </p:nvSpPr>
        <p:spPr>
          <a:xfrm>
            <a:off x="3651718" y="1050740"/>
            <a:ext cx="610077" cy="515526"/>
          </a:xfrm>
          <a:prstGeom prst="rect">
            <a:avLst/>
          </a:prstGeom>
          <a:noFill/>
        </p:spPr>
        <p:txBody>
          <a:bodyPr wrap="square">
            <a:spAutoFit/>
          </a:bodyPr>
          <a:lstStyle/>
          <a:p>
            <a:r>
              <a:rPr lang="en-US" sz="550" dirty="0">
                <a:solidFill>
                  <a:srgbClr val="EC6A4D"/>
                </a:solidFill>
                <a:latin typeface="Inter" panose="020B0502030000000004" pitchFamily="34" charset="0"/>
                <a:ea typeface="Inter" panose="020B0502030000000004" pitchFamily="34" charset="0"/>
              </a:rPr>
              <a:t>MEDAIR,</a:t>
            </a:r>
          </a:p>
          <a:p>
            <a:r>
              <a:rPr lang="en-US" sz="550" dirty="0">
                <a:solidFill>
                  <a:srgbClr val="EC6A4D"/>
                </a:solidFill>
                <a:latin typeface="Inter" panose="020B0502030000000004" pitchFamily="34" charset="0"/>
                <a:ea typeface="Inter" panose="020B0502030000000004" pitchFamily="34" charset="0"/>
              </a:rPr>
              <a:t>MSF,</a:t>
            </a:r>
          </a:p>
          <a:p>
            <a:r>
              <a:rPr lang="en-US" sz="550" dirty="0">
                <a:solidFill>
                  <a:srgbClr val="EC6A4D"/>
                </a:solidFill>
                <a:latin typeface="Inter" panose="020B0502030000000004" pitchFamily="34" charset="0"/>
                <a:ea typeface="Inter" panose="020B0502030000000004" pitchFamily="34" charset="0"/>
              </a:rPr>
              <a:t>PUI,</a:t>
            </a:r>
          </a:p>
          <a:p>
            <a:r>
              <a:rPr lang="en-US" sz="550" dirty="0">
                <a:solidFill>
                  <a:srgbClr val="EC6A4D"/>
                </a:solidFill>
                <a:latin typeface="Inter" panose="020B0502030000000004" pitchFamily="34" charset="0"/>
                <a:ea typeface="Inter" panose="020B0502030000000004" pitchFamily="34" charset="0"/>
              </a:rPr>
              <a:t>SAVE THE CHILDREN</a:t>
            </a:r>
            <a:endParaRPr lang="fr-FR" sz="550" dirty="0">
              <a:solidFill>
                <a:srgbClr val="EC6A4D"/>
              </a:solidFill>
              <a:latin typeface="Inter" panose="020B0502030000000004" pitchFamily="34" charset="0"/>
              <a:ea typeface="Inter" panose="020B0502030000000004" pitchFamily="34" charset="0"/>
            </a:endParaRPr>
          </a:p>
        </p:txBody>
      </p:sp>
      <p:sp>
        <p:nvSpPr>
          <p:cNvPr id="133" name="ZoneTexte 132">
            <a:extLst>
              <a:ext uri="{FF2B5EF4-FFF2-40B4-BE49-F238E27FC236}">
                <a16:creationId xmlns:a16="http://schemas.microsoft.com/office/drawing/2014/main" id="{860E99AA-EB92-E566-96F0-FE6323CDDAF9}"/>
              </a:ext>
            </a:extLst>
          </p:cNvPr>
          <p:cNvSpPr txBox="1"/>
          <p:nvPr/>
        </p:nvSpPr>
        <p:spPr>
          <a:xfrm>
            <a:off x="2810197" y="1048216"/>
            <a:ext cx="858224" cy="769441"/>
          </a:xfrm>
          <a:prstGeom prst="rect">
            <a:avLst/>
          </a:prstGeom>
          <a:noFill/>
        </p:spPr>
        <p:txBody>
          <a:bodyPr wrap="square">
            <a:spAutoFit/>
          </a:bodyPr>
          <a:lstStyle/>
          <a:p>
            <a:r>
              <a:rPr lang="fr-FR" sz="550" dirty="0">
                <a:solidFill>
                  <a:srgbClr val="EC6A4D"/>
                </a:solidFill>
                <a:latin typeface="Inter" panose="020B0502030000000004" pitchFamily="34" charset="0"/>
                <a:ea typeface="Inter" panose="020B0502030000000004" pitchFamily="34" charset="0"/>
              </a:rPr>
              <a:t>AJEDEC,</a:t>
            </a:r>
          </a:p>
          <a:p>
            <a:r>
              <a:rPr lang="fr-FR" sz="550" dirty="0">
                <a:solidFill>
                  <a:srgbClr val="EC6A4D"/>
                </a:solidFill>
                <a:latin typeface="Inter" panose="020B0502030000000004" pitchFamily="34" charset="0"/>
                <a:ea typeface="Inter" panose="020B0502030000000004" pitchFamily="34" charset="0"/>
              </a:rPr>
              <a:t>COOPI,</a:t>
            </a:r>
          </a:p>
          <a:p>
            <a:r>
              <a:rPr lang="fr-FR" sz="550" dirty="0">
                <a:solidFill>
                  <a:srgbClr val="EC6A4D"/>
                </a:solidFill>
                <a:latin typeface="Inter" panose="020B0502030000000004" pitchFamily="34" charset="0"/>
                <a:ea typeface="Inter" panose="020B0502030000000004" pitchFamily="34" charset="0"/>
              </a:rPr>
              <a:t>DRC,</a:t>
            </a:r>
          </a:p>
          <a:p>
            <a:r>
              <a:rPr lang="fr-FR" sz="550" dirty="0">
                <a:solidFill>
                  <a:srgbClr val="EC6A4D"/>
                </a:solidFill>
                <a:latin typeface="Inter" panose="020B0502030000000004" pitchFamily="34" charset="0"/>
                <a:ea typeface="Inter" panose="020B0502030000000004" pitchFamily="34" charset="0"/>
              </a:rPr>
              <a:t>HCR, </a:t>
            </a:r>
          </a:p>
          <a:p>
            <a:r>
              <a:rPr lang="fr-FR" sz="550" dirty="0">
                <a:solidFill>
                  <a:srgbClr val="EC6A4D"/>
                </a:solidFill>
                <a:latin typeface="Inter" panose="020B0502030000000004" pitchFamily="34" charset="0"/>
                <a:ea typeface="Inter" panose="020B0502030000000004" pitchFamily="34" charset="0"/>
              </a:rPr>
              <a:t>INTERSOS,</a:t>
            </a:r>
          </a:p>
          <a:p>
            <a:r>
              <a:rPr lang="fr-FR" sz="550" dirty="0">
                <a:solidFill>
                  <a:srgbClr val="EC6A4D"/>
                </a:solidFill>
                <a:latin typeface="Inter" panose="020B0502030000000004" pitchFamily="34" charset="0"/>
                <a:ea typeface="Inter" panose="020B0502030000000004" pitchFamily="34" charset="0"/>
              </a:rPr>
              <a:t>NRC</a:t>
            </a:r>
          </a:p>
          <a:p>
            <a:r>
              <a:rPr lang="fr-FR" sz="550" dirty="0">
                <a:solidFill>
                  <a:srgbClr val="EC6A4D"/>
                </a:solidFill>
                <a:latin typeface="Inter" panose="020B0502030000000004" pitchFamily="34" charset="0"/>
                <a:ea typeface="Inter" panose="020B0502030000000004" pitchFamily="34" charset="0"/>
              </a:rPr>
              <a:t>PADI, </a:t>
            </a:r>
          </a:p>
          <a:p>
            <a:r>
              <a:rPr lang="fr-FR" sz="550" dirty="0">
                <a:solidFill>
                  <a:srgbClr val="EC6A4D"/>
                </a:solidFill>
                <a:latin typeface="Inter" panose="020B0502030000000004" pitchFamily="34" charset="0"/>
                <a:ea typeface="Inter" panose="020B0502030000000004" pitchFamily="34" charset="0"/>
              </a:rPr>
              <a:t>SOFEPADI</a:t>
            </a:r>
          </a:p>
        </p:txBody>
      </p:sp>
      <p:sp>
        <p:nvSpPr>
          <p:cNvPr id="135" name="ZoneTexte 134">
            <a:extLst>
              <a:ext uri="{FF2B5EF4-FFF2-40B4-BE49-F238E27FC236}">
                <a16:creationId xmlns:a16="http://schemas.microsoft.com/office/drawing/2014/main" id="{EDA001F7-E361-5343-BEAA-B7EA77B169CB}"/>
              </a:ext>
            </a:extLst>
          </p:cNvPr>
          <p:cNvSpPr txBox="1"/>
          <p:nvPr/>
        </p:nvSpPr>
        <p:spPr>
          <a:xfrm>
            <a:off x="2125625" y="1054938"/>
            <a:ext cx="489020" cy="346249"/>
          </a:xfrm>
          <a:prstGeom prst="rect">
            <a:avLst/>
          </a:prstGeom>
          <a:noFill/>
        </p:spPr>
        <p:txBody>
          <a:bodyPr wrap="square">
            <a:spAutoFit/>
          </a:bodyPr>
          <a:lstStyle/>
          <a:p>
            <a:r>
              <a:rPr lang="fr-FR" sz="550" dirty="0">
                <a:solidFill>
                  <a:srgbClr val="EC6A4D"/>
                </a:solidFill>
                <a:latin typeface="Inter" panose="020B0502030000000004" pitchFamily="34" charset="0"/>
                <a:ea typeface="Inter" panose="020B0502030000000004" pitchFamily="34" charset="0"/>
              </a:rPr>
              <a:t>HCR, OIM,</a:t>
            </a:r>
          </a:p>
          <a:p>
            <a:r>
              <a:rPr lang="fr-FR" sz="550" dirty="0">
                <a:solidFill>
                  <a:srgbClr val="EC6A4D"/>
                </a:solidFill>
                <a:latin typeface="Inter" panose="020B0502030000000004" pitchFamily="34" charset="0"/>
                <a:ea typeface="Inter" panose="020B0502030000000004" pitchFamily="34" charset="0"/>
              </a:rPr>
              <a:t>DRC</a:t>
            </a:r>
          </a:p>
        </p:txBody>
      </p:sp>
      <p:sp>
        <p:nvSpPr>
          <p:cNvPr id="136" name="ZoneTexte 135">
            <a:extLst>
              <a:ext uri="{FF2B5EF4-FFF2-40B4-BE49-F238E27FC236}">
                <a16:creationId xmlns:a16="http://schemas.microsoft.com/office/drawing/2014/main" id="{39EE1920-862D-2B95-BA32-4D644C85B5D0}"/>
              </a:ext>
            </a:extLst>
          </p:cNvPr>
          <p:cNvSpPr txBox="1"/>
          <p:nvPr/>
        </p:nvSpPr>
        <p:spPr>
          <a:xfrm>
            <a:off x="5192661" y="1315477"/>
            <a:ext cx="461354" cy="167097"/>
          </a:xfrm>
          <a:prstGeom prst="rect">
            <a:avLst/>
          </a:prstGeom>
          <a:noFill/>
        </p:spPr>
        <p:txBody>
          <a:bodyPr wrap="square">
            <a:spAutoFit/>
          </a:bodyPr>
          <a:lstStyle/>
          <a:p>
            <a:r>
              <a:rPr lang="fr-FR" sz="486" dirty="0">
                <a:solidFill>
                  <a:srgbClr val="EC6A4D"/>
                </a:solidFill>
                <a:latin typeface="Inter" panose="020B0502030000000004" pitchFamily="34" charset="0"/>
                <a:ea typeface="Inter" panose="020B0502030000000004" pitchFamily="34" charset="0"/>
              </a:rPr>
              <a:t>-</a:t>
            </a:r>
          </a:p>
        </p:txBody>
      </p:sp>
      <p:sp>
        <p:nvSpPr>
          <p:cNvPr id="150" name="TextBox 124">
            <a:extLst>
              <a:ext uri="{FF2B5EF4-FFF2-40B4-BE49-F238E27FC236}">
                <a16:creationId xmlns:a16="http://schemas.microsoft.com/office/drawing/2014/main" id="{1A88A0CF-155A-9682-5DBD-3F7E49F0ADAD}"/>
              </a:ext>
            </a:extLst>
          </p:cNvPr>
          <p:cNvSpPr txBox="1"/>
          <p:nvPr/>
        </p:nvSpPr>
        <p:spPr>
          <a:xfrm>
            <a:off x="-19764" y="5423201"/>
            <a:ext cx="7576718" cy="1923604"/>
          </a:xfrm>
          <a:prstGeom prst="rect">
            <a:avLst/>
          </a:prstGeom>
          <a:noFill/>
        </p:spPr>
        <p:txBody>
          <a:bodyPr wrap="square">
            <a:spAutoFit/>
          </a:bodyPr>
          <a:lstStyle/>
          <a:p>
            <a:pPr algn="just" defTabSz="493456">
              <a:defRPr/>
            </a:pPr>
            <a:r>
              <a:rPr lang="pt-BR" sz="700" dirty="0">
                <a:solidFill>
                  <a:srgbClr val="1B657C"/>
                </a:solidFill>
                <a:latin typeface="Inter" panose="020B0502030000000004" pitchFamily="34" charset="0"/>
                <a:ea typeface="Inter" panose="020B0502030000000004" pitchFamily="34" charset="0"/>
              </a:rPr>
              <a:t>ABCOM: </a:t>
            </a:r>
            <a:r>
              <a:rPr lang="fr-FR" sz="700" dirty="0">
                <a:solidFill>
                  <a:srgbClr val="EC6A4D"/>
                </a:solidFill>
                <a:latin typeface="Inter" panose="020B0502030000000004" pitchFamily="34" charset="0"/>
                <a:ea typeface="Inter" panose="020B0502030000000004" pitchFamily="34" charset="0"/>
              </a:rPr>
              <a:t>Action pour le Bien-être Communautaire; </a:t>
            </a:r>
            <a:r>
              <a:rPr lang="en-US" sz="700" dirty="0">
                <a:solidFill>
                  <a:srgbClr val="1B657C"/>
                </a:solidFill>
                <a:latin typeface="Inter" panose="02000503000000020004" pitchFamily="2" charset="0"/>
                <a:ea typeface="Inter" panose="02000503000000020004" pitchFamily="2" charset="0"/>
                <a:cs typeface="Inter" panose="02000503000000020004" pitchFamily="2" charset="0"/>
              </a:rPr>
              <a:t>ACF: </a:t>
            </a:r>
            <a:r>
              <a:rPr lang="en-US" sz="700" dirty="0">
                <a:solidFill>
                  <a:srgbClr val="EC6A4D"/>
                </a:solidFill>
                <a:latin typeface="Inter" panose="02000503000000020004" pitchFamily="2" charset="0"/>
                <a:ea typeface="Inter" panose="02000503000000020004" pitchFamily="2" charset="0"/>
                <a:cs typeface="Inter" panose="02000503000000020004" pitchFamily="2" charset="0"/>
              </a:rPr>
              <a:t>Action Contre la Faim; </a:t>
            </a:r>
            <a:r>
              <a:rPr lang="en-US" sz="700" dirty="0">
                <a:solidFill>
                  <a:srgbClr val="1B657C"/>
                </a:solidFill>
                <a:latin typeface="Inter" panose="020B0502030000000004" pitchFamily="34" charset="0"/>
                <a:ea typeface="Inter" panose="020B0502030000000004" pitchFamily="34" charset="0"/>
              </a:rPr>
              <a:t>ACPEJ: </a:t>
            </a:r>
            <a:r>
              <a:rPr lang="fr-FR" sz="700" dirty="0">
                <a:solidFill>
                  <a:srgbClr val="EC6A4D"/>
                </a:solidFill>
                <a:latin typeface="Inter" panose="020B0502030000000004" pitchFamily="34" charset="0"/>
                <a:ea typeface="Inter" panose="020B0502030000000004" pitchFamily="34" charset="0"/>
              </a:rPr>
              <a:t>Actions des Ex-Combattants Pour l’Encadrement des Jeunes et la lutte contre l’enrôlement des enfants et les violences sexuelles basées sur le genre</a:t>
            </a:r>
            <a:r>
              <a:rPr lang="en-US" sz="700" dirty="0">
                <a:solidFill>
                  <a:srgbClr val="EC6A4D"/>
                </a:solidFill>
                <a:latin typeface="Inter" panose="020B0502030000000004" pitchFamily="34" charset="0"/>
                <a:ea typeface="Inter" panose="020B0502030000000004" pitchFamily="34" charset="0"/>
              </a:rPr>
              <a:t>; </a:t>
            </a:r>
            <a:r>
              <a:rPr lang="en-US" sz="700" dirty="0">
                <a:solidFill>
                  <a:srgbClr val="1B657C"/>
                </a:solidFill>
                <a:latin typeface="Inter" panose="02000503000000020004" pitchFamily="2" charset="0"/>
                <a:ea typeface="Inter" panose="02000503000000020004" pitchFamily="2" charset="0"/>
                <a:cs typeface="Inter" panose="02000503000000020004" pitchFamily="2" charset="0"/>
              </a:rPr>
              <a:t>ACTED: </a:t>
            </a:r>
            <a:r>
              <a:rPr lang="fr-CD" sz="700" dirty="0">
                <a:solidFill>
                  <a:srgbClr val="EC6A4D"/>
                </a:solidFill>
                <a:latin typeface="Inter" panose="02000503000000020004" pitchFamily="2" charset="0"/>
                <a:ea typeface="Inter" panose="02000503000000020004" pitchFamily="2" charset="0"/>
                <a:cs typeface="Inter" panose="02000503000000020004" pitchFamily="2" charset="0"/>
              </a:rPr>
              <a:t>Agence</a:t>
            </a:r>
            <a:r>
              <a:rPr lang="en-US" sz="700" dirty="0">
                <a:solidFill>
                  <a:srgbClr val="EC6A4D"/>
                </a:solidFill>
                <a:latin typeface="Inter" panose="02000503000000020004" pitchFamily="2" charset="0"/>
                <a:ea typeface="Inter" panose="02000503000000020004" pitchFamily="2" charset="0"/>
                <a:cs typeface="Inter" panose="02000503000000020004" pitchFamily="2" charset="0"/>
              </a:rPr>
              <a:t> </a:t>
            </a:r>
            <a:r>
              <a:rPr lang="fr-FR" sz="700" dirty="0">
                <a:solidFill>
                  <a:srgbClr val="EC6A4D"/>
                </a:solidFill>
                <a:latin typeface="Inter" panose="02000503000000020004" pitchFamily="2" charset="0"/>
                <a:ea typeface="Inter" panose="02000503000000020004" pitchFamily="2" charset="0"/>
                <a:cs typeface="Inter" panose="02000503000000020004" pitchFamily="2" charset="0"/>
              </a:rPr>
              <a:t>d’Aide</a:t>
            </a:r>
            <a:r>
              <a:rPr lang="en-US" sz="700" dirty="0">
                <a:solidFill>
                  <a:srgbClr val="EC6A4D"/>
                </a:solidFill>
                <a:latin typeface="Inter" panose="02000503000000020004" pitchFamily="2" charset="0"/>
                <a:ea typeface="Inter" panose="02000503000000020004" pitchFamily="2" charset="0"/>
                <a:cs typeface="Inter" panose="02000503000000020004" pitchFamily="2" charset="0"/>
              </a:rPr>
              <a:t> a la Cooperation Technique et au </a:t>
            </a:r>
            <a:r>
              <a:rPr lang="fr-FR" sz="700" dirty="0">
                <a:solidFill>
                  <a:srgbClr val="EC6A4D"/>
                </a:solidFill>
                <a:latin typeface="Inter" panose="02000503000000020004" pitchFamily="2" charset="0"/>
                <a:ea typeface="Inter" panose="02000503000000020004" pitchFamily="2" charset="0"/>
                <a:cs typeface="Inter" panose="02000503000000020004" pitchFamily="2" charset="0"/>
              </a:rPr>
              <a:t>Développement; </a:t>
            </a:r>
            <a:r>
              <a:rPr lang="en-US" sz="700" dirty="0">
                <a:solidFill>
                  <a:srgbClr val="1B657C"/>
                </a:solidFill>
                <a:latin typeface="Inter" panose="020B0502030000000004" pitchFamily="34" charset="0"/>
                <a:ea typeface="Inter" panose="020B0502030000000004" pitchFamily="34" charset="0"/>
              </a:rPr>
              <a:t>ACTION AID</a:t>
            </a:r>
            <a:r>
              <a:rPr lang="en-US" sz="700" dirty="0">
                <a:solidFill>
                  <a:srgbClr val="EC6A4D"/>
                </a:solidFill>
                <a:latin typeface="Inter" panose="020B0502030000000004" pitchFamily="34" charset="0"/>
                <a:ea typeface="Inter" panose="020B0502030000000004" pitchFamily="34" charset="0"/>
              </a:rPr>
              <a:t>; </a:t>
            </a:r>
            <a:r>
              <a:rPr lang="fr-FR" sz="700" dirty="0">
                <a:solidFill>
                  <a:srgbClr val="1B657C"/>
                </a:solidFill>
                <a:latin typeface="Inter" panose="02000503000000020004" pitchFamily="2" charset="0"/>
                <a:ea typeface="Inter" panose="02000503000000020004" pitchFamily="2" charset="0"/>
                <a:cs typeface="Inter" panose="02000503000000020004" pitchFamily="2" charset="0"/>
              </a:rPr>
              <a:t>AIBEF:</a:t>
            </a:r>
            <a:r>
              <a:rPr lang="fr-FR" sz="700" dirty="0">
                <a:solidFill>
                  <a:srgbClr val="EC6A4D"/>
                </a:solidFill>
                <a:latin typeface="Inter" panose="02000503000000020004" pitchFamily="2" charset="0"/>
                <a:ea typeface="Inter" panose="02000503000000020004" pitchFamily="2" charset="0"/>
                <a:cs typeface="Inter" panose="02000503000000020004" pitchFamily="2" charset="0"/>
              </a:rPr>
              <a:t> Appui aux Initiatives de Bien Être Familiale; </a:t>
            </a:r>
            <a:r>
              <a:rPr lang="en-US" sz="700" dirty="0">
                <a:solidFill>
                  <a:srgbClr val="1B657C"/>
                </a:solidFill>
                <a:latin typeface="Inter" panose="020B0502030000000004" pitchFamily="34" charset="0"/>
                <a:ea typeface="Inter" panose="020B0502030000000004" pitchFamily="34" charset="0"/>
              </a:rPr>
              <a:t>ADPF: </a:t>
            </a:r>
            <a:r>
              <a:rPr lang="fr-FR" sz="700" dirty="0">
                <a:solidFill>
                  <a:srgbClr val="EC6A4D"/>
                </a:solidFill>
                <a:latin typeface="Inter" panose="020B0502030000000004" pitchFamily="34" charset="0"/>
                <a:ea typeface="Inter" panose="020B0502030000000004" pitchFamily="34" charset="0"/>
              </a:rPr>
              <a:t>Association de Développement, lutte contre la Pauvreté et pour la défense des droits de la Femme; </a:t>
            </a:r>
            <a:r>
              <a:rPr lang="fr-FR" sz="700" dirty="0">
                <a:solidFill>
                  <a:srgbClr val="1B657C"/>
                </a:solidFill>
                <a:latin typeface="Inter" panose="02000503000000020004" pitchFamily="2" charset="0"/>
                <a:ea typeface="Inter" panose="02000503000000020004" pitchFamily="2" charset="0"/>
                <a:cs typeface="Inter" panose="02000503000000020004" pitchFamily="2" charset="0"/>
              </a:rPr>
              <a:t>AIDES : </a:t>
            </a:r>
            <a:r>
              <a:rPr lang="fr-FR" sz="700" dirty="0">
                <a:solidFill>
                  <a:srgbClr val="EC6A4D"/>
                </a:solidFill>
                <a:latin typeface="Inter" panose="02000503000000020004" pitchFamily="2" charset="0"/>
                <a:ea typeface="Inter" panose="02000503000000020004" pitchFamily="2" charset="0"/>
                <a:cs typeface="Inter" panose="02000503000000020004" pitchFamily="2" charset="0"/>
              </a:rPr>
              <a:t>Actions et Interventions pour le Développement et l’Encadrement Social; </a:t>
            </a:r>
            <a:r>
              <a:rPr lang="fr-FR" sz="700" dirty="0">
                <a:solidFill>
                  <a:srgbClr val="1B657C"/>
                </a:solidFill>
                <a:latin typeface="Inter" panose="02000503000000020004" pitchFamily="2" charset="0"/>
                <a:ea typeface="Inter" panose="02000503000000020004" pitchFamily="2" charset="0"/>
                <a:cs typeface="Inter" panose="02000503000000020004" pitchFamily="2" charset="0"/>
              </a:rPr>
              <a:t>AIRD: </a:t>
            </a:r>
            <a:r>
              <a:rPr lang="en-US" sz="700" dirty="0">
                <a:solidFill>
                  <a:srgbClr val="EC6A4D"/>
                </a:solidFill>
                <a:latin typeface="Inter" panose="02000503000000020004" pitchFamily="2" charset="0"/>
                <a:ea typeface="Inter" panose="02000503000000020004" pitchFamily="2" charset="0"/>
                <a:cs typeface="Inter" panose="02000503000000020004" pitchFamily="2" charset="0"/>
              </a:rPr>
              <a:t>African Initiatives for Relief and Development</a:t>
            </a:r>
            <a:r>
              <a:rPr lang="fr-FR" sz="700" dirty="0">
                <a:solidFill>
                  <a:srgbClr val="EC6A4D"/>
                </a:solidFill>
                <a:latin typeface="Inter" panose="02000503000000020004" pitchFamily="2" charset="0"/>
                <a:ea typeface="Inter" panose="02000503000000020004" pitchFamily="2" charset="0"/>
                <a:cs typeface="Inter" panose="02000503000000020004" pitchFamily="2" charset="0"/>
              </a:rPr>
              <a:t>; </a:t>
            </a:r>
            <a:r>
              <a:rPr lang="en-US" sz="700" dirty="0">
                <a:solidFill>
                  <a:srgbClr val="1B657C"/>
                </a:solidFill>
                <a:latin typeface="Inter" panose="020B0502030000000004" pitchFamily="34" charset="0"/>
                <a:ea typeface="Inter" panose="020B0502030000000004" pitchFamily="34" charset="0"/>
              </a:rPr>
              <a:t>AFEDEM:</a:t>
            </a:r>
            <a:r>
              <a:rPr lang="en-US" sz="700" dirty="0">
                <a:solidFill>
                  <a:srgbClr val="EC6A4D"/>
                </a:solidFill>
                <a:latin typeface="Inter" panose="020B0502030000000004" pitchFamily="34" charset="0"/>
                <a:ea typeface="Inter" panose="020B0502030000000004" pitchFamily="34" charset="0"/>
              </a:rPr>
              <a:t> </a:t>
            </a:r>
            <a:r>
              <a:rPr lang="fr-FR" sz="700" dirty="0">
                <a:solidFill>
                  <a:srgbClr val="EC6A4D"/>
                </a:solidFill>
                <a:latin typeface="Inter" panose="020B0502030000000004" pitchFamily="34" charset="0"/>
                <a:ea typeface="Inter" panose="020B0502030000000004" pitchFamily="34" charset="0"/>
              </a:rPr>
              <a:t>Appui aux Femmes Démunies et Enfants Marginalisés; </a:t>
            </a:r>
            <a:r>
              <a:rPr lang="fr-FR" sz="700" dirty="0">
                <a:solidFill>
                  <a:srgbClr val="1B657C"/>
                </a:solidFill>
                <a:latin typeface="Inter" panose="02000503000000020004" pitchFamily="2" charset="0"/>
                <a:ea typeface="Inter" panose="02000503000000020004" pitchFamily="2" charset="0"/>
                <a:cs typeface="Inter" panose="02000503000000020004" pitchFamily="2" charset="0"/>
              </a:rPr>
              <a:t>AJEDEC:</a:t>
            </a:r>
            <a:r>
              <a:rPr lang="fr-FR" sz="700" dirty="0">
                <a:solidFill>
                  <a:srgbClr val="EC6A4D"/>
                </a:solidFill>
                <a:latin typeface="Inter" panose="02000503000000020004" pitchFamily="2" charset="0"/>
                <a:ea typeface="Inter" panose="02000503000000020004" pitchFamily="2" charset="0"/>
                <a:cs typeface="Inter" panose="02000503000000020004" pitchFamily="2" charset="0"/>
              </a:rPr>
              <a:t> Association des Jeunes pour le Développement Communautaire; </a:t>
            </a:r>
            <a:r>
              <a:rPr lang="fr-FR" sz="700" dirty="0">
                <a:solidFill>
                  <a:srgbClr val="1B657C"/>
                </a:solidFill>
                <a:latin typeface="Inter" panose="020B0502030000000004" pitchFamily="34" charset="0"/>
                <a:ea typeface="Inter" panose="020B0502030000000004" pitchFamily="34" charset="0"/>
              </a:rPr>
              <a:t>ALIMA:  </a:t>
            </a:r>
            <a:r>
              <a:rPr lang="fr-FR" sz="700" dirty="0">
                <a:solidFill>
                  <a:srgbClr val="EC6A4D"/>
                </a:solidFill>
                <a:latin typeface="Inter" panose="020B0502030000000004" pitchFamily="34" charset="0"/>
                <a:ea typeface="Inter" panose="020B0502030000000004" pitchFamily="34" charset="0"/>
              </a:rPr>
              <a:t>Alliance for International Medical Action; </a:t>
            </a:r>
            <a:r>
              <a:rPr lang="en-US" sz="700" dirty="0">
                <a:solidFill>
                  <a:srgbClr val="1B657C"/>
                </a:solidFill>
                <a:latin typeface="Inter" panose="020B0502030000000004" pitchFamily="34" charset="0"/>
                <a:ea typeface="Inter" panose="020B0502030000000004" pitchFamily="34" charset="0"/>
              </a:rPr>
              <a:t>AOF: </a:t>
            </a:r>
            <a:r>
              <a:rPr lang="en-US" sz="700" dirty="0">
                <a:solidFill>
                  <a:srgbClr val="EC6A4D"/>
                </a:solidFill>
                <a:latin typeface="Inter" panose="020B0502030000000004" pitchFamily="34" charset="0"/>
                <a:ea typeface="Inter" panose="020B0502030000000004" pitchFamily="34" charset="0"/>
              </a:rPr>
              <a:t>Action of the Future; </a:t>
            </a:r>
            <a:r>
              <a:rPr lang="fr-FR" sz="700" dirty="0">
                <a:solidFill>
                  <a:srgbClr val="1B657C"/>
                </a:solidFill>
                <a:latin typeface="Inter" panose="02000503000000020004" pitchFamily="2" charset="0"/>
                <a:ea typeface="Inter" panose="02000503000000020004" pitchFamily="2" charset="0"/>
                <a:cs typeface="Inter" panose="02000503000000020004" pitchFamily="2" charset="0"/>
              </a:rPr>
              <a:t>ARPS:</a:t>
            </a:r>
            <a:r>
              <a:rPr lang="fr-FR" sz="700" dirty="0">
                <a:solidFill>
                  <a:srgbClr val="EC6A4D"/>
                </a:solidFill>
                <a:latin typeface="Inter" panose="02000503000000020004" pitchFamily="2" charset="0"/>
                <a:ea typeface="Inter" panose="02000503000000020004" pitchFamily="2" charset="0"/>
                <a:cs typeface="Inter" panose="02000503000000020004" pitchFamily="2" charset="0"/>
              </a:rPr>
              <a:t> Actions pour la Réhabilitation et la Promotion Sociale; </a:t>
            </a:r>
            <a:r>
              <a:rPr lang="fr-FR" sz="700" dirty="0">
                <a:solidFill>
                  <a:srgbClr val="1B657C"/>
                </a:solidFill>
                <a:latin typeface="Inter" panose="020B0502030000000004" pitchFamily="34" charset="0"/>
                <a:ea typeface="Inter" panose="020B0502030000000004" pitchFamily="34" charset="0"/>
              </a:rPr>
              <a:t>AVSI: </a:t>
            </a:r>
            <a:r>
              <a:rPr lang="en-US" sz="700" dirty="0">
                <a:solidFill>
                  <a:srgbClr val="EC6A4D"/>
                </a:solidFill>
                <a:latin typeface="Inter" panose="020B0502030000000004" pitchFamily="34" charset="0"/>
                <a:ea typeface="Inter" panose="020B0502030000000004" pitchFamily="34" charset="0"/>
              </a:rPr>
              <a:t>Association for Volunteers in International Service</a:t>
            </a:r>
            <a:r>
              <a:rPr lang="fr-FR" sz="700" dirty="0">
                <a:solidFill>
                  <a:srgbClr val="EC6A4D"/>
                </a:solidFill>
                <a:latin typeface="Inter" panose="020B0502030000000004" pitchFamily="34" charset="0"/>
                <a:ea typeface="Inter" panose="020B0502030000000004" pitchFamily="34" charset="0"/>
              </a:rPr>
              <a:t>; </a:t>
            </a:r>
            <a:r>
              <a:rPr lang="fr-FR" sz="700" dirty="0">
                <a:solidFill>
                  <a:srgbClr val="1B657C"/>
                </a:solidFill>
                <a:latin typeface="Inter" panose="020B0502030000000004" pitchFamily="34" charset="0"/>
                <a:ea typeface="Inter" panose="020B0502030000000004" pitchFamily="34" charset="0"/>
              </a:rPr>
              <a:t>AVUDS: </a:t>
            </a:r>
            <a:r>
              <a:rPr lang="fr-FR" sz="700" dirty="0">
                <a:solidFill>
                  <a:srgbClr val="EC6A4D"/>
                </a:solidFill>
                <a:latin typeface="Inter" panose="020B0502030000000004" pitchFamily="34" charset="0"/>
                <a:ea typeface="Inter" panose="020B0502030000000004" pitchFamily="34" charset="0"/>
              </a:rPr>
              <a:t>Action des Volontaires Unis pour le Développement et la Santé; </a:t>
            </a:r>
            <a:r>
              <a:rPr lang="fr-FR" sz="700" dirty="0">
                <a:solidFill>
                  <a:srgbClr val="1B657C"/>
                </a:solidFill>
                <a:latin typeface="Inter" panose="02000503000000020004" pitchFamily="2" charset="0"/>
                <a:ea typeface="Inter" panose="02000503000000020004" pitchFamily="2" charset="0"/>
                <a:cs typeface="Inter" panose="02000503000000020004" pitchFamily="2" charset="0"/>
              </a:rPr>
              <a:t>BIFERD: </a:t>
            </a:r>
            <a:r>
              <a:rPr lang="fr-FR" sz="700" dirty="0">
                <a:solidFill>
                  <a:srgbClr val="EC6A4D"/>
                </a:solidFill>
                <a:latin typeface="Inter" panose="02000503000000020004" pitchFamily="2" charset="0"/>
                <a:ea typeface="Inter" panose="02000503000000020004" pitchFamily="2" charset="0"/>
                <a:cs typeface="Inter" panose="02000503000000020004" pitchFamily="2" charset="0"/>
              </a:rPr>
              <a:t>Bureau d’Informations, Formations , Echanges et Recherches pour le Développement; </a:t>
            </a:r>
            <a:r>
              <a:rPr lang="en-US" sz="700" dirty="0">
                <a:solidFill>
                  <a:srgbClr val="1B657C"/>
                </a:solidFill>
                <a:latin typeface="Inter" panose="020B0502030000000004" pitchFamily="34" charset="0"/>
                <a:ea typeface="Inter" panose="020B0502030000000004" pitchFamily="34" charset="0"/>
              </a:rPr>
              <a:t>CAFED: </a:t>
            </a:r>
            <a:r>
              <a:rPr lang="en-US" sz="700" dirty="0">
                <a:solidFill>
                  <a:srgbClr val="EC6A4D"/>
                </a:solidFill>
                <a:latin typeface="Inter" panose="020B0502030000000004" pitchFamily="34" charset="0"/>
                <a:ea typeface="Inter" panose="020B0502030000000004" pitchFamily="34" charset="0"/>
              </a:rPr>
              <a:t>C</a:t>
            </a:r>
            <a:r>
              <a:rPr lang="fr-FR" sz="700" dirty="0" err="1">
                <a:solidFill>
                  <a:srgbClr val="EC6A4D"/>
                </a:solidFill>
                <a:latin typeface="Inter" panose="020B0502030000000004" pitchFamily="34" charset="0"/>
                <a:ea typeface="Inter" panose="020B0502030000000004" pitchFamily="34" charset="0"/>
              </a:rPr>
              <a:t>ollectif</a:t>
            </a:r>
            <a:r>
              <a:rPr lang="fr-FR" sz="700" dirty="0">
                <a:solidFill>
                  <a:srgbClr val="EC6A4D"/>
                </a:solidFill>
                <a:latin typeface="Inter" panose="020B0502030000000004" pitchFamily="34" charset="0"/>
                <a:ea typeface="Inter" panose="020B0502030000000004" pitchFamily="34" charset="0"/>
              </a:rPr>
              <a:t> des Associations Féminines pour le Développement; </a:t>
            </a:r>
            <a:r>
              <a:rPr lang="en-US" sz="700" dirty="0">
                <a:solidFill>
                  <a:srgbClr val="1B657C"/>
                </a:solidFill>
                <a:latin typeface="Inter" panose="020B0502030000000004" pitchFamily="34" charset="0"/>
                <a:ea typeface="Inter" panose="020B0502030000000004" pitchFamily="34" charset="0"/>
              </a:rPr>
              <a:t>CARE INTERNATIONAL</a:t>
            </a:r>
            <a:r>
              <a:rPr lang="en-US" sz="700" dirty="0">
                <a:solidFill>
                  <a:srgbClr val="EC6A4D"/>
                </a:solidFill>
                <a:latin typeface="Inter" panose="020B0502030000000004" pitchFamily="34" charset="0"/>
                <a:ea typeface="Inter" panose="020B0502030000000004" pitchFamily="34" charset="0"/>
              </a:rPr>
              <a:t>; </a:t>
            </a:r>
            <a:r>
              <a:rPr lang="fr-FR" sz="700" dirty="0">
                <a:solidFill>
                  <a:srgbClr val="1B657C"/>
                </a:solidFill>
                <a:latin typeface="Inter" panose="02000503000000020004" pitchFamily="2" charset="0"/>
                <a:ea typeface="Inter" panose="02000503000000020004" pitchFamily="2" charset="0"/>
                <a:cs typeface="Inter" panose="02000503000000020004" pitchFamily="2" charset="0"/>
              </a:rPr>
              <a:t>CARITAS</a:t>
            </a:r>
            <a:r>
              <a:rPr lang="fr-FR" sz="700" dirty="0">
                <a:solidFill>
                  <a:srgbClr val="EC6A4D"/>
                </a:solidFill>
                <a:latin typeface="Inter" panose="02000503000000020004" pitchFamily="2" charset="0"/>
                <a:ea typeface="Inter" panose="02000503000000020004" pitchFamily="2" charset="0"/>
                <a:cs typeface="Inter" panose="02000503000000020004" pitchFamily="2" charset="0"/>
              </a:rPr>
              <a:t>; </a:t>
            </a:r>
            <a:r>
              <a:rPr lang="pt-BR" sz="700" dirty="0">
                <a:solidFill>
                  <a:srgbClr val="1B657C"/>
                </a:solidFill>
                <a:latin typeface="Inter" panose="020B0502030000000004" pitchFamily="34" charset="0"/>
                <a:ea typeface="Inter" panose="020B0502030000000004" pitchFamily="34" charset="0"/>
              </a:rPr>
              <a:t>CICR: </a:t>
            </a:r>
            <a:r>
              <a:rPr lang="fr-FR" sz="700" dirty="0">
                <a:solidFill>
                  <a:srgbClr val="EC6A4D"/>
                </a:solidFill>
                <a:latin typeface="Inter" panose="020B0502030000000004" pitchFamily="34" charset="0"/>
                <a:ea typeface="Inter" panose="020B0502030000000004" pitchFamily="34" charset="0"/>
              </a:rPr>
              <a:t>Comité international de la Croix-Rouge; </a:t>
            </a:r>
            <a:r>
              <a:rPr lang="en-US" sz="700" dirty="0">
                <a:solidFill>
                  <a:srgbClr val="1B657C"/>
                </a:solidFill>
                <a:latin typeface="Inter" panose="020B0502030000000004" pitchFamily="34" charset="0"/>
                <a:ea typeface="Inter" panose="020B0502030000000004" pitchFamily="34" charset="0"/>
              </a:rPr>
              <a:t>CLUB RFI</a:t>
            </a:r>
            <a:r>
              <a:rPr lang="en-US" sz="700" dirty="0">
                <a:solidFill>
                  <a:srgbClr val="EC6A4D"/>
                </a:solidFill>
                <a:latin typeface="Inter" panose="020B0502030000000004" pitchFamily="34" charset="0"/>
                <a:ea typeface="Inter" panose="020B0502030000000004" pitchFamily="34" charset="0"/>
              </a:rPr>
              <a:t>; </a:t>
            </a:r>
            <a:r>
              <a:rPr lang="en-US" sz="700" dirty="0">
                <a:solidFill>
                  <a:srgbClr val="1B657C"/>
                </a:solidFill>
                <a:latin typeface="Inter" panose="02000503000000020004" pitchFamily="2" charset="0"/>
                <a:ea typeface="Inter" panose="02000503000000020004" pitchFamily="2" charset="0"/>
                <a:cs typeface="Inter" panose="02000503000000020004" pitchFamily="2" charset="0"/>
              </a:rPr>
              <a:t>CNR : </a:t>
            </a:r>
            <a:r>
              <a:rPr lang="en-US" sz="700" dirty="0">
                <a:solidFill>
                  <a:srgbClr val="EC6A4D"/>
                </a:solidFill>
                <a:latin typeface="Inter" panose="02000503000000020004" pitchFamily="2" charset="0"/>
                <a:ea typeface="Inter" panose="02000503000000020004" pitchFamily="2" charset="0"/>
                <a:cs typeface="Inter" panose="02000503000000020004" pitchFamily="2" charset="0"/>
              </a:rPr>
              <a:t>Commission Nationale pour les </a:t>
            </a:r>
            <a:r>
              <a:rPr lang="fr-FR" sz="700" dirty="0">
                <a:solidFill>
                  <a:srgbClr val="EC6A4D"/>
                </a:solidFill>
                <a:latin typeface="Inter" panose="02000503000000020004" pitchFamily="2" charset="0"/>
                <a:ea typeface="Inter" panose="02000503000000020004" pitchFamily="2" charset="0"/>
                <a:cs typeface="Inter" panose="02000503000000020004" pitchFamily="2" charset="0"/>
              </a:rPr>
              <a:t>Réfugiés; </a:t>
            </a:r>
            <a:r>
              <a:rPr lang="fr-FR" sz="700" dirty="0">
                <a:solidFill>
                  <a:srgbClr val="1B657C"/>
                </a:solidFill>
                <a:latin typeface="Inter" panose="020B0502030000000004" pitchFamily="34" charset="0"/>
                <a:ea typeface="Inter" panose="020B0502030000000004" pitchFamily="34" charset="0"/>
              </a:rPr>
              <a:t>CONCERN</a:t>
            </a:r>
            <a:r>
              <a:rPr lang="fr-FR" sz="700" dirty="0">
                <a:solidFill>
                  <a:srgbClr val="EC6A4D"/>
                </a:solidFill>
                <a:latin typeface="Inter" panose="020B0502030000000004" pitchFamily="34" charset="0"/>
                <a:ea typeface="Inter" panose="020B0502030000000004" pitchFamily="34" charset="0"/>
              </a:rPr>
              <a:t>; </a:t>
            </a:r>
            <a:r>
              <a:rPr lang="fr-FR" sz="700" dirty="0">
                <a:solidFill>
                  <a:srgbClr val="1B657C"/>
                </a:solidFill>
                <a:latin typeface="Inter" panose="02000503000000020004" pitchFamily="2" charset="0"/>
                <a:ea typeface="Inter" panose="02000503000000020004" pitchFamily="2" charset="0"/>
                <a:cs typeface="Inter" panose="02000503000000020004" pitchFamily="2" charset="0"/>
              </a:rPr>
              <a:t>COOPI:</a:t>
            </a:r>
            <a:r>
              <a:rPr lang="fr-FR" sz="700" dirty="0">
                <a:solidFill>
                  <a:srgbClr val="EC6A4D"/>
                </a:solidFill>
                <a:latin typeface="Inter" panose="02000503000000020004" pitchFamily="2" charset="0"/>
                <a:ea typeface="Inter" panose="02000503000000020004" pitchFamily="2" charset="0"/>
                <a:cs typeface="Inter" panose="02000503000000020004" pitchFamily="2" charset="0"/>
              </a:rPr>
              <a:t> Cooperazione Internazionale; </a:t>
            </a:r>
            <a:r>
              <a:rPr lang="en-US" sz="700" dirty="0">
                <a:solidFill>
                  <a:srgbClr val="1B657C"/>
                </a:solidFill>
                <a:latin typeface="Inter" panose="020B0502030000000004" pitchFamily="34" charset="0"/>
                <a:ea typeface="Inter" panose="020B0502030000000004" pitchFamily="34" charset="0"/>
              </a:rPr>
              <a:t>COSAMED:</a:t>
            </a:r>
            <a:r>
              <a:rPr lang="en-US" sz="700" dirty="0">
                <a:solidFill>
                  <a:srgbClr val="EC6A4D"/>
                </a:solidFill>
                <a:latin typeface="Inter" panose="020B0502030000000004" pitchFamily="34" charset="0"/>
                <a:ea typeface="Inter" panose="020B0502030000000004" pitchFamily="34" charset="0"/>
              </a:rPr>
              <a:t> </a:t>
            </a:r>
            <a:r>
              <a:rPr lang="fr-FR" sz="700" dirty="0">
                <a:solidFill>
                  <a:srgbClr val="EC6A4D"/>
                </a:solidFill>
                <a:latin typeface="Inter" panose="020B0502030000000004" pitchFamily="34" charset="0"/>
                <a:ea typeface="Inter" panose="020B0502030000000004" pitchFamily="34" charset="0"/>
              </a:rPr>
              <a:t>Conseil sur la santé et l'académie de médecine</a:t>
            </a:r>
            <a:r>
              <a:rPr lang="en-US" sz="700" dirty="0">
                <a:solidFill>
                  <a:srgbClr val="EC6A4D"/>
                </a:solidFill>
                <a:latin typeface="Inter" panose="020B0502030000000004" pitchFamily="34" charset="0"/>
                <a:ea typeface="Inter" panose="020B0502030000000004" pitchFamily="34" charset="0"/>
              </a:rPr>
              <a:t>; </a:t>
            </a:r>
            <a:r>
              <a:rPr lang="fr-FR" sz="700" dirty="0">
                <a:solidFill>
                  <a:srgbClr val="1B657C"/>
                </a:solidFill>
                <a:latin typeface="Inter" panose="02000503000000020004" pitchFamily="2" charset="0"/>
                <a:ea typeface="Inter" panose="02000503000000020004" pitchFamily="2" charset="0"/>
                <a:cs typeface="Inter" panose="02000503000000020004" pitchFamily="2" charset="0"/>
              </a:rPr>
              <a:t>CROIX ROUGE</a:t>
            </a:r>
            <a:r>
              <a:rPr lang="fr-FR" sz="700" dirty="0">
                <a:solidFill>
                  <a:srgbClr val="EC6A4D"/>
                </a:solidFill>
                <a:latin typeface="Inter" panose="02000503000000020004" pitchFamily="2" charset="0"/>
                <a:ea typeface="Inter" panose="02000503000000020004" pitchFamily="2" charset="0"/>
                <a:cs typeface="Inter" panose="02000503000000020004" pitchFamily="2" charset="0"/>
              </a:rPr>
              <a:t>; </a:t>
            </a:r>
            <a:r>
              <a:rPr lang="fr-FR" sz="700" dirty="0">
                <a:solidFill>
                  <a:srgbClr val="1B657C"/>
                </a:solidFill>
                <a:latin typeface="Inter" panose="02000503000000020004" pitchFamily="2" charset="0"/>
                <a:ea typeface="Inter" panose="02000503000000020004" pitchFamily="2" charset="0"/>
                <a:cs typeface="Inter" panose="02000503000000020004" pitchFamily="2" charset="0"/>
              </a:rPr>
              <a:t>DCA: </a:t>
            </a:r>
            <a:r>
              <a:rPr lang="fr-FR" sz="700" dirty="0">
                <a:solidFill>
                  <a:srgbClr val="EC6A4D"/>
                </a:solidFill>
                <a:latin typeface="Inter" panose="02000503000000020004" pitchFamily="2" charset="0"/>
                <a:ea typeface="Inter" panose="02000503000000020004" pitchFamily="2" charset="0"/>
                <a:cs typeface="Inter" panose="02000503000000020004" pitchFamily="2" charset="0"/>
              </a:rPr>
              <a:t>Dan Church Aid; </a:t>
            </a:r>
            <a:r>
              <a:rPr lang="fr-FR" sz="700" dirty="0">
                <a:solidFill>
                  <a:srgbClr val="1B657C"/>
                </a:solidFill>
                <a:latin typeface="Inter" panose="02000503000000020004" pitchFamily="2" charset="0"/>
                <a:ea typeface="Inter" panose="02000503000000020004" pitchFamily="2" charset="0"/>
                <a:cs typeface="Inter" panose="02000503000000020004" pitchFamily="2" charset="0"/>
              </a:rPr>
              <a:t>DIVAH: </a:t>
            </a:r>
            <a:r>
              <a:rPr lang="fr-FR" sz="700" dirty="0">
                <a:solidFill>
                  <a:srgbClr val="EC6A4D"/>
                </a:solidFill>
                <a:latin typeface="Inter" panose="02000503000000020004" pitchFamily="2" charset="0"/>
                <a:ea typeface="Inter" panose="02000503000000020004" pitchFamily="2" charset="0"/>
                <a:cs typeface="Inter" panose="02000503000000020004" pitchFamily="2" charset="0"/>
              </a:rPr>
              <a:t>Division des Affaires Humanitaires; </a:t>
            </a:r>
            <a:r>
              <a:rPr lang="en-US" sz="700" dirty="0">
                <a:solidFill>
                  <a:srgbClr val="1B657C"/>
                </a:solidFill>
                <a:latin typeface="Inter" panose="020B0502030000000004" pitchFamily="34" charset="0"/>
                <a:ea typeface="Inter" panose="020B0502030000000004" pitchFamily="34" charset="0"/>
              </a:rPr>
              <a:t>DIVAS: </a:t>
            </a:r>
            <a:r>
              <a:rPr lang="en-US" sz="700" dirty="0">
                <a:solidFill>
                  <a:srgbClr val="EC6A4D"/>
                </a:solidFill>
                <a:latin typeface="Inter" panose="020B0502030000000004" pitchFamily="34" charset="0"/>
                <a:ea typeface="Inter" panose="020B0502030000000004" pitchFamily="34" charset="0"/>
              </a:rPr>
              <a:t>Division des Affaires Sociales; </a:t>
            </a:r>
            <a:r>
              <a:rPr lang="en-US" sz="700" dirty="0">
                <a:solidFill>
                  <a:srgbClr val="1B657C"/>
                </a:solidFill>
                <a:latin typeface="Inter" panose="020B0502030000000004" pitchFamily="34" charset="0"/>
                <a:ea typeface="Inter" panose="020B0502030000000004" pitchFamily="34" charset="0"/>
              </a:rPr>
              <a:t>DFJ: </a:t>
            </a:r>
            <a:r>
              <a:rPr lang="en-US" sz="700" dirty="0">
                <a:solidFill>
                  <a:srgbClr val="EC6A4D"/>
                </a:solidFill>
                <a:latin typeface="Inter" panose="020B0502030000000004" pitchFamily="34" charset="0"/>
                <a:ea typeface="Inter" panose="020B0502030000000004" pitchFamily="34" charset="0"/>
              </a:rPr>
              <a:t>Dynamique des Femmes Juristes; </a:t>
            </a:r>
            <a:r>
              <a:rPr lang="fr-FR" sz="700" dirty="0">
                <a:solidFill>
                  <a:srgbClr val="1B657C"/>
                </a:solidFill>
                <a:latin typeface="Inter" panose="02000503000000020004" pitchFamily="2" charset="0"/>
                <a:ea typeface="Inter" panose="02000503000000020004" pitchFamily="2" charset="0"/>
                <a:cs typeface="Inter" panose="02000503000000020004" pitchFamily="2" charset="0"/>
              </a:rPr>
              <a:t>DRC:</a:t>
            </a:r>
            <a:r>
              <a:rPr lang="fr-FR" sz="700" dirty="0">
                <a:solidFill>
                  <a:srgbClr val="EC6A4D"/>
                </a:solidFill>
                <a:latin typeface="Inter" panose="02000503000000020004" pitchFamily="2" charset="0"/>
                <a:ea typeface="Inter" panose="02000503000000020004" pitchFamily="2" charset="0"/>
                <a:cs typeface="Inter" panose="02000503000000020004" pitchFamily="2" charset="0"/>
              </a:rPr>
              <a:t> Danish Refugee Council; </a:t>
            </a:r>
            <a:r>
              <a:rPr lang="en-US" sz="700" dirty="0">
                <a:solidFill>
                  <a:srgbClr val="1B657C"/>
                </a:solidFill>
                <a:latin typeface="Inter" panose="020B0502030000000004" pitchFamily="34" charset="0"/>
                <a:ea typeface="Inter" panose="020B0502030000000004" pitchFamily="34" charset="0"/>
              </a:rPr>
              <a:t>ECC: </a:t>
            </a:r>
            <a:r>
              <a:rPr lang="en-US" sz="700" dirty="0">
                <a:solidFill>
                  <a:srgbClr val="EC6A4D"/>
                </a:solidFill>
                <a:latin typeface="Inter" panose="020B0502030000000004" pitchFamily="34" charset="0"/>
                <a:ea typeface="Inter" panose="020B0502030000000004" pitchFamily="34" charset="0"/>
              </a:rPr>
              <a:t>Eglise du Christ au Congo; </a:t>
            </a:r>
            <a:r>
              <a:rPr lang="fr-FR" sz="700" dirty="0">
                <a:solidFill>
                  <a:srgbClr val="1B657C"/>
                </a:solidFill>
                <a:latin typeface="Inter" panose="020B0502030000000004" pitchFamily="34" charset="0"/>
                <a:ea typeface="Inter" panose="020B0502030000000004" pitchFamily="34" charset="0"/>
              </a:rPr>
              <a:t>FDA: </a:t>
            </a:r>
            <a:r>
              <a:rPr lang="fr-FR" sz="700" dirty="0">
                <a:solidFill>
                  <a:srgbClr val="EC6A4D"/>
                </a:solidFill>
                <a:latin typeface="Inter" panose="020B0502030000000004" pitchFamily="34" charset="0"/>
                <a:ea typeface="Inter" panose="020B0502030000000004" pitchFamily="34" charset="0"/>
              </a:rPr>
              <a:t>Food and Drug Administration; </a:t>
            </a:r>
            <a:r>
              <a:rPr lang="fr-FR" sz="700" dirty="0">
                <a:solidFill>
                  <a:srgbClr val="1B657C"/>
                </a:solidFill>
                <a:latin typeface="Inter" panose="020B0502030000000004" pitchFamily="34" charset="0"/>
                <a:ea typeface="Inter" panose="020B0502030000000004" pitchFamily="34" charset="0"/>
              </a:rPr>
              <a:t>FOCUS DROIT ET ACCES</a:t>
            </a:r>
            <a:r>
              <a:rPr lang="fr-FR" sz="700" dirty="0">
                <a:solidFill>
                  <a:srgbClr val="EC6A4D"/>
                </a:solidFill>
                <a:latin typeface="Inter" panose="020B0502030000000004" pitchFamily="34" charset="0"/>
                <a:ea typeface="Inter" panose="020B0502030000000004" pitchFamily="34" charset="0"/>
              </a:rPr>
              <a:t>;</a:t>
            </a:r>
            <a:r>
              <a:rPr lang="en-US" sz="700" dirty="0">
                <a:solidFill>
                  <a:srgbClr val="1B657C"/>
                </a:solidFill>
                <a:latin typeface="Inter" panose="020B0502030000000004" pitchFamily="34" charset="0"/>
                <a:ea typeface="Inter" panose="020B0502030000000004" pitchFamily="34" charset="0"/>
              </a:rPr>
              <a:t> GIGANDO PELA PAZ</a:t>
            </a:r>
            <a:r>
              <a:rPr lang="en-US" sz="700" dirty="0">
                <a:solidFill>
                  <a:srgbClr val="EC6A4D"/>
                </a:solidFill>
                <a:latin typeface="Inter" panose="020B0502030000000004" pitchFamily="34" charset="0"/>
                <a:ea typeface="Inter" panose="020B0502030000000004" pitchFamily="34" charset="0"/>
              </a:rPr>
              <a:t>; </a:t>
            </a:r>
            <a:r>
              <a:rPr lang="en-US" sz="700" dirty="0">
                <a:solidFill>
                  <a:srgbClr val="1B657C"/>
                </a:solidFill>
                <a:latin typeface="Inter" panose="020B0502030000000004" pitchFamily="34" charset="0"/>
                <a:ea typeface="Inter" panose="020B0502030000000004" pitchFamily="34" charset="0"/>
              </a:rPr>
              <a:t>HANDICAP INTERNATIONAL</a:t>
            </a:r>
            <a:r>
              <a:rPr lang="en-US" sz="700" dirty="0">
                <a:solidFill>
                  <a:srgbClr val="EC6A4D"/>
                </a:solidFill>
                <a:latin typeface="Inter" panose="020B0502030000000004" pitchFamily="34" charset="0"/>
                <a:ea typeface="Inter" panose="020B0502030000000004" pitchFamily="34" charset="0"/>
              </a:rPr>
              <a:t>; </a:t>
            </a:r>
            <a:r>
              <a:rPr lang="fr-FR" sz="700" dirty="0">
                <a:solidFill>
                  <a:srgbClr val="1B657C"/>
                </a:solidFill>
                <a:latin typeface="Inter" panose="02000503000000020004" pitchFamily="2" charset="0"/>
                <a:ea typeface="Inter" panose="02000503000000020004" pitchFamily="2" charset="0"/>
                <a:cs typeface="Inter" panose="02000503000000020004" pitchFamily="2" charset="0"/>
              </a:rPr>
              <a:t>HCR: </a:t>
            </a:r>
            <a:r>
              <a:rPr lang="fr-FR" sz="700" dirty="0">
                <a:solidFill>
                  <a:srgbClr val="EC6A4D"/>
                </a:solidFill>
                <a:latin typeface="Inter" panose="02000503000000020004" pitchFamily="2" charset="0"/>
                <a:ea typeface="Inter" panose="02000503000000020004" pitchFamily="2" charset="0"/>
                <a:cs typeface="Inter" panose="02000503000000020004" pitchFamily="2" charset="0"/>
              </a:rPr>
              <a:t>Haut-Commissariat pour les Réfugiés; </a:t>
            </a:r>
            <a:r>
              <a:rPr lang="fr-FR" sz="700" dirty="0">
                <a:solidFill>
                  <a:srgbClr val="1B657C"/>
                </a:solidFill>
                <a:latin typeface="Inter" panose="02000503000000020004" pitchFamily="2" charset="0"/>
                <a:ea typeface="Inter" panose="02000503000000020004" pitchFamily="2" charset="0"/>
                <a:cs typeface="Inter" panose="02000503000000020004" pitchFamily="2" charset="0"/>
              </a:rPr>
              <a:t>HEAL AFRICA</a:t>
            </a:r>
            <a:r>
              <a:rPr lang="fr-FR" sz="700" dirty="0">
                <a:solidFill>
                  <a:srgbClr val="EC6A4D"/>
                </a:solidFill>
                <a:latin typeface="Inter" panose="02000503000000020004" pitchFamily="2" charset="0"/>
                <a:ea typeface="Inter" panose="02000503000000020004" pitchFamily="2" charset="0"/>
                <a:cs typeface="Inter" panose="02000503000000020004" pitchFamily="2" charset="0"/>
              </a:rPr>
              <a:t>;</a:t>
            </a:r>
            <a:r>
              <a:rPr lang="fr-FR" sz="700" dirty="0">
                <a:solidFill>
                  <a:srgbClr val="1B657C"/>
                </a:solidFill>
                <a:latin typeface="Inter" panose="020B0502030000000004" pitchFamily="34" charset="0"/>
                <a:ea typeface="Inter" panose="020B0502030000000004" pitchFamily="34" charset="0"/>
              </a:rPr>
              <a:t> HOPE IN ACTION</a:t>
            </a:r>
            <a:r>
              <a:rPr lang="en-US" sz="700" dirty="0">
                <a:solidFill>
                  <a:srgbClr val="EC6A4D"/>
                </a:solidFill>
                <a:latin typeface="Inter" panose="020B0502030000000004" pitchFamily="34" charset="0"/>
                <a:ea typeface="Inter" panose="020B0502030000000004" pitchFamily="34" charset="0"/>
              </a:rPr>
              <a:t>;</a:t>
            </a:r>
            <a:r>
              <a:rPr lang="fr-FR" sz="700" dirty="0">
                <a:solidFill>
                  <a:srgbClr val="1B657C"/>
                </a:solidFill>
                <a:latin typeface="Inter" panose="020B0502030000000004" pitchFamily="34" charset="0"/>
                <a:ea typeface="Inter" panose="020B0502030000000004" pitchFamily="34" charset="0"/>
              </a:rPr>
              <a:t> IMA: </a:t>
            </a:r>
            <a:r>
              <a:rPr lang="fr-FR" sz="700" dirty="0">
                <a:solidFill>
                  <a:srgbClr val="EC6A4D"/>
                </a:solidFill>
                <a:latin typeface="Inter" panose="020B0502030000000004" pitchFamily="34" charset="0"/>
                <a:ea typeface="Inter" panose="020B0502030000000004" pitchFamily="34" charset="0"/>
              </a:rPr>
              <a:t>Interchurch Medical Assistance; </a:t>
            </a:r>
            <a:r>
              <a:rPr lang="fr-FR" sz="700" dirty="0">
                <a:solidFill>
                  <a:srgbClr val="1B657C"/>
                </a:solidFill>
                <a:latin typeface="Inter" panose="02000503000000020004" pitchFamily="2" charset="0"/>
                <a:ea typeface="Inter" panose="02000503000000020004" pitchFamily="2" charset="0"/>
                <a:cs typeface="Inter" panose="02000503000000020004" pitchFamily="2" charset="0"/>
              </a:rPr>
              <a:t>INTERSOS</a:t>
            </a:r>
            <a:r>
              <a:rPr lang="fr-FR" sz="700" dirty="0">
                <a:solidFill>
                  <a:srgbClr val="EC6A4D"/>
                </a:solidFill>
                <a:latin typeface="Inter" panose="02000503000000020004" pitchFamily="2" charset="0"/>
                <a:ea typeface="Inter" panose="02000503000000020004" pitchFamily="2" charset="0"/>
                <a:cs typeface="Inter" panose="02000503000000020004" pitchFamily="2" charset="0"/>
              </a:rPr>
              <a:t>; </a:t>
            </a:r>
            <a:r>
              <a:rPr lang="en-US" sz="700" dirty="0">
                <a:solidFill>
                  <a:srgbClr val="1B657C"/>
                </a:solidFill>
                <a:latin typeface="Inter" panose="020B0502030000000004" pitchFamily="34" charset="0"/>
                <a:ea typeface="Inter" panose="020B0502030000000004" pitchFamily="34" charset="0"/>
              </a:rPr>
              <a:t>IRC: </a:t>
            </a:r>
            <a:r>
              <a:rPr lang="en-US" sz="700" dirty="0">
                <a:solidFill>
                  <a:srgbClr val="EC6A4D"/>
                </a:solidFill>
                <a:latin typeface="Inter" panose="020B0502030000000004" pitchFamily="34" charset="0"/>
                <a:ea typeface="Inter" panose="020B0502030000000004" pitchFamily="34" charset="0"/>
              </a:rPr>
              <a:t>International Rescue Committee; </a:t>
            </a:r>
            <a:r>
              <a:rPr lang="en-US" sz="700" dirty="0">
                <a:solidFill>
                  <a:srgbClr val="1B657C"/>
                </a:solidFill>
                <a:latin typeface="Inter" panose="020B0502030000000004" pitchFamily="34" charset="0"/>
                <a:ea typeface="Inter" panose="020B0502030000000004" pitchFamily="34" charset="0"/>
              </a:rPr>
              <a:t>JOHANNITER</a:t>
            </a:r>
            <a:r>
              <a:rPr lang="en-US" sz="700" dirty="0">
                <a:solidFill>
                  <a:srgbClr val="EC6A4D"/>
                </a:solidFill>
                <a:latin typeface="Inter" panose="020B0502030000000004" pitchFamily="34" charset="0"/>
                <a:ea typeface="Inter" panose="020B0502030000000004" pitchFamily="34" charset="0"/>
              </a:rPr>
              <a:t>; </a:t>
            </a:r>
            <a:r>
              <a:rPr lang="fr-FR" sz="700" dirty="0">
                <a:solidFill>
                  <a:srgbClr val="1B657C"/>
                </a:solidFill>
                <a:latin typeface="Inter" panose="02000503000000020004" pitchFamily="2" charset="0"/>
                <a:ea typeface="Inter" panose="02000503000000020004" pitchFamily="2" charset="0"/>
                <a:cs typeface="Inter" panose="02000503000000020004" pitchFamily="2" charset="0"/>
              </a:rPr>
              <a:t>LIVING PEACE INSTITUTE</a:t>
            </a:r>
            <a:r>
              <a:rPr lang="fr-FR" sz="700" dirty="0">
                <a:solidFill>
                  <a:srgbClr val="EC6A4D"/>
                </a:solidFill>
                <a:latin typeface="Inter" panose="02000503000000020004" pitchFamily="2" charset="0"/>
                <a:ea typeface="Inter" panose="02000503000000020004" pitchFamily="2" charset="0"/>
                <a:cs typeface="Inter" panose="02000503000000020004" pitchFamily="2" charset="0"/>
              </a:rPr>
              <a:t>; </a:t>
            </a:r>
            <a:r>
              <a:rPr lang="fr-FR" sz="700" dirty="0">
                <a:solidFill>
                  <a:srgbClr val="1B657C"/>
                </a:solidFill>
                <a:latin typeface="Inter" panose="02000503000000020004" pitchFamily="2" charset="0"/>
                <a:ea typeface="Inter" panose="02000503000000020004" pitchFamily="2" charset="0"/>
                <a:cs typeface="Inter" panose="02000503000000020004" pitchFamily="2" charset="0"/>
              </a:rPr>
              <a:t>MALTESER</a:t>
            </a:r>
            <a:r>
              <a:rPr lang="fr-FR" sz="700" dirty="0">
                <a:solidFill>
                  <a:srgbClr val="EC6A4D"/>
                </a:solidFill>
                <a:latin typeface="Inter" panose="02000503000000020004" pitchFamily="2" charset="0"/>
                <a:ea typeface="Inter" panose="02000503000000020004" pitchFamily="2" charset="0"/>
                <a:cs typeface="Inter" panose="02000503000000020004" pitchFamily="2" charset="0"/>
              </a:rPr>
              <a:t>; </a:t>
            </a:r>
            <a:r>
              <a:rPr lang="fr-FR" sz="700" dirty="0">
                <a:solidFill>
                  <a:srgbClr val="1B657C"/>
                </a:solidFill>
                <a:latin typeface="Inter" panose="02000503000000020004" pitchFamily="2" charset="0"/>
                <a:ea typeface="Inter" panose="02000503000000020004" pitchFamily="2" charset="0"/>
                <a:cs typeface="Inter" panose="02000503000000020004" pitchFamily="2" charset="0"/>
              </a:rPr>
              <a:t>MEDAIR</a:t>
            </a:r>
            <a:r>
              <a:rPr lang="fr-FR" sz="700" dirty="0">
                <a:solidFill>
                  <a:srgbClr val="EC6A4D"/>
                </a:solidFill>
                <a:latin typeface="Inter" panose="02000503000000020004" pitchFamily="2" charset="0"/>
                <a:ea typeface="Inter" panose="02000503000000020004" pitchFamily="2" charset="0"/>
                <a:cs typeface="Inter" panose="02000503000000020004" pitchFamily="2" charset="0"/>
              </a:rPr>
              <a:t>; </a:t>
            </a:r>
            <a:r>
              <a:rPr lang="fr-FR" sz="700" dirty="0">
                <a:solidFill>
                  <a:srgbClr val="1B657C"/>
                </a:solidFill>
                <a:latin typeface="Inter" panose="02000503000000020004" pitchFamily="2" charset="0"/>
                <a:ea typeface="Inter" panose="02000503000000020004" pitchFamily="2" charset="0"/>
                <a:cs typeface="Inter" panose="02000503000000020004" pitchFamily="2" charset="0"/>
              </a:rPr>
              <a:t>MSF:</a:t>
            </a:r>
            <a:r>
              <a:rPr lang="fr-FR" sz="700" dirty="0">
                <a:solidFill>
                  <a:srgbClr val="EC6A4D"/>
                </a:solidFill>
                <a:latin typeface="Inter" panose="02000503000000020004" pitchFamily="2" charset="0"/>
                <a:ea typeface="Inter" panose="02000503000000020004" pitchFamily="2" charset="0"/>
                <a:cs typeface="Inter" panose="02000503000000020004" pitchFamily="2" charset="0"/>
              </a:rPr>
              <a:t> Médecin Sans Frontières; </a:t>
            </a:r>
            <a:r>
              <a:rPr lang="fr-FR" sz="700" dirty="0">
                <a:solidFill>
                  <a:srgbClr val="1B657C"/>
                </a:solidFill>
                <a:latin typeface="Inter" panose="02000503000000020004" pitchFamily="2" charset="0"/>
                <a:ea typeface="Inter" panose="02000503000000020004" pitchFamily="2" charset="0"/>
                <a:cs typeface="Inter" panose="02000503000000020004" pitchFamily="2" charset="0"/>
              </a:rPr>
              <a:t>NRC: </a:t>
            </a:r>
            <a:r>
              <a:rPr lang="fr-FR" sz="700" dirty="0">
                <a:solidFill>
                  <a:srgbClr val="EC6A4D"/>
                </a:solidFill>
                <a:latin typeface="Inter" panose="02000503000000020004" pitchFamily="2" charset="0"/>
                <a:ea typeface="Inter" panose="02000503000000020004" pitchFamily="2" charset="0"/>
                <a:cs typeface="Inter" panose="02000503000000020004" pitchFamily="2" charset="0"/>
              </a:rPr>
              <a:t>Norwegian Refugee Council; </a:t>
            </a:r>
            <a:r>
              <a:rPr lang="fr-FR" sz="700" dirty="0">
                <a:solidFill>
                  <a:srgbClr val="1B657C"/>
                </a:solidFill>
                <a:latin typeface="Inter" panose="02000503000000020004" pitchFamily="2" charset="0"/>
                <a:ea typeface="Inter" panose="02000503000000020004" pitchFamily="2" charset="0"/>
                <a:cs typeface="Inter" panose="02000503000000020004" pitchFamily="2" charset="0"/>
              </a:rPr>
              <a:t>OIM :</a:t>
            </a:r>
            <a:r>
              <a:rPr lang="fr-FR" sz="700" dirty="0">
                <a:solidFill>
                  <a:srgbClr val="EC6A4D"/>
                </a:solidFill>
                <a:latin typeface="Inter" panose="02000503000000020004" pitchFamily="2" charset="0"/>
                <a:ea typeface="Inter" panose="02000503000000020004" pitchFamily="2" charset="0"/>
                <a:cs typeface="Inter" panose="02000503000000020004" pitchFamily="2" charset="0"/>
              </a:rPr>
              <a:t> Organisation Internationale de la Migration; </a:t>
            </a:r>
            <a:r>
              <a:rPr lang="fr-FR" sz="700" dirty="0">
                <a:solidFill>
                  <a:srgbClr val="1B657C"/>
                </a:solidFill>
                <a:latin typeface="Inter" panose="020B0502030000000004" pitchFamily="34" charset="0"/>
                <a:ea typeface="Inter" panose="020B0502030000000004" pitchFamily="34" charset="0"/>
              </a:rPr>
              <a:t>OXFAM</a:t>
            </a:r>
            <a:r>
              <a:rPr lang="fr-FR" sz="700" dirty="0">
                <a:solidFill>
                  <a:srgbClr val="EC6A4D"/>
                </a:solidFill>
                <a:latin typeface="Inter" panose="020B0502030000000004" pitchFamily="34" charset="0"/>
                <a:ea typeface="Inter" panose="020B0502030000000004" pitchFamily="34" charset="0"/>
              </a:rPr>
              <a:t>; </a:t>
            </a:r>
            <a:r>
              <a:rPr lang="fr-FR" sz="700" dirty="0">
                <a:solidFill>
                  <a:srgbClr val="1B657C"/>
                </a:solidFill>
                <a:latin typeface="Inter" panose="02000503000000020004" pitchFamily="2" charset="0"/>
                <a:ea typeface="Inter" panose="02000503000000020004" pitchFamily="2" charset="0"/>
                <a:cs typeface="Inter" panose="02000503000000020004" pitchFamily="2" charset="0"/>
              </a:rPr>
              <a:t>PADI: </a:t>
            </a:r>
            <a:r>
              <a:rPr lang="fr-FR" sz="700" dirty="0">
                <a:solidFill>
                  <a:srgbClr val="EC6A4D"/>
                </a:solidFill>
                <a:latin typeface="Inter" panose="02000503000000020004" pitchFamily="2" charset="0"/>
                <a:ea typeface="Inter" panose="02000503000000020004" pitchFamily="2" charset="0"/>
                <a:cs typeface="Inter" panose="02000503000000020004" pitchFamily="2" charset="0"/>
              </a:rPr>
              <a:t>Programme d’Actions pour le Développement Intégré; </a:t>
            </a:r>
            <a:r>
              <a:rPr lang="fr-FR" sz="700" dirty="0">
                <a:solidFill>
                  <a:srgbClr val="1B657C"/>
                </a:solidFill>
                <a:latin typeface="Inter" panose="02000503000000020004" pitchFamily="2" charset="0"/>
                <a:ea typeface="Inter" panose="02000503000000020004" pitchFamily="2" charset="0"/>
                <a:cs typeface="Inter" panose="02000503000000020004" pitchFamily="2" charset="0"/>
              </a:rPr>
              <a:t>PAM: </a:t>
            </a:r>
            <a:r>
              <a:rPr lang="fr-FR" sz="700" dirty="0">
                <a:solidFill>
                  <a:srgbClr val="EC6A4D"/>
                </a:solidFill>
                <a:latin typeface="Inter" panose="02000503000000020004" pitchFamily="2" charset="0"/>
                <a:ea typeface="Inter" panose="02000503000000020004" pitchFamily="2" charset="0"/>
                <a:cs typeface="Inter" panose="02000503000000020004" pitchFamily="2" charset="0"/>
              </a:rPr>
              <a:t>Programme Alimentaire Mondial; </a:t>
            </a:r>
            <a:r>
              <a:rPr lang="fr-FR" sz="700" dirty="0">
                <a:solidFill>
                  <a:srgbClr val="1B657C"/>
                </a:solidFill>
                <a:latin typeface="Inter" panose="02000503000000020004" pitchFamily="2" charset="0"/>
                <a:ea typeface="Inter" panose="02000503000000020004" pitchFamily="2" charset="0"/>
                <a:cs typeface="Inter" panose="02000503000000020004" pitchFamily="2" charset="0"/>
              </a:rPr>
              <a:t>PUI: </a:t>
            </a:r>
            <a:r>
              <a:rPr lang="fr-FR" sz="700" dirty="0">
                <a:solidFill>
                  <a:srgbClr val="EC6A4D"/>
                </a:solidFill>
                <a:latin typeface="Inter" panose="02000503000000020004" pitchFamily="2" charset="0"/>
                <a:ea typeface="Inter" panose="02000503000000020004" pitchFamily="2" charset="0"/>
                <a:cs typeface="Inter" panose="02000503000000020004" pitchFamily="2" charset="0"/>
              </a:rPr>
              <a:t>Première Urgence Internationale; </a:t>
            </a:r>
            <a:r>
              <a:rPr lang="en-US" sz="700" dirty="0">
                <a:solidFill>
                  <a:srgbClr val="1B657C"/>
                </a:solidFill>
                <a:latin typeface="Inter" panose="020B0502030000000004" pitchFamily="34" charset="0"/>
                <a:ea typeface="Inter" panose="020B0502030000000004" pitchFamily="34" charset="0"/>
              </a:rPr>
              <a:t>RACOJ: </a:t>
            </a:r>
            <a:r>
              <a:rPr lang="fr-FR" sz="700" dirty="0">
                <a:solidFill>
                  <a:srgbClr val="EC6A4D"/>
                </a:solidFill>
                <a:latin typeface="Inter" panose="020B0502030000000004" pitchFamily="34" charset="0"/>
                <a:ea typeface="Inter" panose="020B0502030000000004" pitchFamily="34" charset="0"/>
              </a:rPr>
              <a:t>Réseau des Associations Congolaises des Jeunes</a:t>
            </a:r>
            <a:r>
              <a:rPr lang="en-US" sz="700" dirty="0">
                <a:solidFill>
                  <a:srgbClr val="EC6A4D"/>
                </a:solidFill>
                <a:latin typeface="Inter" panose="020B0502030000000004" pitchFamily="34" charset="0"/>
                <a:ea typeface="Inter" panose="020B0502030000000004" pitchFamily="34" charset="0"/>
              </a:rPr>
              <a:t>; </a:t>
            </a:r>
            <a:r>
              <a:rPr lang="fr-FR" sz="700" dirty="0">
                <a:solidFill>
                  <a:srgbClr val="1B657C"/>
                </a:solidFill>
                <a:latin typeface="Inter" panose="020B0502030000000004" pitchFamily="34" charset="0"/>
                <a:ea typeface="Inter" panose="020B0502030000000004" pitchFamily="34" charset="0"/>
              </a:rPr>
              <a:t>REMED:</a:t>
            </a:r>
            <a:r>
              <a:rPr lang="fr-FR" sz="700" dirty="0">
                <a:solidFill>
                  <a:srgbClr val="EC6A4D"/>
                </a:solidFill>
                <a:latin typeface="Inter" panose="020B0502030000000004" pitchFamily="34" charset="0"/>
                <a:ea typeface="Inter" panose="020B0502030000000004" pitchFamily="34" charset="0"/>
              </a:rPr>
              <a:t> Réseau des médias pour le développement; </a:t>
            </a:r>
            <a:r>
              <a:rPr lang="fr-FR" sz="700" dirty="0">
                <a:solidFill>
                  <a:srgbClr val="1B657C"/>
                </a:solidFill>
                <a:latin typeface="Inter" panose="02000503000000020004" pitchFamily="2" charset="0"/>
                <a:ea typeface="Inter" panose="02000503000000020004" pitchFamily="2" charset="0"/>
                <a:cs typeface="Inter" panose="02000503000000020004" pitchFamily="2" charset="0"/>
              </a:rPr>
              <a:t>SAVE THE CHILDREN</a:t>
            </a:r>
            <a:r>
              <a:rPr lang="fr-FR" sz="700" dirty="0">
                <a:solidFill>
                  <a:srgbClr val="EC6A4D"/>
                </a:solidFill>
                <a:latin typeface="Inter" panose="02000503000000020004" pitchFamily="2" charset="0"/>
                <a:ea typeface="Inter" panose="02000503000000020004" pitchFamily="2" charset="0"/>
                <a:cs typeface="Inter" panose="02000503000000020004" pitchFamily="2" charset="0"/>
              </a:rPr>
              <a:t>; </a:t>
            </a:r>
            <a:r>
              <a:rPr lang="fr-FR" sz="700" dirty="0">
                <a:solidFill>
                  <a:srgbClr val="1B657C"/>
                </a:solidFill>
                <a:latin typeface="Inter" panose="020B0502030000000004" pitchFamily="34" charset="0"/>
                <a:ea typeface="Inter" panose="020B0502030000000004" pitchFamily="34" charset="0"/>
              </a:rPr>
              <a:t>SOFEPADI:</a:t>
            </a:r>
            <a:r>
              <a:rPr lang="fr-FR" sz="700" dirty="0">
                <a:solidFill>
                  <a:srgbClr val="EC6A4D"/>
                </a:solidFill>
                <a:latin typeface="Inter" panose="020B0502030000000004" pitchFamily="34" charset="0"/>
                <a:ea typeface="Inter" panose="020B0502030000000004" pitchFamily="34" charset="0"/>
              </a:rPr>
              <a:t> Solidarité Féminine pour la Paix et le Développent Intégral; </a:t>
            </a:r>
            <a:r>
              <a:rPr lang="fr-FR" sz="700" dirty="0">
                <a:solidFill>
                  <a:srgbClr val="1B657C"/>
                </a:solidFill>
                <a:latin typeface="Inter" panose="020B0502030000000004" pitchFamily="34" charset="0"/>
                <a:ea typeface="Inter" panose="020B0502030000000004" pitchFamily="34" charset="0"/>
              </a:rPr>
              <a:t>SOLIDARITES INTERNATIONALES</a:t>
            </a:r>
            <a:r>
              <a:rPr lang="fr-FR" sz="700" dirty="0">
                <a:solidFill>
                  <a:srgbClr val="EC6A4D"/>
                </a:solidFill>
                <a:latin typeface="Inter" panose="020B0502030000000004" pitchFamily="34" charset="0"/>
                <a:ea typeface="Inter" panose="020B0502030000000004" pitchFamily="34" charset="0"/>
              </a:rPr>
              <a:t>; </a:t>
            </a:r>
            <a:r>
              <a:rPr lang="fr-FR" sz="700" dirty="0">
                <a:solidFill>
                  <a:srgbClr val="1B657C"/>
                </a:solidFill>
                <a:latin typeface="Inter" panose="020B0502030000000004" pitchFamily="34" charset="0"/>
                <a:ea typeface="Inter" panose="020B0502030000000004" pitchFamily="34" charset="0"/>
              </a:rPr>
              <a:t>SOPROP: </a:t>
            </a:r>
            <a:r>
              <a:rPr lang="fr-FR" sz="700" dirty="0">
                <a:solidFill>
                  <a:srgbClr val="EC6A4D"/>
                </a:solidFill>
                <a:latin typeface="Inter" panose="020B0502030000000004" pitchFamily="34" charset="0"/>
                <a:ea typeface="Inter" panose="020B0502030000000004" pitchFamily="34" charset="0"/>
              </a:rPr>
              <a:t>Solidarité pour la Promotion et la Paix; </a:t>
            </a:r>
            <a:r>
              <a:rPr lang="fr-FR" sz="700" dirty="0">
                <a:solidFill>
                  <a:srgbClr val="1B657C"/>
                </a:solidFill>
                <a:latin typeface="Inter" panose="020B0502030000000004" pitchFamily="34" charset="0"/>
                <a:ea typeface="Inter" panose="020B0502030000000004" pitchFamily="34" charset="0"/>
              </a:rPr>
              <a:t>TEARFUND</a:t>
            </a:r>
            <a:r>
              <a:rPr lang="fr-FR" sz="700" dirty="0">
                <a:solidFill>
                  <a:srgbClr val="EC6A4D"/>
                </a:solidFill>
                <a:latin typeface="Inter" panose="020B0502030000000004" pitchFamily="34" charset="0"/>
                <a:ea typeface="Inter" panose="020B0502030000000004" pitchFamily="34" charset="0"/>
              </a:rPr>
              <a:t>; </a:t>
            </a:r>
            <a:r>
              <a:rPr lang="en-US" sz="700" dirty="0">
                <a:solidFill>
                  <a:srgbClr val="1B657C"/>
                </a:solidFill>
                <a:latin typeface="Inter" panose="020B0502030000000004" pitchFamily="34" charset="0"/>
                <a:ea typeface="Inter" panose="020B0502030000000004" pitchFamily="34" charset="0"/>
              </a:rPr>
              <a:t>TUUNGANE</a:t>
            </a:r>
            <a:r>
              <a:rPr lang="en-US" sz="700" dirty="0">
                <a:solidFill>
                  <a:srgbClr val="EC6A4D"/>
                </a:solidFill>
                <a:latin typeface="Inter" panose="020B0502030000000004" pitchFamily="34" charset="0"/>
                <a:ea typeface="Inter" panose="020B0502030000000004" pitchFamily="34" charset="0"/>
              </a:rPr>
              <a:t>; </a:t>
            </a:r>
            <a:r>
              <a:rPr kumimoji="0" lang="fr-FR" sz="700" b="0" i="0" u="none" strike="noStrike" kern="1200" cap="none" spc="0" normalizeH="0" baseline="0" noProof="0" dirty="0">
                <a:ln>
                  <a:noFill/>
                </a:ln>
                <a:solidFill>
                  <a:srgbClr val="1B657C"/>
                </a:solidFill>
                <a:effectLst/>
                <a:uLnTx/>
                <a:uFillTx/>
                <a:latin typeface="Inter" panose="020B0502030000000004" pitchFamily="34" charset="0"/>
                <a:ea typeface="Inter" panose="020B0502030000000004" pitchFamily="34" charset="0"/>
                <a:cs typeface="+mn-cs"/>
              </a:rPr>
              <a:t>UMOJA</a:t>
            </a:r>
            <a:r>
              <a:rPr kumimoji="0" lang="fr-FR" sz="700" b="0" i="0" u="none" strike="noStrike" kern="1200" cap="none" spc="0" normalizeH="0" baseline="0" noProof="0" dirty="0">
                <a:ln>
                  <a:noFill/>
                </a:ln>
                <a:solidFill>
                  <a:srgbClr val="EC6A4D"/>
                </a:solidFill>
                <a:effectLst/>
                <a:uLnTx/>
                <a:uFillTx/>
                <a:latin typeface="Inter" panose="020B0502030000000004" pitchFamily="34" charset="0"/>
                <a:ea typeface="Inter" panose="020B0502030000000004" pitchFamily="34" charset="0"/>
                <a:cs typeface="+mn-cs"/>
              </a:rPr>
              <a:t>; </a:t>
            </a:r>
            <a:r>
              <a:rPr lang="en-US" sz="700" dirty="0">
                <a:solidFill>
                  <a:srgbClr val="1B657C"/>
                </a:solidFill>
                <a:latin typeface="Inter" panose="020B0502030000000004" pitchFamily="34" charset="0"/>
                <a:ea typeface="Inter" panose="020B0502030000000004" pitchFamily="34" charset="0"/>
              </a:rPr>
              <a:t>UNFPA: </a:t>
            </a:r>
            <a:r>
              <a:rPr lang="en-US" sz="700" dirty="0">
                <a:solidFill>
                  <a:srgbClr val="EC6A4D"/>
                </a:solidFill>
                <a:latin typeface="Inter" panose="020B0502030000000004" pitchFamily="34" charset="0"/>
                <a:ea typeface="Inter" panose="020B0502030000000004" pitchFamily="34" charset="0"/>
              </a:rPr>
              <a:t>United Nations Population Fund; </a:t>
            </a:r>
            <a:r>
              <a:rPr lang="fr-FR" sz="700" dirty="0">
                <a:solidFill>
                  <a:srgbClr val="1B657C"/>
                </a:solidFill>
                <a:latin typeface="Inter" panose="020B0502030000000004" pitchFamily="34" charset="0"/>
                <a:ea typeface="Inter" panose="020B0502030000000004" pitchFamily="34" charset="0"/>
              </a:rPr>
              <a:t>UNICEF: </a:t>
            </a:r>
            <a:r>
              <a:rPr lang="en-US" sz="700" dirty="0">
                <a:solidFill>
                  <a:srgbClr val="EC6A4D"/>
                </a:solidFill>
                <a:latin typeface="Inter" panose="020B0502030000000004" pitchFamily="34" charset="0"/>
                <a:ea typeface="Inter" panose="020B0502030000000004" pitchFamily="34" charset="0"/>
              </a:rPr>
              <a:t>United Nations International Children's Emergency Fund</a:t>
            </a:r>
            <a:r>
              <a:rPr lang="fr-FR" sz="700" dirty="0">
                <a:solidFill>
                  <a:srgbClr val="EC6A4D"/>
                </a:solidFill>
                <a:latin typeface="Inter" panose="020B0502030000000004" pitchFamily="34" charset="0"/>
                <a:ea typeface="Inter" panose="020B0502030000000004" pitchFamily="34" charset="0"/>
              </a:rPr>
              <a:t>; </a:t>
            </a:r>
            <a:r>
              <a:rPr lang="pt-BR" sz="700" dirty="0">
                <a:solidFill>
                  <a:srgbClr val="1B657C"/>
                </a:solidFill>
                <a:latin typeface="Inter" panose="020B0502030000000004" pitchFamily="34" charset="0"/>
                <a:ea typeface="Inter" panose="020B0502030000000004" pitchFamily="34" charset="0"/>
              </a:rPr>
              <a:t>VILLAGE D'ESPOIR</a:t>
            </a:r>
            <a:r>
              <a:rPr lang="pt-BR" sz="700" dirty="0">
                <a:solidFill>
                  <a:srgbClr val="EC6A4D"/>
                </a:solidFill>
                <a:latin typeface="Inter" panose="020B0502030000000004" pitchFamily="34" charset="0"/>
                <a:ea typeface="Inter" panose="020B0502030000000004" pitchFamily="34" charset="0"/>
              </a:rPr>
              <a:t>; </a:t>
            </a:r>
            <a:r>
              <a:rPr lang="fr-FR" sz="700" dirty="0">
                <a:solidFill>
                  <a:srgbClr val="1B657C"/>
                </a:solidFill>
                <a:latin typeface="Inter" panose="020B0502030000000004" pitchFamily="34" charset="0"/>
                <a:ea typeface="Inter" panose="020B0502030000000004" pitchFamily="34" charset="0"/>
              </a:rPr>
              <a:t>WORLD VISION</a:t>
            </a:r>
            <a:r>
              <a:rPr lang="fr-FR" sz="700" dirty="0">
                <a:solidFill>
                  <a:srgbClr val="EC6A4D"/>
                </a:solidFill>
                <a:latin typeface="Inter" panose="020B0502030000000004" pitchFamily="34" charset="0"/>
                <a:ea typeface="Inter" panose="020B0502030000000004" pitchFamily="34" charset="0"/>
              </a:rPr>
              <a:t>; </a:t>
            </a:r>
            <a:r>
              <a:rPr lang="fr-FR" sz="700" dirty="0">
                <a:solidFill>
                  <a:srgbClr val="1B657C"/>
                </a:solidFill>
                <a:latin typeface="Inter" panose="020B0502030000000004" pitchFamily="34" charset="0"/>
                <a:ea typeface="Inter" panose="020B0502030000000004" pitchFamily="34" charset="0"/>
              </a:rPr>
              <a:t>ONU Femmes</a:t>
            </a:r>
            <a:r>
              <a:rPr lang="fr-FR" sz="700" dirty="0">
                <a:solidFill>
                  <a:srgbClr val="EC6A4D"/>
                </a:solidFill>
                <a:latin typeface="Inter" panose="020B0502030000000004" pitchFamily="34" charset="0"/>
                <a:ea typeface="Inter" panose="020B0502030000000004" pitchFamily="34" charset="0"/>
              </a:rPr>
              <a:t>; </a:t>
            </a:r>
            <a:r>
              <a:rPr lang="en-US" sz="700" dirty="0">
                <a:solidFill>
                  <a:srgbClr val="1B657C"/>
                </a:solidFill>
                <a:latin typeface="Inter" panose="020B0502030000000004" pitchFamily="34" charset="0"/>
                <a:ea typeface="Inter" panose="020B0502030000000004" pitchFamily="34" charset="0"/>
              </a:rPr>
              <a:t>WORLD RELIEF</a:t>
            </a:r>
            <a:r>
              <a:rPr lang="en-US" sz="700" dirty="0">
                <a:solidFill>
                  <a:srgbClr val="EC6A4D"/>
                </a:solidFill>
                <a:latin typeface="Inter" panose="020B0502030000000004" pitchFamily="34" charset="0"/>
                <a:ea typeface="Inter" panose="020B0502030000000004" pitchFamily="34" charset="0"/>
              </a:rPr>
              <a:t>; </a:t>
            </a:r>
            <a:r>
              <a:rPr lang="en-US" sz="700" dirty="0">
                <a:solidFill>
                  <a:srgbClr val="1B657C"/>
                </a:solidFill>
                <a:latin typeface="Inter" panose="020B0502030000000004" pitchFamily="34" charset="0"/>
                <a:ea typeface="Inter" panose="020B0502030000000004" pitchFamily="34" charset="0"/>
              </a:rPr>
              <a:t>WWID: </a:t>
            </a:r>
            <a:r>
              <a:rPr lang="en-US" sz="700" dirty="0">
                <a:solidFill>
                  <a:srgbClr val="EC6A4D"/>
                </a:solidFill>
                <a:latin typeface="Inter" panose="020B0502030000000004" pitchFamily="34" charset="0"/>
                <a:ea typeface="Inter" panose="020B0502030000000004" pitchFamily="34" charset="0"/>
              </a:rPr>
              <a:t>World Wide Initiative for Development;</a:t>
            </a:r>
            <a:r>
              <a:rPr lang="fr-FR" sz="700" dirty="0">
                <a:solidFill>
                  <a:srgbClr val="1B657C"/>
                </a:solidFill>
                <a:latin typeface="Inter" panose="020B0502030000000004" pitchFamily="34" charset="0"/>
                <a:ea typeface="Inter" panose="020B0502030000000004" pitchFamily="34" charset="0"/>
              </a:rPr>
              <a:t> YME GRANDS LACS</a:t>
            </a:r>
            <a:r>
              <a:rPr lang="fr-FR" sz="700" dirty="0">
                <a:solidFill>
                  <a:srgbClr val="EC6A4D"/>
                </a:solidFill>
                <a:latin typeface="Inter" panose="020B0502030000000004" pitchFamily="34" charset="0"/>
                <a:ea typeface="Inter" panose="020B0502030000000004" pitchFamily="34" charset="0"/>
              </a:rPr>
              <a:t>.</a:t>
            </a:r>
            <a:endParaRPr lang="en-US" sz="700" dirty="0">
              <a:solidFill>
                <a:srgbClr val="EC6A4D"/>
              </a:solidFill>
              <a:latin typeface="Inter" panose="020B0502030000000004" pitchFamily="34" charset="0"/>
              <a:ea typeface="Inter" panose="020B0502030000000004" pitchFamily="34" charset="0"/>
            </a:endParaRPr>
          </a:p>
        </p:txBody>
      </p:sp>
      <p:sp>
        <p:nvSpPr>
          <p:cNvPr id="155" name="ZoneTexte 154">
            <a:extLst>
              <a:ext uri="{FF2B5EF4-FFF2-40B4-BE49-F238E27FC236}">
                <a16:creationId xmlns:a16="http://schemas.microsoft.com/office/drawing/2014/main" id="{FD2D613E-8712-5225-0E9F-7602D857CA07}"/>
              </a:ext>
            </a:extLst>
          </p:cNvPr>
          <p:cNvSpPr txBox="1"/>
          <p:nvPr/>
        </p:nvSpPr>
        <p:spPr>
          <a:xfrm>
            <a:off x="2778819" y="2501387"/>
            <a:ext cx="460142" cy="346249"/>
          </a:xfrm>
          <a:prstGeom prst="rect">
            <a:avLst/>
          </a:prstGeom>
          <a:noFill/>
        </p:spPr>
        <p:txBody>
          <a:bodyPr wrap="square">
            <a:spAutoFit/>
          </a:bodyPr>
          <a:lstStyle/>
          <a:p>
            <a:pPr marL="0" marR="0" lvl="0" indent="0" algn="l" defTabSz="995507" rtl="0" eaLnBrk="1" fontAlgn="auto" latinLnBrk="0" hangingPunct="1">
              <a:lnSpc>
                <a:spcPct val="100000"/>
              </a:lnSpc>
              <a:spcBef>
                <a:spcPts val="0"/>
              </a:spcBef>
              <a:spcAft>
                <a:spcPts val="0"/>
              </a:spcAft>
              <a:buClrTx/>
              <a:buSzTx/>
              <a:buFontTx/>
              <a:buNone/>
              <a:tabLst/>
              <a:defRPr/>
            </a:pPr>
            <a:r>
              <a:rPr kumimoji="0" lang="fr-FR" sz="550" b="0" i="0" u="none" strike="noStrike" kern="1200" cap="none" spc="0" normalizeH="0" baseline="0" noProof="0" dirty="0">
                <a:ln>
                  <a:noFill/>
                </a:ln>
                <a:solidFill>
                  <a:srgbClr val="EC6A4D"/>
                </a:solidFill>
                <a:effectLst/>
                <a:uLnTx/>
                <a:uFillTx/>
                <a:latin typeface="Inter" panose="020B0502030000000004" pitchFamily="34" charset="0"/>
                <a:ea typeface="Inter" panose="020B0502030000000004" pitchFamily="34" charset="0"/>
                <a:cs typeface="+mn-cs"/>
              </a:rPr>
              <a:t>AIDES,</a:t>
            </a:r>
          </a:p>
          <a:p>
            <a:r>
              <a:rPr lang="fr-FR" sz="550" dirty="0">
                <a:solidFill>
                  <a:srgbClr val="EC6A4D"/>
                </a:solidFill>
                <a:latin typeface="Inter" panose="020B0502030000000004" pitchFamily="34" charset="0"/>
                <a:ea typeface="Inter" panose="020B0502030000000004" pitchFamily="34" charset="0"/>
              </a:rPr>
              <a:t>HCR, </a:t>
            </a:r>
          </a:p>
          <a:p>
            <a:r>
              <a:rPr lang="fr-FR" sz="550" dirty="0">
                <a:solidFill>
                  <a:srgbClr val="EC6A4D"/>
                </a:solidFill>
                <a:latin typeface="Inter" panose="020B0502030000000004" pitchFamily="34" charset="0"/>
                <a:ea typeface="Inter" panose="020B0502030000000004" pitchFamily="34" charset="0"/>
              </a:rPr>
              <a:t>CNR</a:t>
            </a:r>
          </a:p>
        </p:txBody>
      </p:sp>
      <p:sp>
        <p:nvSpPr>
          <p:cNvPr id="158" name="ZoneTexte 157">
            <a:extLst>
              <a:ext uri="{FF2B5EF4-FFF2-40B4-BE49-F238E27FC236}">
                <a16:creationId xmlns:a16="http://schemas.microsoft.com/office/drawing/2014/main" id="{78998EE5-9889-AD8D-974D-E1BD6BDCA35E}"/>
              </a:ext>
            </a:extLst>
          </p:cNvPr>
          <p:cNvSpPr txBox="1"/>
          <p:nvPr/>
        </p:nvSpPr>
        <p:spPr>
          <a:xfrm>
            <a:off x="2085626" y="2523891"/>
            <a:ext cx="460142" cy="261610"/>
          </a:xfrm>
          <a:prstGeom prst="rect">
            <a:avLst/>
          </a:prstGeom>
          <a:noFill/>
        </p:spPr>
        <p:txBody>
          <a:bodyPr wrap="square">
            <a:spAutoFit/>
          </a:bodyPr>
          <a:lstStyle/>
          <a:p>
            <a:r>
              <a:rPr lang="fr-FR" sz="550" dirty="0">
                <a:solidFill>
                  <a:srgbClr val="EC6A4D"/>
                </a:solidFill>
                <a:latin typeface="Inter" panose="020B0502030000000004" pitchFamily="34" charset="0"/>
                <a:ea typeface="Inter" panose="020B0502030000000004" pitchFamily="34" charset="0"/>
              </a:rPr>
              <a:t>HCR, </a:t>
            </a:r>
          </a:p>
          <a:p>
            <a:r>
              <a:rPr lang="fr-FR" sz="550" dirty="0">
                <a:solidFill>
                  <a:srgbClr val="EC6A4D"/>
                </a:solidFill>
                <a:latin typeface="Inter" panose="020B0502030000000004" pitchFamily="34" charset="0"/>
                <a:ea typeface="Inter" panose="020B0502030000000004" pitchFamily="34" charset="0"/>
              </a:rPr>
              <a:t>OIM</a:t>
            </a:r>
          </a:p>
        </p:txBody>
      </p:sp>
      <p:sp>
        <p:nvSpPr>
          <p:cNvPr id="164" name="ZoneTexte 163">
            <a:extLst>
              <a:ext uri="{FF2B5EF4-FFF2-40B4-BE49-F238E27FC236}">
                <a16:creationId xmlns:a16="http://schemas.microsoft.com/office/drawing/2014/main" id="{CF73E7E9-E1F9-3AAD-1726-205FE374CAE8}"/>
              </a:ext>
            </a:extLst>
          </p:cNvPr>
          <p:cNvSpPr txBox="1"/>
          <p:nvPr/>
        </p:nvSpPr>
        <p:spPr>
          <a:xfrm>
            <a:off x="6739551" y="3968952"/>
            <a:ext cx="461354" cy="261610"/>
          </a:xfrm>
          <a:prstGeom prst="rect">
            <a:avLst/>
          </a:prstGeom>
          <a:noFill/>
        </p:spPr>
        <p:txBody>
          <a:bodyPr wrap="square">
            <a:spAutoFit/>
          </a:bodyPr>
          <a:lstStyle/>
          <a:p>
            <a:r>
              <a:rPr lang="fr-FR" sz="550" dirty="0">
                <a:solidFill>
                  <a:srgbClr val="EC6A4D"/>
                </a:solidFill>
                <a:latin typeface="Inter" panose="020B0502030000000004" pitchFamily="34" charset="0"/>
                <a:ea typeface="Inter" panose="020B0502030000000004" pitchFamily="34" charset="0"/>
              </a:rPr>
              <a:t>AIDES,</a:t>
            </a:r>
          </a:p>
          <a:p>
            <a:r>
              <a:rPr lang="fr-FR" sz="550" dirty="0">
                <a:solidFill>
                  <a:srgbClr val="EC6A4D"/>
                </a:solidFill>
                <a:latin typeface="Inter" panose="020B0502030000000004" pitchFamily="34" charset="0"/>
                <a:ea typeface="Inter" panose="020B0502030000000004" pitchFamily="34" charset="0"/>
              </a:rPr>
              <a:t>PAM</a:t>
            </a:r>
          </a:p>
        </p:txBody>
      </p:sp>
      <p:sp>
        <p:nvSpPr>
          <p:cNvPr id="46" name="ZoneTexte 45">
            <a:extLst>
              <a:ext uri="{FF2B5EF4-FFF2-40B4-BE49-F238E27FC236}">
                <a16:creationId xmlns:a16="http://schemas.microsoft.com/office/drawing/2014/main" id="{1CB9B84F-95DB-1A9D-0E55-1B71985DB5B8}"/>
              </a:ext>
            </a:extLst>
          </p:cNvPr>
          <p:cNvSpPr txBox="1"/>
          <p:nvPr/>
        </p:nvSpPr>
        <p:spPr>
          <a:xfrm>
            <a:off x="6740769" y="2516299"/>
            <a:ext cx="840791" cy="346249"/>
          </a:xfrm>
          <a:prstGeom prst="rect">
            <a:avLst/>
          </a:prstGeom>
          <a:noFill/>
        </p:spPr>
        <p:txBody>
          <a:bodyPr wrap="square">
            <a:spAutoFit/>
          </a:bodyPr>
          <a:lstStyle>
            <a:defPPr>
              <a:defRPr lang="en-US"/>
            </a:defPPr>
            <a:lvl1pPr>
              <a:defRPr sz="450">
                <a:solidFill>
                  <a:srgbClr val="EC6A4D"/>
                </a:solidFill>
                <a:latin typeface="Inter" panose="020B0502030000000004" pitchFamily="34" charset="0"/>
                <a:ea typeface="Inter" panose="020B0502030000000004" pitchFamily="34" charset="0"/>
              </a:defRPr>
            </a:lvl1pPr>
          </a:lstStyle>
          <a:p>
            <a:r>
              <a:rPr lang="fr-FR" sz="550" dirty="0"/>
              <a:t>PAM/VW, </a:t>
            </a:r>
          </a:p>
          <a:p>
            <a:r>
              <a:rPr lang="fr-FR" sz="550" dirty="0"/>
              <a:t>UNICEF/CROIX ROUGE</a:t>
            </a:r>
          </a:p>
        </p:txBody>
      </p:sp>
      <p:sp>
        <p:nvSpPr>
          <p:cNvPr id="48" name="ZoneTexte 47">
            <a:extLst>
              <a:ext uri="{FF2B5EF4-FFF2-40B4-BE49-F238E27FC236}">
                <a16:creationId xmlns:a16="http://schemas.microsoft.com/office/drawing/2014/main" id="{5E6675B2-1472-8BF3-EC84-991F01E30E32}"/>
              </a:ext>
            </a:extLst>
          </p:cNvPr>
          <p:cNvSpPr txBox="1"/>
          <p:nvPr/>
        </p:nvSpPr>
        <p:spPr>
          <a:xfrm>
            <a:off x="1223522" y="2523134"/>
            <a:ext cx="546173" cy="261610"/>
          </a:xfrm>
          <a:prstGeom prst="rect">
            <a:avLst/>
          </a:prstGeom>
          <a:noFill/>
        </p:spPr>
        <p:txBody>
          <a:bodyPr wrap="square">
            <a:spAutoFit/>
          </a:bodyPr>
          <a:lstStyle>
            <a:defPPr>
              <a:defRPr lang="en-US"/>
            </a:defPPr>
            <a:lvl1pPr>
              <a:defRPr sz="450">
                <a:solidFill>
                  <a:srgbClr val="EC6A4D"/>
                </a:solidFill>
                <a:latin typeface="Inter" panose="020B0502030000000004" pitchFamily="34" charset="0"/>
                <a:ea typeface="Inter" panose="020B0502030000000004" pitchFamily="34" charset="0"/>
              </a:defRPr>
            </a:lvl1pPr>
          </a:lstStyle>
          <a:p>
            <a:r>
              <a:rPr lang="fr-FR" sz="550" dirty="0"/>
              <a:t>OIM,</a:t>
            </a:r>
          </a:p>
          <a:p>
            <a:r>
              <a:rPr lang="fr-FR" sz="550" dirty="0"/>
              <a:t>OXFAM</a:t>
            </a:r>
          </a:p>
        </p:txBody>
      </p:sp>
      <p:sp>
        <p:nvSpPr>
          <p:cNvPr id="51" name="ZoneTexte 50">
            <a:extLst>
              <a:ext uri="{FF2B5EF4-FFF2-40B4-BE49-F238E27FC236}">
                <a16:creationId xmlns:a16="http://schemas.microsoft.com/office/drawing/2014/main" id="{6CA2DC67-C487-8BC7-4B10-26417B7263A1}"/>
              </a:ext>
            </a:extLst>
          </p:cNvPr>
          <p:cNvSpPr txBox="1"/>
          <p:nvPr/>
        </p:nvSpPr>
        <p:spPr>
          <a:xfrm>
            <a:off x="5969074" y="2515969"/>
            <a:ext cx="386091" cy="176972"/>
          </a:xfrm>
          <a:prstGeom prst="rect">
            <a:avLst/>
          </a:prstGeom>
          <a:noFill/>
        </p:spPr>
        <p:txBody>
          <a:bodyPr wrap="square">
            <a:spAutoFit/>
          </a:bodyPr>
          <a:lstStyle>
            <a:defPPr>
              <a:defRPr lang="en-US"/>
            </a:defPPr>
            <a:lvl1pPr>
              <a:defRPr sz="450">
                <a:solidFill>
                  <a:srgbClr val="EC6A4D"/>
                </a:solidFill>
                <a:latin typeface="Inter" panose="020B0502030000000004" pitchFamily="34" charset="0"/>
                <a:ea typeface="Inter" panose="020B0502030000000004" pitchFamily="34" charset="0"/>
              </a:defRPr>
            </a:lvl1pPr>
          </a:lstStyle>
          <a:p>
            <a:r>
              <a:rPr lang="fr-FR" sz="550" dirty="0"/>
              <a:t>ADPF</a:t>
            </a:r>
          </a:p>
        </p:txBody>
      </p:sp>
      <p:sp>
        <p:nvSpPr>
          <p:cNvPr id="53" name="ZoneTexte 52">
            <a:extLst>
              <a:ext uri="{FF2B5EF4-FFF2-40B4-BE49-F238E27FC236}">
                <a16:creationId xmlns:a16="http://schemas.microsoft.com/office/drawing/2014/main" id="{AA1199C7-9547-23C7-2B4A-BAABF5050E2E}"/>
              </a:ext>
            </a:extLst>
          </p:cNvPr>
          <p:cNvSpPr txBox="1"/>
          <p:nvPr/>
        </p:nvSpPr>
        <p:spPr>
          <a:xfrm>
            <a:off x="4358357" y="2493708"/>
            <a:ext cx="546172" cy="346249"/>
          </a:xfrm>
          <a:prstGeom prst="rect">
            <a:avLst/>
          </a:prstGeom>
          <a:noFill/>
        </p:spPr>
        <p:txBody>
          <a:bodyPr wrap="square">
            <a:spAutoFit/>
          </a:bodyPr>
          <a:lstStyle>
            <a:defPPr>
              <a:defRPr lang="en-US"/>
            </a:defPPr>
            <a:lvl1pPr>
              <a:defRPr sz="450">
                <a:solidFill>
                  <a:srgbClr val="EC6A4D"/>
                </a:solidFill>
                <a:latin typeface="Inter" panose="020B0502030000000004" pitchFamily="34" charset="0"/>
                <a:ea typeface="Inter" panose="020B0502030000000004" pitchFamily="34" charset="0"/>
              </a:defRPr>
            </a:lvl1pPr>
          </a:lstStyle>
          <a:p>
            <a:r>
              <a:rPr lang="fr-FR" sz="550" dirty="0"/>
              <a:t>IMC,</a:t>
            </a:r>
          </a:p>
          <a:p>
            <a:r>
              <a:rPr lang="fr-FR" sz="550" dirty="0"/>
              <a:t>IRC,</a:t>
            </a:r>
          </a:p>
          <a:p>
            <a:r>
              <a:rPr lang="fr-FR" sz="550" dirty="0"/>
              <a:t>MDM</a:t>
            </a:r>
          </a:p>
        </p:txBody>
      </p:sp>
      <p:sp>
        <p:nvSpPr>
          <p:cNvPr id="55" name="ZoneTexte 54">
            <a:extLst>
              <a:ext uri="{FF2B5EF4-FFF2-40B4-BE49-F238E27FC236}">
                <a16:creationId xmlns:a16="http://schemas.microsoft.com/office/drawing/2014/main" id="{0A69C316-6E79-BAD4-F6D5-31B0BF0DAB12}"/>
              </a:ext>
            </a:extLst>
          </p:cNvPr>
          <p:cNvSpPr txBox="1"/>
          <p:nvPr/>
        </p:nvSpPr>
        <p:spPr>
          <a:xfrm>
            <a:off x="3673346" y="2501258"/>
            <a:ext cx="416650" cy="261610"/>
          </a:xfrm>
          <a:prstGeom prst="rect">
            <a:avLst/>
          </a:prstGeom>
          <a:noFill/>
        </p:spPr>
        <p:txBody>
          <a:bodyPr wrap="square">
            <a:spAutoFit/>
          </a:bodyPr>
          <a:lstStyle>
            <a:defPPr>
              <a:defRPr lang="en-US"/>
            </a:defPPr>
            <a:lvl1pPr>
              <a:defRPr sz="450">
                <a:solidFill>
                  <a:srgbClr val="EC6A4D"/>
                </a:solidFill>
                <a:latin typeface="Inter" panose="020B0502030000000004" pitchFamily="34" charset="0"/>
                <a:ea typeface="Inter" panose="020B0502030000000004" pitchFamily="34" charset="0"/>
              </a:defRPr>
            </a:lvl1pPr>
          </a:lstStyle>
          <a:p>
            <a:r>
              <a:rPr lang="fr-FR" sz="550" dirty="0"/>
              <a:t>IMC,</a:t>
            </a:r>
          </a:p>
          <a:p>
            <a:r>
              <a:rPr lang="fr-FR" sz="550" dirty="0"/>
              <a:t>IRC</a:t>
            </a:r>
          </a:p>
        </p:txBody>
      </p:sp>
      <p:sp>
        <p:nvSpPr>
          <p:cNvPr id="61" name="ZoneTexte 60">
            <a:extLst>
              <a:ext uri="{FF2B5EF4-FFF2-40B4-BE49-F238E27FC236}">
                <a16:creationId xmlns:a16="http://schemas.microsoft.com/office/drawing/2014/main" id="{A7C038A8-ECE7-3022-A2BE-8E5C508C1925}"/>
              </a:ext>
            </a:extLst>
          </p:cNvPr>
          <p:cNvSpPr txBox="1"/>
          <p:nvPr/>
        </p:nvSpPr>
        <p:spPr>
          <a:xfrm>
            <a:off x="5128810" y="2500166"/>
            <a:ext cx="656163" cy="346249"/>
          </a:xfrm>
          <a:prstGeom prst="rect">
            <a:avLst/>
          </a:prstGeom>
          <a:noFill/>
        </p:spPr>
        <p:txBody>
          <a:bodyPr wrap="square">
            <a:spAutoFit/>
          </a:bodyPr>
          <a:lstStyle>
            <a:defPPr>
              <a:defRPr lang="en-US"/>
            </a:defPPr>
            <a:lvl1pPr>
              <a:defRPr sz="450">
                <a:solidFill>
                  <a:srgbClr val="EC6A4D"/>
                </a:solidFill>
                <a:latin typeface="Inter" panose="020B0502030000000004" pitchFamily="34" charset="0"/>
                <a:ea typeface="Inter" panose="020B0502030000000004" pitchFamily="34" charset="0"/>
              </a:defRPr>
            </a:lvl1pPr>
          </a:lstStyle>
          <a:p>
            <a:r>
              <a:rPr lang="fr-FR" sz="550" dirty="0"/>
              <a:t>CROIX ROUGE,</a:t>
            </a:r>
          </a:p>
          <a:p>
            <a:r>
              <a:rPr lang="fr-FR" sz="550" dirty="0"/>
              <a:t>OIM</a:t>
            </a:r>
          </a:p>
        </p:txBody>
      </p:sp>
      <p:sp>
        <p:nvSpPr>
          <p:cNvPr id="73" name="ZoneTexte 72">
            <a:extLst>
              <a:ext uri="{FF2B5EF4-FFF2-40B4-BE49-F238E27FC236}">
                <a16:creationId xmlns:a16="http://schemas.microsoft.com/office/drawing/2014/main" id="{133266FD-35BB-D409-B617-C47EC0CE9F07}"/>
              </a:ext>
            </a:extLst>
          </p:cNvPr>
          <p:cNvSpPr txBox="1"/>
          <p:nvPr/>
        </p:nvSpPr>
        <p:spPr>
          <a:xfrm>
            <a:off x="5869345" y="3959068"/>
            <a:ext cx="461354" cy="176972"/>
          </a:xfrm>
          <a:prstGeom prst="rect">
            <a:avLst/>
          </a:prstGeom>
          <a:noFill/>
        </p:spPr>
        <p:txBody>
          <a:bodyPr wrap="square">
            <a:spAutoFit/>
          </a:bodyPr>
          <a:lstStyle/>
          <a:p>
            <a:r>
              <a:rPr lang="fr-FR" sz="550" dirty="0">
                <a:solidFill>
                  <a:srgbClr val="EC6A4D"/>
                </a:solidFill>
                <a:latin typeface="Inter" panose="020B0502030000000004" pitchFamily="34" charset="0"/>
                <a:ea typeface="Inter" panose="020B0502030000000004" pitchFamily="34" charset="0"/>
              </a:rPr>
              <a:t>-</a:t>
            </a:r>
          </a:p>
        </p:txBody>
      </p:sp>
      <p:sp>
        <p:nvSpPr>
          <p:cNvPr id="4" name="Rectangle 3">
            <a:extLst>
              <a:ext uri="{FF2B5EF4-FFF2-40B4-BE49-F238E27FC236}">
                <a16:creationId xmlns:a16="http://schemas.microsoft.com/office/drawing/2014/main" id="{832A1849-A6A5-FE47-5FA7-7D47B630FA93}"/>
              </a:ext>
            </a:extLst>
          </p:cNvPr>
          <p:cNvSpPr/>
          <p:nvPr/>
        </p:nvSpPr>
        <p:spPr>
          <a:xfrm>
            <a:off x="0" y="0"/>
            <a:ext cx="7560000" cy="251085"/>
          </a:xfrm>
          <a:prstGeom prst="rect">
            <a:avLst/>
          </a:prstGeom>
          <a:solidFill>
            <a:srgbClr val="1B65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200" dirty="0">
                <a:latin typeface="Inter" panose="020B0502030000000004"/>
              </a:rPr>
              <a:t>CARTOGRAPHIE DES SERVICES DISPONIBLES DANS LES SITES SOUS MÉCANISME CCCM (Suite)</a:t>
            </a:r>
          </a:p>
        </p:txBody>
      </p:sp>
      <p:grpSp>
        <p:nvGrpSpPr>
          <p:cNvPr id="222" name="组合 41">
            <a:extLst>
              <a:ext uri="{FF2B5EF4-FFF2-40B4-BE49-F238E27FC236}">
                <a16:creationId xmlns:a16="http://schemas.microsoft.com/office/drawing/2014/main" id="{D0119CA0-B741-BAC4-BB37-0EB150FB9177}"/>
              </a:ext>
            </a:extLst>
          </p:cNvPr>
          <p:cNvGrpSpPr>
            <a:grpSpLocks noChangeAspect="1"/>
          </p:cNvGrpSpPr>
          <p:nvPr/>
        </p:nvGrpSpPr>
        <p:grpSpPr>
          <a:xfrm>
            <a:off x="42107" y="1224866"/>
            <a:ext cx="936000" cy="936000"/>
            <a:chOff x="0" y="0"/>
            <a:chExt cx="4770438" cy="4703763"/>
          </a:xfrm>
          <a:solidFill>
            <a:sysClr val="window" lastClr="FFFFFF">
              <a:lumMod val="95000"/>
            </a:sysClr>
          </a:solidFill>
        </p:grpSpPr>
        <p:sp>
          <p:nvSpPr>
            <p:cNvPr id="223" name="Freeform 6">
              <a:extLst>
                <a:ext uri="{FF2B5EF4-FFF2-40B4-BE49-F238E27FC236}">
                  <a16:creationId xmlns:a16="http://schemas.microsoft.com/office/drawing/2014/main" id="{EC94F165-3A46-964B-59CC-FA6096F0425C}"/>
                </a:ext>
              </a:extLst>
            </p:cNvPr>
            <p:cNvSpPr>
              <a:spLocks/>
            </p:cNvSpPr>
            <p:nvPr/>
          </p:nvSpPr>
          <p:spPr bwMode="auto">
            <a:xfrm>
              <a:off x="2846388" y="2868613"/>
              <a:ext cx="1089025" cy="1008062"/>
            </a:xfrm>
            <a:custGeom>
              <a:avLst/>
              <a:gdLst/>
              <a:ahLst/>
              <a:cxnLst>
                <a:cxn ang="0">
                  <a:pos x="349" y="9"/>
                </a:cxn>
                <a:cxn ang="0">
                  <a:pos x="310" y="28"/>
                </a:cxn>
                <a:cxn ang="0">
                  <a:pos x="294" y="23"/>
                </a:cxn>
                <a:cxn ang="0">
                  <a:pos x="277" y="46"/>
                </a:cxn>
                <a:cxn ang="0">
                  <a:pos x="293" y="61"/>
                </a:cxn>
                <a:cxn ang="0">
                  <a:pos x="296" y="98"/>
                </a:cxn>
                <a:cxn ang="0">
                  <a:pos x="245" y="87"/>
                </a:cxn>
                <a:cxn ang="0">
                  <a:pos x="214" y="94"/>
                </a:cxn>
                <a:cxn ang="0">
                  <a:pos x="204" y="113"/>
                </a:cxn>
                <a:cxn ang="0">
                  <a:pos x="164" y="129"/>
                </a:cxn>
                <a:cxn ang="0">
                  <a:pos x="144" y="154"/>
                </a:cxn>
                <a:cxn ang="0">
                  <a:pos x="116" y="150"/>
                </a:cxn>
                <a:cxn ang="0">
                  <a:pos x="98" y="142"/>
                </a:cxn>
                <a:cxn ang="0">
                  <a:pos x="87" y="123"/>
                </a:cxn>
                <a:cxn ang="0">
                  <a:pos x="58" y="199"/>
                </a:cxn>
                <a:cxn ang="0">
                  <a:pos x="52" y="271"/>
                </a:cxn>
                <a:cxn ang="0">
                  <a:pos x="2" y="292"/>
                </a:cxn>
                <a:cxn ang="0">
                  <a:pos x="15" y="327"/>
                </a:cxn>
                <a:cxn ang="0">
                  <a:pos x="10" y="417"/>
                </a:cxn>
                <a:cxn ang="0">
                  <a:pos x="107" y="454"/>
                </a:cxn>
                <a:cxn ang="0">
                  <a:pos x="106" y="503"/>
                </a:cxn>
                <a:cxn ang="0">
                  <a:pos x="90" y="561"/>
                </a:cxn>
                <a:cxn ang="0">
                  <a:pos x="86" y="620"/>
                </a:cxn>
                <a:cxn ang="0">
                  <a:pos x="108" y="612"/>
                </a:cxn>
                <a:cxn ang="0">
                  <a:pos x="162" y="617"/>
                </a:cxn>
                <a:cxn ang="0">
                  <a:pos x="199" y="628"/>
                </a:cxn>
                <a:cxn ang="0">
                  <a:pos x="239" y="623"/>
                </a:cxn>
                <a:cxn ang="0">
                  <a:pos x="289" y="603"/>
                </a:cxn>
                <a:cxn ang="0">
                  <a:pos x="307" y="562"/>
                </a:cxn>
                <a:cxn ang="0">
                  <a:pos x="314" y="528"/>
                </a:cxn>
                <a:cxn ang="0">
                  <a:pos x="395" y="567"/>
                </a:cxn>
                <a:cxn ang="0">
                  <a:pos x="440" y="565"/>
                </a:cxn>
                <a:cxn ang="0">
                  <a:pos x="478" y="477"/>
                </a:cxn>
                <a:cxn ang="0">
                  <a:pos x="498" y="423"/>
                </a:cxn>
                <a:cxn ang="0">
                  <a:pos x="521" y="417"/>
                </a:cxn>
                <a:cxn ang="0">
                  <a:pos x="566" y="353"/>
                </a:cxn>
                <a:cxn ang="0">
                  <a:pos x="658" y="328"/>
                </a:cxn>
                <a:cxn ang="0">
                  <a:pos x="686" y="304"/>
                </a:cxn>
                <a:cxn ang="0">
                  <a:pos x="639" y="275"/>
                </a:cxn>
                <a:cxn ang="0">
                  <a:pos x="628" y="220"/>
                </a:cxn>
                <a:cxn ang="0">
                  <a:pos x="544" y="240"/>
                </a:cxn>
                <a:cxn ang="0">
                  <a:pos x="453" y="219"/>
                </a:cxn>
                <a:cxn ang="0">
                  <a:pos x="448" y="175"/>
                </a:cxn>
                <a:cxn ang="0">
                  <a:pos x="387" y="137"/>
                </a:cxn>
                <a:cxn ang="0">
                  <a:pos x="374" y="92"/>
                </a:cxn>
                <a:cxn ang="0">
                  <a:pos x="389" y="32"/>
                </a:cxn>
                <a:cxn ang="0">
                  <a:pos x="382" y="24"/>
                </a:cxn>
                <a:cxn ang="0">
                  <a:pos x="357" y="0"/>
                </a:cxn>
              </a:cxnLst>
              <a:rect l="0" t="0" r="r" b="b"/>
              <a:pathLst>
                <a:path w="686" h="635">
                  <a:moveTo>
                    <a:pt x="357" y="0"/>
                  </a:moveTo>
                  <a:lnTo>
                    <a:pt x="349" y="9"/>
                  </a:lnTo>
                  <a:lnTo>
                    <a:pt x="315" y="21"/>
                  </a:lnTo>
                  <a:lnTo>
                    <a:pt x="310" y="28"/>
                  </a:lnTo>
                  <a:lnTo>
                    <a:pt x="302" y="29"/>
                  </a:lnTo>
                  <a:lnTo>
                    <a:pt x="294" y="23"/>
                  </a:lnTo>
                  <a:lnTo>
                    <a:pt x="268" y="29"/>
                  </a:lnTo>
                  <a:lnTo>
                    <a:pt x="277" y="46"/>
                  </a:lnTo>
                  <a:lnTo>
                    <a:pt x="274" y="50"/>
                  </a:lnTo>
                  <a:lnTo>
                    <a:pt x="293" y="61"/>
                  </a:lnTo>
                  <a:lnTo>
                    <a:pt x="299" y="77"/>
                  </a:lnTo>
                  <a:lnTo>
                    <a:pt x="296" y="98"/>
                  </a:lnTo>
                  <a:lnTo>
                    <a:pt x="260" y="107"/>
                  </a:lnTo>
                  <a:lnTo>
                    <a:pt x="245" y="87"/>
                  </a:lnTo>
                  <a:lnTo>
                    <a:pt x="211" y="83"/>
                  </a:lnTo>
                  <a:lnTo>
                    <a:pt x="214" y="94"/>
                  </a:lnTo>
                  <a:lnTo>
                    <a:pt x="200" y="99"/>
                  </a:lnTo>
                  <a:lnTo>
                    <a:pt x="204" y="113"/>
                  </a:lnTo>
                  <a:lnTo>
                    <a:pt x="193" y="127"/>
                  </a:lnTo>
                  <a:lnTo>
                    <a:pt x="164" y="129"/>
                  </a:lnTo>
                  <a:lnTo>
                    <a:pt x="148" y="146"/>
                  </a:lnTo>
                  <a:lnTo>
                    <a:pt x="144" y="154"/>
                  </a:lnTo>
                  <a:lnTo>
                    <a:pt x="132" y="157"/>
                  </a:lnTo>
                  <a:lnTo>
                    <a:pt x="116" y="150"/>
                  </a:lnTo>
                  <a:lnTo>
                    <a:pt x="114" y="142"/>
                  </a:lnTo>
                  <a:lnTo>
                    <a:pt x="98" y="142"/>
                  </a:lnTo>
                  <a:lnTo>
                    <a:pt x="95" y="127"/>
                  </a:lnTo>
                  <a:lnTo>
                    <a:pt x="87" y="123"/>
                  </a:lnTo>
                  <a:lnTo>
                    <a:pt x="67" y="157"/>
                  </a:lnTo>
                  <a:lnTo>
                    <a:pt x="58" y="199"/>
                  </a:lnTo>
                  <a:lnTo>
                    <a:pt x="48" y="232"/>
                  </a:lnTo>
                  <a:lnTo>
                    <a:pt x="52" y="271"/>
                  </a:lnTo>
                  <a:lnTo>
                    <a:pt x="53" y="283"/>
                  </a:lnTo>
                  <a:lnTo>
                    <a:pt x="2" y="292"/>
                  </a:lnTo>
                  <a:lnTo>
                    <a:pt x="0" y="292"/>
                  </a:lnTo>
                  <a:lnTo>
                    <a:pt x="15" y="327"/>
                  </a:lnTo>
                  <a:lnTo>
                    <a:pt x="6" y="362"/>
                  </a:lnTo>
                  <a:lnTo>
                    <a:pt x="10" y="417"/>
                  </a:lnTo>
                  <a:lnTo>
                    <a:pt x="53" y="431"/>
                  </a:lnTo>
                  <a:lnTo>
                    <a:pt x="107" y="454"/>
                  </a:lnTo>
                  <a:lnTo>
                    <a:pt x="117" y="496"/>
                  </a:lnTo>
                  <a:lnTo>
                    <a:pt x="106" y="503"/>
                  </a:lnTo>
                  <a:lnTo>
                    <a:pt x="95" y="520"/>
                  </a:lnTo>
                  <a:lnTo>
                    <a:pt x="90" y="561"/>
                  </a:lnTo>
                  <a:lnTo>
                    <a:pt x="83" y="582"/>
                  </a:lnTo>
                  <a:lnTo>
                    <a:pt x="86" y="620"/>
                  </a:lnTo>
                  <a:lnTo>
                    <a:pt x="90" y="621"/>
                  </a:lnTo>
                  <a:lnTo>
                    <a:pt x="108" y="612"/>
                  </a:lnTo>
                  <a:lnTo>
                    <a:pt x="141" y="621"/>
                  </a:lnTo>
                  <a:lnTo>
                    <a:pt x="162" y="617"/>
                  </a:lnTo>
                  <a:lnTo>
                    <a:pt x="189" y="628"/>
                  </a:lnTo>
                  <a:lnTo>
                    <a:pt x="199" y="628"/>
                  </a:lnTo>
                  <a:lnTo>
                    <a:pt x="224" y="635"/>
                  </a:lnTo>
                  <a:lnTo>
                    <a:pt x="239" y="623"/>
                  </a:lnTo>
                  <a:lnTo>
                    <a:pt x="257" y="619"/>
                  </a:lnTo>
                  <a:lnTo>
                    <a:pt x="289" y="603"/>
                  </a:lnTo>
                  <a:lnTo>
                    <a:pt x="310" y="588"/>
                  </a:lnTo>
                  <a:lnTo>
                    <a:pt x="307" y="562"/>
                  </a:lnTo>
                  <a:lnTo>
                    <a:pt x="303" y="535"/>
                  </a:lnTo>
                  <a:lnTo>
                    <a:pt x="314" y="528"/>
                  </a:lnTo>
                  <a:lnTo>
                    <a:pt x="341" y="545"/>
                  </a:lnTo>
                  <a:lnTo>
                    <a:pt x="395" y="567"/>
                  </a:lnTo>
                  <a:lnTo>
                    <a:pt x="421" y="574"/>
                  </a:lnTo>
                  <a:lnTo>
                    <a:pt x="440" y="565"/>
                  </a:lnTo>
                  <a:lnTo>
                    <a:pt x="470" y="511"/>
                  </a:lnTo>
                  <a:lnTo>
                    <a:pt x="478" y="477"/>
                  </a:lnTo>
                  <a:lnTo>
                    <a:pt x="493" y="465"/>
                  </a:lnTo>
                  <a:lnTo>
                    <a:pt x="498" y="423"/>
                  </a:lnTo>
                  <a:lnTo>
                    <a:pt x="506" y="415"/>
                  </a:lnTo>
                  <a:lnTo>
                    <a:pt x="521" y="417"/>
                  </a:lnTo>
                  <a:lnTo>
                    <a:pt x="539" y="408"/>
                  </a:lnTo>
                  <a:lnTo>
                    <a:pt x="566" y="353"/>
                  </a:lnTo>
                  <a:lnTo>
                    <a:pt x="629" y="321"/>
                  </a:lnTo>
                  <a:lnTo>
                    <a:pt x="658" y="328"/>
                  </a:lnTo>
                  <a:lnTo>
                    <a:pt x="671" y="332"/>
                  </a:lnTo>
                  <a:lnTo>
                    <a:pt x="686" y="304"/>
                  </a:lnTo>
                  <a:lnTo>
                    <a:pt x="673" y="287"/>
                  </a:lnTo>
                  <a:lnTo>
                    <a:pt x="639" y="275"/>
                  </a:lnTo>
                  <a:lnTo>
                    <a:pt x="637" y="231"/>
                  </a:lnTo>
                  <a:lnTo>
                    <a:pt x="628" y="220"/>
                  </a:lnTo>
                  <a:lnTo>
                    <a:pt x="574" y="224"/>
                  </a:lnTo>
                  <a:lnTo>
                    <a:pt x="544" y="240"/>
                  </a:lnTo>
                  <a:lnTo>
                    <a:pt x="477" y="225"/>
                  </a:lnTo>
                  <a:lnTo>
                    <a:pt x="453" y="219"/>
                  </a:lnTo>
                  <a:lnTo>
                    <a:pt x="433" y="198"/>
                  </a:lnTo>
                  <a:lnTo>
                    <a:pt x="448" y="175"/>
                  </a:lnTo>
                  <a:lnTo>
                    <a:pt x="439" y="159"/>
                  </a:lnTo>
                  <a:lnTo>
                    <a:pt x="387" y="137"/>
                  </a:lnTo>
                  <a:lnTo>
                    <a:pt x="382" y="108"/>
                  </a:lnTo>
                  <a:lnTo>
                    <a:pt x="374" y="92"/>
                  </a:lnTo>
                  <a:lnTo>
                    <a:pt x="365" y="71"/>
                  </a:lnTo>
                  <a:lnTo>
                    <a:pt x="389" y="32"/>
                  </a:lnTo>
                  <a:lnTo>
                    <a:pt x="386" y="24"/>
                  </a:lnTo>
                  <a:lnTo>
                    <a:pt x="382" y="24"/>
                  </a:lnTo>
                  <a:lnTo>
                    <a:pt x="371" y="9"/>
                  </a:lnTo>
                  <a:lnTo>
                    <a:pt x="357"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224" name="Freeform 7">
              <a:extLst>
                <a:ext uri="{FF2B5EF4-FFF2-40B4-BE49-F238E27FC236}">
                  <a16:creationId xmlns:a16="http://schemas.microsoft.com/office/drawing/2014/main" id="{3F0229C9-6AF9-483E-A058-25BCE4A16B13}"/>
                </a:ext>
              </a:extLst>
            </p:cNvPr>
            <p:cNvSpPr>
              <a:spLocks/>
            </p:cNvSpPr>
            <p:nvPr/>
          </p:nvSpPr>
          <p:spPr bwMode="auto">
            <a:xfrm>
              <a:off x="2674938" y="2752725"/>
              <a:ext cx="312738" cy="261937"/>
            </a:xfrm>
            <a:custGeom>
              <a:avLst/>
              <a:gdLst/>
              <a:ahLst/>
              <a:cxnLst>
                <a:cxn ang="0">
                  <a:pos x="106" y="0"/>
                </a:cxn>
                <a:cxn ang="0">
                  <a:pos x="102" y="6"/>
                </a:cxn>
                <a:cxn ang="0">
                  <a:pos x="79" y="17"/>
                </a:cxn>
                <a:cxn ang="0">
                  <a:pos x="66" y="10"/>
                </a:cxn>
                <a:cxn ang="0">
                  <a:pos x="45" y="19"/>
                </a:cxn>
                <a:cxn ang="0">
                  <a:pos x="16" y="21"/>
                </a:cxn>
                <a:cxn ang="0">
                  <a:pos x="0" y="64"/>
                </a:cxn>
                <a:cxn ang="0">
                  <a:pos x="31" y="88"/>
                </a:cxn>
                <a:cxn ang="0">
                  <a:pos x="19" y="100"/>
                </a:cxn>
                <a:cxn ang="0">
                  <a:pos x="31" y="109"/>
                </a:cxn>
                <a:cxn ang="0">
                  <a:pos x="29" y="130"/>
                </a:cxn>
                <a:cxn ang="0">
                  <a:pos x="58" y="139"/>
                </a:cxn>
                <a:cxn ang="0">
                  <a:pos x="65" y="147"/>
                </a:cxn>
                <a:cxn ang="0">
                  <a:pos x="74" y="147"/>
                </a:cxn>
                <a:cxn ang="0">
                  <a:pos x="91" y="163"/>
                </a:cxn>
                <a:cxn ang="0">
                  <a:pos x="123" y="165"/>
                </a:cxn>
                <a:cxn ang="0">
                  <a:pos x="132" y="126"/>
                </a:cxn>
                <a:cxn ang="0">
                  <a:pos x="140" y="107"/>
                </a:cxn>
                <a:cxn ang="0">
                  <a:pos x="164" y="110"/>
                </a:cxn>
                <a:cxn ang="0">
                  <a:pos x="197" y="73"/>
                </a:cxn>
                <a:cxn ang="0">
                  <a:pos x="191" y="51"/>
                </a:cxn>
                <a:cxn ang="0">
                  <a:pos x="185" y="27"/>
                </a:cxn>
                <a:cxn ang="0">
                  <a:pos x="181" y="21"/>
                </a:cxn>
                <a:cxn ang="0">
                  <a:pos x="149" y="17"/>
                </a:cxn>
                <a:cxn ang="0">
                  <a:pos x="128" y="21"/>
                </a:cxn>
                <a:cxn ang="0">
                  <a:pos x="106" y="0"/>
                </a:cxn>
              </a:cxnLst>
              <a:rect l="0" t="0" r="r" b="b"/>
              <a:pathLst>
                <a:path w="197" h="165">
                  <a:moveTo>
                    <a:pt x="106" y="0"/>
                  </a:moveTo>
                  <a:lnTo>
                    <a:pt x="102" y="6"/>
                  </a:lnTo>
                  <a:lnTo>
                    <a:pt x="79" y="17"/>
                  </a:lnTo>
                  <a:lnTo>
                    <a:pt x="66" y="10"/>
                  </a:lnTo>
                  <a:lnTo>
                    <a:pt x="45" y="19"/>
                  </a:lnTo>
                  <a:lnTo>
                    <a:pt x="16" y="21"/>
                  </a:lnTo>
                  <a:lnTo>
                    <a:pt x="0" y="64"/>
                  </a:lnTo>
                  <a:lnTo>
                    <a:pt x="31" y="88"/>
                  </a:lnTo>
                  <a:lnTo>
                    <a:pt x="19" y="100"/>
                  </a:lnTo>
                  <a:lnTo>
                    <a:pt x="31" y="109"/>
                  </a:lnTo>
                  <a:lnTo>
                    <a:pt x="29" y="130"/>
                  </a:lnTo>
                  <a:lnTo>
                    <a:pt x="58" y="139"/>
                  </a:lnTo>
                  <a:lnTo>
                    <a:pt x="65" y="147"/>
                  </a:lnTo>
                  <a:lnTo>
                    <a:pt x="74" y="147"/>
                  </a:lnTo>
                  <a:lnTo>
                    <a:pt x="91" y="163"/>
                  </a:lnTo>
                  <a:lnTo>
                    <a:pt x="123" y="165"/>
                  </a:lnTo>
                  <a:lnTo>
                    <a:pt x="132" y="126"/>
                  </a:lnTo>
                  <a:lnTo>
                    <a:pt x="140" y="107"/>
                  </a:lnTo>
                  <a:lnTo>
                    <a:pt x="164" y="110"/>
                  </a:lnTo>
                  <a:lnTo>
                    <a:pt x="197" y="73"/>
                  </a:lnTo>
                  <a:lnTo>
                    <a:pt x="191" y="51"/>
                  </a:lnTo>
                  <a:lnTo>
                    <a:pt x="185" y="27"/>
                  </a:lnTo>
                  <a:lnTo>
                    <a:pt x="181" y="21"/>
                  </a:lnTo>
                  <a:lnTo>
                    <a:pt x="149" y="17"/>
                  </a:lnTo>
                  <a:lnTo>
                    <a:pt x="128" y="21"/>
                  </a:lnTo>
                  <a:lnTo>
                    <a:pt x="106"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225" name="Freeform 8">
              <a:extLst>
                <a:ext uri="{FF2B5EF4-FFF2-40B4-BE49-F238E27FC236}">
                  <a16:creationId xmlns:a16="http://schemas.microsoft.com/office/drawing/2014/main" id="{9928BF2C-35A9-D76F-444D-3E2FB834CAD6}"/>
                </a:ext>
              </a:extLst>
            </p:cNvPr>
            <p:cNvSpPr>
              <a:spLocks/>
            </p:cNvSpPr>
            <p:nvPr/>
          </p:nvSpPr>
          <p:spPr bwMode="auto">
            <a:xfrm>
              <a:off x="2700338" y="2543175"/>
              <a:ext cx="811213" cy="788987"/>
            </a:xfrm>
            <a:custGeom>
              <a:avLst/>
              <a:gdLst/>
              <a:ahLst/>
              <a:cxnLst>
                <a:cxn ang="0">
                  <a:pos x="234" y="2"/>
                </a:cxn>
                <a:cxn ang="0">
                  <a:pos x="190" y="50"/>
                </a:cxn>
                <a:cxn ang="0">
                  <a:pos x="185" y="72"/>
                </a:cxn>
                <a:cxn ang="0">
                  <a:pos x="152" y="67"/>
                </a:cxn>
                <a:cxn ang="0">
                  <a:pos x="118" y="79"/>
                </a:cxn>
                <a:cxn ang="0">
                  <a:pos x="129" y="117"/>
                </a:cxn>
                <a:cxn ang="0">
                  <a:pos x="128" y="121"/>
                </a:cxn>
                <a:cxn ang="0">
                  <a:pos x="137" y="156"/>
                </a:cxn>
                <a:cxn ang="0">
                  <a:pos x="94" y="182"/>
                </a:cxn>
                <a:cxn ang="0">
                  <a:pos x="81" y="226"/>
                </a:cxn>
                <a:cxn ang="0">
                  <a:pos x="44" y="212"/>
                </a:cxn>
                <a:cxn ang="0">
                  <a:pos x="32" y="206"/>
                </a:cxn>
                <a:cxn ang="0">
                  <a:pos x="10" y="200"/>
                </a:cxn>
                <a:cxn ang="0">
                  <a:pos x="7" y="239"/>
                </a:cxn>
                <a:cxn ang="0">
                  <a:pos x="16" y="263"/>
                </a:cxn>
                <a:cxn ang="0">
                  <a:pos x="17" y="313"/>
                </a:cxn>
                <a:cxn ang="0">
                  <a:pos x="9" y="370"/>
                </a:cxn>
                <a:cxn ang="0">
                  <a:pos x="22" y="378"/>
                </a:cxn>
                <a:cxn ang="0">
                  <a:pos x="71" y="378"/>
                </a:cxn>
                <a:cxn ang="0">
                  <a:pos x="109" y="362"/>
                </a:cxn>
                <a:cxn ang="0">
                  <a:pos x="114" y="307"/>
                </a:cxn>
                <a:cxn ang="0">
                  <a:pos x="136" y="249"/>
                </a:cxn>
                <a:cxn ang="0">
                  <a:pos x="144" y="264"/>
                </a:cxn>
                <a:cxn ang="0">
                  <a:pos x="158" y="270"/>
                </a:cxn>
                <a:cxn ang="0">
                  <a:pos x="179" y="273"/>
                </a:cxn>
                <a:cxn ang="0">
                  <a:pos x="194" y="254"/>
                </a:cxn>
                <a:cxn ang="0">
                  <a:pos x="225" y="242"/>
                </a:cxn>
                <a:cxn ang="0">
                  <a:pos x="232" y="227"/>
                </a:cxn>
                <a:cxn ang="0">
                  <a:pos x="256" y="222"/>
                </a:cxn>
                <a:cxn ang="0">
                  <a:pos x="295" y="230"/>
                </a:cxn>
                <a:cxn ang="0">
                  <a:pos x="292" y="202"/>
                </a:cxn>
                <a:cxn ang="0">
                  <a:pos x="280" y="191"/>
                </a:cxn>
                <a:cxn ang="0">
                  <a:pos x="293" y="173"/>
                </a:cxn>
                <a:cxn ang="0">
                  <a:pos x="305" y="177"/>
                </a:cxn>
                <a:cxn ang="0">
                  <a:pos x="335" y="163"/>
                </a:cxn>
                <a:cxn ang="0">
                  <a:pos x="352" y="163"/>
                </a:cxn>
                <a:cxn ang="0">
                  <a:pos x="363" y="174"/>
                </a:cxn>
                <a:cxn ang="0">
                  <a:pos x="377" y="157"/>
                </a:cxn>
                <a:cxn ang="0">
                  <a:pos x="369" y="123"/>
                </a:cxn>
                <a:cxn ang="0">
                  <a:pos x="360" y="104"/>
                </a:cxn>
                <a:cxn ang="0">
                  <a:pos x="382" y="70"/>
                </a:cxn>
                <a:cxn ang="0">
                  <a:pos x="380" y="38"/>
                </a:cxn>
                <a:cxn ang="0">
                  <a:pos x="388" y="16"/>
                </a:cxn>
                <a:cxn ang="0">
                  <a:pos x="237" y="0"/>
                </a:cxn>
              </a:cxnLst>
              <a:rect l="0" t="0" r="r" b="b"/>
              <a:pathLst>
                <a:path w="388" h="378">
                  <a:moveTo>
                    <a:pt x="237" y="0"/>
                  </a:moveTo>
                  <a:cubicBezTo>
                    <a:pt x="236" y="0"/>
                    <a:pt x="234" y="2"/>
                    <a:pt x="234" y="2"/>
                  </a:cubicBezTo>
                  <a:cubicBezTo>
                    <a:pt x="202" y="30"/>
                    <a:pt x="202" y="30"/>
                    <a:pt x="202" y="30"/>
                  </a:cubicBezTo>
                  <a:cubicBezTo>
                    <a:pt x="190" y="50"/>
                    <a:pt x="190" y="50"/>
                    <a:pt x="190" y="50"/>
                  </a:cubicBezTo>
                  <a:cubicBezTo>
                    <a:pt x="194" y="62"/>
                    <a:pt x="194" y="62"/>
                    <a:pt x="194" y="62"/>
                  </a:cubicBezTo>
                  <a:cubicBezTo>
                    <a:pt x="185" y="72"/>
                    <a:pt x="185" y="72"/>
                    <a:pt x="185" y="72"/>
                  </a:cubicBezTo>
                  <a:cubicBezTo>
                    <a:pt x="166" y="74"/>
                    <a:pt x="166" y="74"/>
                    <a:pt x="166" y="74"/>
                  </a:cubicBezTo>
                  <a:cubicBezTo>
                    <a:pt x="152" y="67"/>
                    <a:pt x="152" y="67"/>
                    <a:pt x="152" y="67"/>
                  </a:cubicBezTo>
                  <a:cubicBezTo>
                    <a:pt x="126" y="69"/>
                    <a:pt x="126" y="69"/>
                    <a:pt x="126" y="69"/>
                  </a:cubicBezTo>
                  <a:cubicBezTo>
                    <a:pt x="118" y="79"/>
                    <a:pt x="118" y="79"/>
                    <a:pt x="118" y="79"/>
                  </a:cubicBezTo>
                  <a:cubicBezTo>
                    <a:pt x="137" y="110"/>
                    <a:pt x="137" y="110"/>
                    <a:pt x="137" y="110"/>
                  </a:cubicBezTo>
                  <a:cubicBezTo>
                    <a:pt x="129" y="117"/>
                    <a:pt x="129" y="117"/>
                    <a:pt x="129" y="117"/>
                  </a:cubicBezTo>
                  <a:cubicBezTo>
                    <a:pt x="125" y="116"/>
                    <a:pt x="125" y="116"/>
                    <a:pt x="125" y="116"/>
                  </a:cubicBezTo>
                  <a:cubicBezTo>
                    <a:pt x="128" y="121"/>
                    <a:pt x="128" y="121"/>
                    <a:pt x="128" y="121"/>
                  </a:cubicBezTo>
                  <a:cubicBezTo>
                    <a:pt x="133" y="139"/>
                    <a:pt x="133" y="139"/>
                    <a:pt x="133" y="139"/>
                  </a:cubicBezTo>
                  <a:cubicBezTo>
                    <a:pt x="137" y="156"/>
                    <a:pt x="137" y="156"/>
                    <a:pt x="137" y="156"/>
                  </a:cubicBezTo>
                  <a:cubicBezTo>
                    <a:pt x="112" y="184"/>
                    <a:pt x="112" y="184"/>
                    <a:pt x="112" y="184"/>
                  </a:cubicBezTo>
                  <a:cubicBezTo>
                    <a:pt x="94" y="182"/>
                    <a:pt x="94" y="182"/>
                    <a:pt x="94" y="182"/>
                  </a:cubicBezTo>
                  <a:cubicBezTo>
                    <a:pt x="88" y="196"/>
                    <a:pt x="88" y="196"/>
                    <a:pt x="88" y="196"/>
                  </a:cubicBezTo>
                  <a:cubicBezTo>
                    <a:pt x="81" y="226"/>
                    <a:pt x="81" y="226"/>
                    <a:pt x="81" y="226"/>
                  </a:cubicBezTo>
                  <a:cubicBezTo>
                    <a:pt x="57" y="224"/>
                    <a:pt x="57" y="224"/>
                    <a:pt x="57" y="224"/>
                  </a:cubicBezTo>
                  <a:cubicBezTo>
                    <a:pt x="44" y="212"/>
                    <a:pt x="44" y="212"/>
                    <a:pt x="44" y="212"/>
                  </a:cubicBezTo>
                  <a:cubicBezTo>
                    <a:pt x="37" y="212"/>
                    <a:pt x="37" y="212"/>
                    <a:pt x="37" y="212"/>
                  </a:cubicBezTo>
                  <a:cubicBezTo>
                    <a:pt x="32" y="206"/>
                    <a:pt x="32" y="206"/>
                    <a:pt x="32" y="206"/>
                  </a:cubicBezTo>
                  <a:cubicBezTo>
                    <a:pt x="10" y="199"/>
                    <a:pt x="10" y="199"/>
                    <a:pt x="10" y="199"/>
                  </a:cubicBezTo>
                  <a:cubicBezTo>
                    <a:pt x="10" y="200"/>
                    <a:pt x="10" y="200"/>
                    <a:pt x="10" y="200"/>
                  </a:cubicBezTo>
                  <a:cubicBezTo>
                    <a:pt x="0" y="206"/>
                    <a:pt x="0" y="206"/>
                    <a:pt x="0" y="206"/>
                  </a:cubicBezTo>
                  <a:cubicBezTo>
                    <a:pt x="7" y="239"/>
                    <a:pt x="7" y="239"/>
                    <a:pt x="7" y="239"/>
                  </a:cubicBezTo>
                  <a:cubicBezTo>
                    <a:pt x="23" y="250"/>
                    <a:pt x="23" y="250"/>
                    <a:pt x="23" y="250"/>
                  </a:cubicBezTo>
                  <a:cubicBezTo>
                    <a:pt x="16" y="263"/>
                    <a:pt x="16" y="263"/>
                    <a:pt x="16" y="263"/>
                  </a:cubicBezTo>
                  <a:cubicBezTo>
                    <a:pt x="15" y="279"/>
                    <a:pt x="15" y="279"/>
                    <a:pt x="15" y="279"/>
                  </a:cubicBezTo>
                  <a:cubicBezTo>
                    <a:pt x="17" y="313"/>
                    <a:pt x="17" y="313"/>
                    <a:pt x="17" y="313"/>
                  </a:cubicBezTo>
                  <a:cubicBezTo>
                    <a:pt x="10" y="351"/>
                    <a:pt x="10" y="351"/>
                    <a:pt x="10" y="351"/>
                  </a:cubicBezTo>
                  <a:cubicBezTo>
                    <a:pt x="9" y="370"/>
                    <a:pt x="9" y="370"/>
                    <a:pt x="9" y="370"/>
                  </a:cubicBezTo>
                  <a:cubicBezTo>
                    <a:pt x="15" y="367"/>
                    <a:pt x="15" y="367"/>
                    <a:pt x="15" y="367"/>
                  </a:cubicBezTo>
                  <a:cubicBezTo>
                    <a:pt x="22" y="378"/>
                    <a:pt x="22" y="378"/>
                    <a:pt x="22" y="378"/>
                  </a:cubicBezTo>
                  <a:cubicBezTo>
                    <a:pt x="70" y="378"/>
                    <a:pt x="70" y="378"/>
                    <a:pt x="70" y="378"/>
                  </a:cubicBezTo>
                  <a:cubicBezTo>
                    <a:pt x="71" y="378"/>
                    <a:pt x="71" y="378"/>
                    <a:pt x="71" y="378"/>
                  </a:cubicBezTo>
                  <a:cubicBezTo>
                    <a:pt x="110" y="371"/>
                    <a:pt x="110" y="371"/>
                    <a:pt x="110" y="371"/>
                  </a:cubicBezTo>
                  <a:cubicBezTo>
                    <a:pt x="109" y="362"/>
                    <a:pt x="109" y="362"/>
                    <a:pt x="109" y="362"/>
                  </a:cubicBezTo>
                  <a:cubicBezTo>
                    <a:pt x="106" y="332"/>
                    <a:pt x="106" y="332"/>
                    <a:pt x="106" y="332"/>
                  </a:cubicBezTo>
                  <a:cubicBezTo>
                    <a:pt x="114" y="307"/>
                    <a:pt x="114" y="307"/>
                    <a:pt x="114" y="307"/>
                  </a:cubicBezTo>
                  <a:cubicBezTo>
                    <a:pt x="121" y="275"/>
                    <a:pt x="121" y="275"/>
                    <a:pt x="121" y="275"/>
                  </a:cubicBezTo>
                  <a:cubicBezTo>
                    <a:pt x="136" y="249"/>
                    <a:pt x="136" y="249"/>
                    <a:pt x="136" y="249"/>
                  </a:cubicBezTo>
                  <a:cubicBezTo>
                    <a:pt x="142" y="252"/>
                    <a:pt x="142" y="252"/>
                    <a:pt x="142" y="252"/>
                  </a:cubicBezTo>
                  <a:cubicBezTo>
                    <a:pt x="144" y="264"/>
                    <a:pt x="144" y="264"/>
                    <a:pt x="144" y="264"/>
                  </a:cubicBezTo>
                  <a:cubicBezTo>
                    <a:pt x="156" y="264"/>
                    <a:pt x="156" y="264"/>
                    <a:pt x="156" y="264"/>
                  </a:cubicBezTo>
                  <a:cubicBezTo>
                    <a:pt x="158" y="270"/>
                    <a:pt x="158" y="270"/>
                    <a:pt x="158" y="270"/>
                  </a:cubicBezTo>
                  <a:cubicBezTo>
                    <a:pt x="170" y="275"/>
                    <a:pt x="170" y="275"/>
                    <a:pt x="170" y="275"/>
                  </a:cubicBezTo>
                  <a:cubicBezTo>
                    <a:pt x="179" y="273"/>
                    <a:pt x="179" y="273"/>
                    <a:pt x="179" y="273"/>
                  </a:cubicBezTo>
                  <a:cubicBezTo>
                    <a:pt x="182" y="267"/>
                    <a:pt x="182" y="267"/>
                    <a:pt x="182" y="267"/>
                  </a:cubicBezTo>
                  <a:cubicBezTo>
                    <a:pt x="194" y="254"/>
                    <a:pt x="194" y="254"/>
                    <a:pt x="194" y="254"/>
                  </a:cubicBezTo>
                  <a:cubicBezTo>
                    <a:pt x="216" y="252"/>
                    <a:pt x="216" y="252"/>
                    <a:pt x="216" y="252"/>
                  </a:cubicBezTo>
                  <a:cubicBezTo>
                    <a:pt x="225" y="242"/>
                    <a:pt x="225" y="242"/>
                    <a:pt x="225" y="242"/>
                  </a:cubicBezTo>
                  <a:cubicBezTo>
                    <a:pt x="222" y="231"/>
                    <a:pt x="222" y="231"/>
                    <a:pt x="222" y="231"/>
                  </a:cubicBezTo>
                  <a:cubicBezTo>
                    <a:pt x="232" y="227"/>
                    <a:pt x="232" y="227"/>
                    <a:pt x="232" y="227"/>
                  </a:cubicBezTo>
                  <a:cubicBezTo>
                    <a:pt x="230" y="219"/>
                    <a:pt x="230" y="219"/>
                    <a:pt x="230" y="219"/>
                  </a:cubicBezTo>
                  <a:cubicBezTo>
                    <a:pt x="256" y="222"/>
                    <a:pt x="256" y="222"/>
                    <a:pt x="256" y="222"/>
                  </a:cubicBezTo>
                  <a:cubicBezTo>
                    <a:pt x="267" y="237"/>
                    <a:pt x="267" y="237"/>
                    <a:pt x="267" y="237"/>
                  </a:cubicBezTo>
                  <a:cubicBezTo>
                    <a:pt x="295" y="230"/>
                    <a:pt x="295" y="230"/>
                    <a:pt x="295" y="230"/>
                  </a:cubicBezTo>
                  <a:cubicBezTo>
                    <a:pt x="297" y="214"/>
                    <a:pt x="297" y="214"/>
                    <a:pt x="297" y="214"/>
                  </a:cubicBezTo>
                  <a:cubicBezTo>
                    <a:pt x="292" y="202"/>
                    <a:pt x="292" y="202"/>
                    <a:pt x="292" y="202"/>
                  </a:cubicBezTo>
                  <a:cubicBezTo>
                    <a:pt x="278" y="194"/>
                    <a:pt x="278" y="194"/>
                    <a:pt x="278" y="194"/>
                  </a:cubicBezTo>
                  <a:cubicBezTo>
                    <a:pt x="280" y="191"/>
                    <a:pt x="280" y="191"/>
                    <a:pt x="280" y="191"/>
                  </a:cubicBezTo>
                  <a:cubicBezTo>
                    <a:pt x="273" y="178"/>
                    <a:pt x="273" y="178"/>
                    <a:pt x="273" y="178"/>
                  </a:cubicBezTo>
                  <a:cubicBezTo>
                    <a:pt x="293" y="173"/>
                    <a:pt x="293" y="173"/>
                    <a:pt x="293" y="173"/>
                  </a:cubicBezTo>
                  <a:cubicBezTo>
                    <a:pt x="299" y="178"/>
                    <a:pt x="299" y="178"/>
                    <a:pt x="299" y="178"/>
                  </a:cubicBezTo>
                  <a:cubicBezTo>
                    <a:pt x="305" y="177"/>
                    <a:pt x="305" y="177"/>
                    <a:pt x="305" y="177"/>
                  </a:cubicBezTo>
                  <a:cubicBezTo>
                    <a:pt x="309" y="172"/>
                    <a:pt x="309" y="172"/>
                    <a:pt x="309" y="172"/>
                  </a:cubicBezTo>
                  <a:cubicBezTo>
                    <a:pt x="335" y="163"/>
                    <a:pt x="335" y="163"/>
                    <a:pt x="335" y="163"/>
                  </a:cubicBezTo>
                  <a:cubicBezTo>
                    <a:pt x="341" y="156"/>
                    <a:pt x="341" y="156"/>
                    <a:pt x="341" y="156"/>
                  </a:cubicBezTo>
                  <a:cubicBezTo>
                    <a:pt x="352" y="163"/>
                    <a:pt x="352" y="163"/>
                    <a:pt x="352" y="163"/>
                  </a:cubicBezTo>
                  <a:cubicBezTo>
                    <a:pt x="360" y="174"/>
                    <a:pt x="360" y="174"/>
                    <a:pt x="360" y="174"/>
                  </a:cubicBezTo>
                  <a:cubicBezTo>
                    <a:pt x="363" y="174"/>
                    <a:pt x="363" y="174"/>
                    <a:pt x="363" y="174"/>
                  </a:cubicBezTo>
                  <a:cubicBezTo>
                    <a:pt x="373" y="174"/>
                    <a:pt x="373" y="174"/>
                    <a:pt x="373" y="174"/>
                  </a:cubicBezTo>
                  <a:cubicBezTo>
                    <a:pt x="377" y="157"/>
                    <a:pt x="377" y="157"/>
                    <a:pt x="377" y="157"/>
                  </a:cubicBezTo>
                  <a:cubicBezTo>
                    <a:pt x="367" y="145"/>
                    <a:pt x="367" y="145"/>
                    <a:pt x="367" y="145"/>
                  </a:cubicBezTo>
                  <a:cubicBezTo>
                    <a:pt x="369" y="123"/>
                    <a:pt x="369" y="123"/>
                    <a:pt x="369" y="123"/>
                  </a:cubicBezTo>
                  <a:cubicBezTo>
                    <a:pt x="376" y="112"/>
                    <a:pt x="376" y="112"/>
                    <a:pt x="376" y="112"/>
                  </a:cubicBezTo>
                  <a:cubicBezTo>
                    <a:pt x="360" y="104"/>
                    <a:pt x="360" y="104"/>
                    <a:pt x="360" y="104"/>
                  </a:cubicBezTo>
                  <a:cubicBezTo>
                    <a:pt x="377" y="90"/>
                    <a:pt x="377" y="90"/>
                    <a:pt x="377" y="90"/>
                  </a:cubicBezTo>
                  <a:cubicBezTo>
                    <a:pt x="382" y="70"/>
                    <a:pt x="382" y="70"/>
                    <a:pt x="382" y="70"/>
                  </a:cubicBezTo>
                  <a:cubicBezTo>
                    <a:pt x="374" y="64"/>
                    <a:pt x="374" y="64"/>
                    <a:pt x="374" y="64"/>
                  </a:cubicBezTo>
                  <a:cubicBezTo>
                    <a:pt x="380" y="38"/>
                    <a:pt x="380" y="38"/>
                    <a:pt x="380" y="38"/>
                  </a:cubicBezTo>
                  <a:cubicBezTo>
                    <a:pt x="388" y="16"/>
                    <a:pt x="388" y="16"/>
                    <a:pt x="388" y="16"/>
                  </a:cubicBezTo>
                  <a:cubicBezTo>
                    <a:pt x="388" y="16"/>
                    <a:pt x="388" y="16"/>
                    <a:pt x="388" y="16"/>
                  </a:cubicBezTo>
                  <a:cubicBezTo>
                    <a:pt x="246" y="16"/>
                    <a:pt x="246" y="16"/>
                    <a:pt x="246" y="16"/>
                  </a:cubicBezTo>
                  <a:lnTo>
                    <a:pt x="237"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226" name="Freeform 9">
              <a:extLst>
                <a:ext uri="{FF2B5EF4-FFF2-40B4-BE49-F238E27FC236}">
                  <a16:creationId xmlns:a16="http://schemas.microsoft.com/office/drawing/2014/main" id="{708C4D33-9CA9-9995-8308-56A8622F4235}"/>
                </a:ext>
              </a:extLst>
            </p:cNvPr>
            <p:cNvSpPr>
              <a:spLocks noEditPoints="1"/>
            </p:cNvSpPr>
            <p:nvPr/>
          </p:nvSpPr>
          <p:spPr bwMode="auto">
            <a:xfrm>
              <a:off x="3425825" y="2574925"/>
              <a:ext cx="1169988" cy="909637"/>
            </a:xfrm>
            <a:custGeom>
              <a:avLst/>
              <a:gdLst/>
              <a:ahLst/>
              <a:cxnLst>
                <a:cxn ang="0">
                  <a:pos x="43" y="30"/>
                </a:cxn>
                <a:cxn ang="0">
                  <a:pos x="46" y="72"/>
                </a:cxn>
                <a:cxn ang="0">
                  <a:pos x="17" y="117"/>
                </a:cxn>
                <a:cxn ang="0">
                  <a:pos x="29" y="142"/>
                </a:cxn>
                <a:cxn ang="0">
                  <a:pos x="39" y="187"/>
                </a:cxn>
                <a:cxn ang="0">
                  <a:pos x="21" y="209"/>
                </a:cxn>
                <a:cxn ang="0">
                  <a:pos x="0" y="256"/>
                </a:cxn>
                <a:cxn ang="0">
                  <a:pos x="17" y="293"/>
                </a:cxn>
                <a:cxn ang="0">
                  <a:pos x="74" y="344"/>
                </a:cxn>
                <a:cxn ang="0">
                  <a:pos x="68" y="383"/>
                </a:cxn>
                <a:cxn ang="0">
                  <a:pos x="112" y="410"/>
                </a:cxn>
                <a:cxn ang="0">
                  <a:pos x="209" y="409"/>
                </a:cxn>
                <a:cxn ang="0">
                  <a:pos x="272" y="416"/>
                </a:cxn>
                <a:cxn ang="0">
                  <a:pos x="308" y="472"/>
                </a:cxn>
                <a:cxn ang="0">
                  <a:pos x="306" y="517"/>
                </a:cxn>
                <a:cxn ang="0">
                  <a:pos x="333" y="534"/>
                </a:cxn>
                <a:cxn ang="0">
                  <a:pos x="355" y="558"/>
                </a:cxn>
                <a:cxn ang="0">
                  <a:pos x="389" y="529"/>
                </a:cxn>
                <a:cxn ang="0">
                  <a:pos x="405" y="526"/>
                </a:cxn>
                <a:cxn ang="0">
                  <a:pos x="392" y="446"/>
                </a:cxn>
                <a:cxn ang="0">
                  <a:pos x="420" y="435"/>
                </a:cxn>
                <a:cxn ang="0">
                  <a:pos x="462" y="481"/>
                </a:cxn>
                <a:cxn ang="0">
                  <a:pos x="487" y="468"/>
                </a:cxn>
                <a:cxn ang="0">
                  <a:pos x="528" y="456"/>
                </a:cxn>
                <a:cxn ang="0">
                  <a:pos x="578" y="472"/>
                </a:cxn>
                <a:cxn ang="0">
                  <a:pos x="608" y="498"/>
                </a:cxn>
                <a:cxn ang="0">
                  <a:pos x="585" y="541"/>
                </a:cxn>
                <a:cxn ang="0">
                  <a:pos x="733" y="523"/>
                </a:cxn>
                <a:cxn ang="0">
                  <a:pos x="699" y="466"/>
                </a:cxn>
                <a:cxn ang="0">
                  <a:pos x="687" y="444"/>
                </a:cxn>
                <a:cxn ang="0">
                  <a:pos x="679" y="413"/>
                </a:cxn>
                <a:cxn ang="0">
                  <a:pos x="655" y="355"/>
                </a:cxn>
                <a:cxn ang="0">
                  <a:pos x="610" y="335"/>
                </a:cxn>
                <a:cxn ang="0">
                  <a:pos x="562" y="264"/>
                </a:cxn>
                <a:cxn ang="0">
                  <a:pos x="554" y="247"/>
                </a:cxn>
                <a:cxn ang="0">
                  <a:pos x="546" y="221"/>
                </a:cxn>
                <a:cxn ang="0">
                  <a:pos x="530" y="189"/>
                </a:cxn>
                <a:cxn ang="0">
                  <a:pos x="518" y="162"/>
                </a:cxn>
                <a:cxn ang="0">
                  <a:pos x="539" y="139"/>
                </a:cxn>
                <a:cxn ang="0">
                  <a:pos x="547" y="113"/>
                </a:cxn>
                <a:cxn ang="0">
                  <a:pos x="524" y="71"/>
                </a:cxn>
                <a:cxn ang="0">
                  <a:pos x="505" y="25"/>
                </a:cxn>
                <a:cxn ang="0">
                  <a:pos x="55" y="0"/>
                </a:cxn>
                <a:cxn ang="0">
                  <a:pos x="184" y="573"/>
                </a:cxn>
                <a:cxn ang="0">
                  <a:pos x="201" y="538"/>
                </a:cxn>
              </a:cxnLst>
              <a:rect l="0" t="0" r="r" b="b"/>
              <a:pathLst>
                <a:path w="737" h="573">
                  <a:moveTo>
                    <a:pt x="55" y="0"/>
                  </a:moveTo>
                  <a:lnTo>
                    <a:pt x="43" y="30"/>
                  </a:lnTo>
                  <a:lnTo>
                    <a:pt x="35" y="64"/>
                  </a:lnTo>
                  <a:lnTo>
                    <a:pt x="46" y="72"/>
                  </a:lnTo>
                  <a:lnTo>
                    <a:pt x="39" y="98"/>
                  </a:lnTo>
                  <a:lnTo>
                    <a:pt x="17" y="117"/>
                  </a:lnTo>
                  <a:lnTo>
                    <a:pt x="38" y="127"/>
                  </a:lnTo>
                  <a:lnTo>
                    <a:pt x="29" y="142"/>
                  </a:lnTo>
                  <a:lnTo>
                    <a:pt x="26" y="171"/>
                  </a:lnTo>
                  <a:lnTo>
                    <a:pt x="39" y="187"/>
                  </a:lnTo>
                  <a:lnTo>
                    <a:pt x="34" y="209"/>
                  </a:lnTo>
                  <a:lnTo>
                    <a:pt x="21" y="209"/>
                  </a:lnTo>
                  <a:lnTo>
                    <a:pt x="24" y="217"/>
                  </a:lnTo>
                  <a:lnTo>
                    <a:pt x="0" y="256"/>
                  </a:lnTo>
                  <a:lnTo>
                    <a:pt x="9" y="277"/>
                  </a:lnTo>
                  <a:lnTo>
                    <a:pt x="17" y="293"/>
                  </a:lnTo>
                  <a:lnTo>
                    <a:pt x="22" y="322"/>
                  </a:lnTo>
                  <a:lnTo>
                    <a:pt x="74" y="344"/>
                  </a:lnTo>
                  <a:lnTo>
                    <a:pt x="83" y="360"/>
                  </a:lnTo>
                  <a:lnTo>
                    <a:pt x="68" y="383"/>
                  </a:lnTo>
                  <a:lnTo>
                    <a:pt x="88" y="404"/>
                  </a:lnTo>
                  <a:lnTo>
                    <a:pt x="112" y="410"/>
                  </a:lnTo>
                  <a:lnTo>
                    <a:pt x="179" y="425"/>
                  </a:lnTo>
                  <a:lnTo>
                    <a:pt x="209" y="409"/>
                  </a:lnTo>
                  <a:lnTo>
                    <a:pt x="263" y="405"/>
                  </a:lnTo>
                  <a:lnTo>
                    <a:pt x="272" y="416"/>
                  </a:lnTo>
                  <a:lnTo>
                    <a:pt x="274" y="460"/>
                  </a:lnTo>
                  <a:lnTo>
                    <a:pt x="308" y="472"/>
                  </a:lnTo>
                  <a:lnTo>
                    <a:pt x="321" y="489"/>
                  </a:lnTo>
                  <a:lnTo>
                    <a:pt x="306" y="517"/>
                  </a:lnTo>
                  <a:lnTo>
                    <a:pt x="310" y="518"/>
                  </a:lnTo>
                  <a:lnTo>
                    <a:pt x="333" y="534"/>
                  </a:lnTo>
                  <a:lnTo>
                    <a:pt x="346" y="556"/>
                  </a:lnTo>
                  <a:lnTo>
                    <a:pt x="355" y="558"/>
                  </a:lnTo>
                  <a:lnTo>
                    <a:pt x="374" y="529"/>
                  </a:lnTo>
                  <a:lnTo>
                    <a:pt x="389" y="529"/>
                  </a:lnTo>
                  <a:lnTo>
                    <a:pt x="403" y="535"/>
                  </a:lnTo>
                  <a:lnTo>
                    <a:pt x="405" y="526"/>
                  </a:lnTo>
                  <a:lnTo>
                    <a:pt x="406" y="464"/>
                  </a:lnTo>
                  <a:lnTo>
                    <a:pt x="392" y="446"/>
                  </a:lnTo>
                  <a:lnTo>
                    <a:pt x="403" y="435"/>
                  </a:lnTo>
                  <a:lnTo>
                    <a:pt x="420" y="435"/>
                  </a:lnTo>
                  <a:lnTo>
                    <a:pt x="439" y="442"/>
                  </a:lnTo>
                  <a:lnTo>
                    <a:pt x="462" y="481"/>
                  </a:lnTo>
                  <a:lnTo>
                    <a:pt x="471" y="485"/>
                  </a:lnTo>
                  <a:lnTo>
                    <a:pt x="487" y="468"/>
                  </a:lnTo>
                  <a:lnTo>
                    <a:pt x="499" y="467"/>
                  </a:lnTo>
                  <a:lnTo>
                    <a:pt x="528" y="456"/>
                  </a:lnTo>
                  <a:lnTo>
                    <a:pt x="562" y="454"/>
                  </a:lnTo>
                  <a:lnTo>
                    <a:pt x="578" y="472"/>
                  </a:lnTo>
                  <a:lnTo>
                    <a:pt x="601" y="475"/>
                  </a:lnTo>
                  <a:lnTo>
                    <a:pt x="608" y="498"/>
                  </a:lnTo>
                  <a:lnTo>
                    <a:pt x="593" y="521"/>
                  </a:lnTo>
                  <a:lnTo>
                    <a:pt x="585" y="541"/>
                  </a:lnTo>
                  <a:lnTo>
                    <a:pt x="585" y="543"/>
                  </a:lnTo>
                  <a:lnTo>
                    <a:pt x="733" y="523"/>
                  </a:lnTo>
                  <a:lnTo>
                    <a:pt x="737" y="508"/>
                  </a:lnTo>
                  <a:lnTo>
                    <a:pt x="699" y="466"/>
                  </a:lnTo>
                  <a:lnTo>
                    <a:pt x="691" y="467"/>
                  </a:lnTo>
                  <a:lnTo>
                    <a:pt x="687" y="444"/>
                  </a:lnTo>
                  <a:lnTo>
                    <a:pt x="679" y="433"/>
                  </a:lnTo>
                  <a:lnTo>
                    <a:pt x="679" y="413"/>
                  </a:lnTo>
                  <a:lnTo>
                    <a:pt x="671" y="384"/>
                  </a:lnTo>
                  <a:lnTo>
                    <a:pt x="655" y="355"/>
                  </a:lnTo>
                  <a:lnTo>
                    <a:pt x="629" y="339"/>
                  </a:lnTo>
                  <a:lnTo>
                    <a:pt x="610" y="335"/>
                  </a:lnTo>
                  <a:lnTo>
                    <a:pt x="584" y="300"/>
                  </a:lnTo>
                  <a:lnTo>
                    <a:pt x="562" y="264"/>
                  </a:lnTo>
                  <a:lnTo>
                    <a:pt x="563" y="251"/>
                  </a:lnTo>
                  <a:lnTo>
                    <a:pt x="554" y="247"/>
                  </a:lnTo>
                  <a:lnTo>
                    <a:pt x="550" y="231"/>
                  </a:lnTo>
                  <a:lnTo>
                    <a:pt x="546" y="221"/>
                  </a:lnTo>
                  <a:lnTo>
                    <a:pt x="537" y="198"/>
                  </a:lnTo>
                  <a:lnTo>
                    <a:pt x="530" y="189"/>
                  </a:lnTo>
                  <a:lnTo>
                    <a:pt x="518" y="180"/>
                  </a:lnTo>
                  <a:lnTo>
                    <a:pt x="518" y="162"/>
                  </a:lnTo>
                  <a:lnTo>
                    <a:pt x="530" y="150"/>
                  </a:lnTo>
                  <a:lnTo>
                    <a:pt x="539" y="139"/>
                  </a:lnTo>
                  <a:lnTo>
                    <a:pt x="543" y="110"/>
                  </a:lnTo>
                  <a:lnTo>
                    <a:pt x="547" y="113"/>
                  </a:lnTo>
                  <a:lnTo>
                    <a:pt x="545" y="100"/>
                  </a:lnTo>
                  <a:lnTo>
                    <a:pt x="524" y="71"/>
                  </a:lnTo>
                  <a:lnTo>
                    <a:pt x="510" y="42"/>
                  </a:lnTo>
                  <a:lnTo>
                    <a:pt x="505" y="25"/>
                  </a:lnTo>
                  <a:lnTo>
                    <a:pt x="505" y="12"/>
                  </a:lnTo>
                  <a:lnTo>
                    <a:pt x="55" y="0"/>
                  </a:lnTo>
                  <a:close/>
                  <a:moveTo>
                    <a:pt x="201" y="538"/>
                  </a:moveTo>
                  <a:lnTo>
                    <a:pt x="184" y="573"/>
                  </a:lnTo>
                  <a:lnTo>
                    <a:pt x="184" y="573"/>
                  </a:lnTo>
                  <a:lnTo>
                    <a:pt x="201" y="538"/>
                  </a:lnTo>
                  <a:close/>
                </a:path>
              </a:pathLst>
            </a:custGeom>
            <a:grpFill/>
            <a:ln w="3175" cmpd="sng">
              <a:solidFill>
                <a:schemeClr val="bg2">
                  <a:lumMod val="90000"/>
                </a:schemeClr>
              </a:solidFill>
              <a:prstDash val="solid"/>
              <a:round/>
              <a:headEnd/>
              <a:tailEnd/>
            </a:ln>
            <a:effectLst/>
          </p:spPr>
          <p:txBody>
            <a:bodyPr/>
            <a:lstStyle/>
            <a:p>
              <a:pPr defTabSz="986912"/>
              <a:endParaRPr lang="en-US" sz="1943" kern="0" dirty="0">
                <a:solidFill>
                  <a:sysClr val="windowText" lastClr="000000"/>
                </a:solidFill>
              </a:endParaRPr>
            </a:p>
          </p:txBody>
        </p:sp>
        <p:sp>
          <p:nvSpPr>
            <p:cNvPr id="227" name="Freeform 10">
              <a:extLst>
                <a:ext uri="{FF2B5EF4-FFF2-40B4-BE49-F238E27FC236}">
                  <a16:creationId xmlns:a16="http://schemas.microsoft.com/office/drawing/2014/main" id="{370D2007-9A91-9EF6-9726-324D841AD95C}"/>
                </a:ext>
              </a:extLst>
            </p:cNvPr>
            <p:cNvSpPr>
              <a:spLocks/>
            </p:cNvSpPr>
            <p:nvPr/>
          </p:nvSpPr>
          <p:spPr bwMode="auto">
            <a:xfrm>
              <a:off x="3670300" y="1749425"/>
              <a:ext cx="627063" cy="846137"/>
            </a:xfrm>
            <a:custGeom>
              <a:avLst/>
              <a:gdLst/>
              <a:ahLst/>
              <a:cxnLst>
                <a:cxn ang="0">
                  <a:pos x="261" y="0"/>
                </a:cxn>
                <a:cxn ang="0">
                  <a:pos x="253" y="10"/>
                </a:cxn>
                <a:cxn ang="0">
                  <a:pos x="223" y="15"/>
                </a:cxn>
                <a:cxn ang="0">
                  <a:pos x="217" y="27"/>
                </a:cxn>
                <a:cxn ang="0">
                  <a:pos x="200" y="33"/>
                </a:cxn>
                <a:cxn ang="0">
                  <a:pos x="185" y="20"/>
                </a:cxn>
                <a:cxn ang="0">
                  <a:pos x="180" y="44"/>
                </a:cxn>
                <a:cxn ang="0">
                  <a:pos x="161" y="49"/>
                </a:cxn>
                <a:cxn ang="0">
                  <a:pos x="117" y="46"/>
                </a:cxn>
                <a:cxn ang="0">
                  <a:pos x="104" y="36"/>
                </a:cxn>
                <a:cxn ang="0">
                  <a:pos x="106" y="42"/>
                </a:cxn>
                <a:cxn ang="0">
                  <a:pos x="72" y="58"/>
                </a:cxn>
                <a:cxn ang="0">
                  <a:pos x="56" y="75"/>
                </a:cxn>
                <a:cxn ang="0">
                  <a:pos x="33" y="77"/>
                </a:cxn>
                <a:cxn ang="0">
                  <a:pos x="17" y="65"/>
                </a:cxn>
                <a:cxn ang="0">
                  <a:pos x="6" y="72"/>
                </a:cxn>
                <a:cxn ang="0">
                  <a:pos x="0" y="99"/>
                </a:cxn>
                <a:cxn ang="0">
                  <a:pos x="9" y="142"/>
                </a:cxn>
                <a:cxn ang="0">
                  <a:pos x="25" y="158"/>
                </a:cxn>
                <a:cxn ang="0">
                  <a:pos x="30" y="186"/>
                </a:cxn>
                <a:cxn ang="0">
                  <a:pos x="30" y="230"/>
                </a:cxn>
                <a:cxn ang="0">
                  <a:pos x="26" y="260"/>
                </a:cxn>
                <a:cxn ang="0">
                  <a:pos x="47" y="270"/>
                </a:cxn>
                <a:cxn ang="0">
                  <a:pos x="85" y="277"/>
                </a:cxn>
                <a:cxn ang="0">
                  <a:pos x="109" y="277"/>
                </a:cxn>
                <a:cxn ang="0">
                  <a:pos x="119" y="294"/>
                </a:cxn>
                <a:cxn ang="0">
                  <a:pos x="135" y="298"/>
                </a:cxn>
                <a:cxn ang="0">
                  <a:pos x="149" y="303"/>
                </a:cxn>
                <a:cxn ang="0">
                  <a:pos x="158" y="297"/>
                </a:cxn>
                <a:cxn ang="0">
                  <a:pos x="190" y="321"/>
                </a:cxn>
                <a:cxn ang="0">
                  <a:pos x="202" y="342"/>
                </a:cxn>
                <a:cxn ang="0">
                  <a:pos x="225" y="402"/>
                </a:cxn>
                <a:cxn ang="0">
                  <a:pos x="226" y="403"/>
                </a:cxn>
                <a:cxn ang="0">
                  <a:pos x="296" y="405"/>
                </a:cxn>
                <a:cxn ang="0">
                  <a:pos x="296" y="362"/>
                </a:cxn>
                <a:cxn ang="0">
                  <a:pos x="300" y="326"/>
                </a:cxn>
                <a:cxn ang="0">
                  <a:pos x="295" y="290"/>
                </a:cxn>
                <a:cxn ang="0">
                  <a:pos x="284" y="275"/>
                </a:cxn>
                <a:cxn ang="0">
                  <a:pos x="283" y="251"/>
                </a:cxn>
                <a:cxn ang="0">
                  <a:pos x="280" y="191"/>
                </a:cxn>
                <a:cxn ang="0">
                  <a:pos x="284" y="165"/>
                </a:cxn>
                <a:cxn ang="0">
                  <a:pos x="275" y="166"/>
                </a:cxn>
                <a:cxn ang="0">
                  <a:pos x="257" y="144"/>
                </a:cxn>
                <a:cxn ang="0">
                  <a:pos x="258" y="131"/>
                </a:cxn>
                <a:cxn ang="0">
                  <a:pos x="245" y="124"/>
                </a:cxn>
                <a:cxn ang="0">
                  <a:pos x="240" y="107"/>
                </a:cxn>
                <a:cxn ang="0">
                  <a:pos x="240" y="91"/>
                </a:cxn>
                <a:cxn ang="0">
                  <a:pos x="250" y="80"/>
                </a:cxn>
                <a:cxn ang="0">
                  <a:pos x="264" y="79"/>
                </a:cxn>
                <a:cxn ang="0">
                  <a:pos x="277" y="61"/>
                </a:cxn>
                <a:cxn ang="0">
                  <a:pos x="269" y="36"/>
                </a:cxn>
                <a:cxn ang="0">
                  <a:pos x="277" y="11"/>
                </a:cxn>
                <a:cxn ang="0">
                  <a:pos x="261" y="0"/>
                </a:cxn>
              </a:cxnLst>
              <a:rect l="0" t="0" r="r" b="b"/>
              <a:pathLst>
                <a:path w="300" h="405">
                  <a:moveTo>
                    <a:pt x="261" y="0"/>
                  </a:moveTo>
                  <a:cubicBezTo>
                    <a:pt x="253" y="10"/>
                    <a:pt x="253" y="10"/>
                    <a:pt x="253" y="10"/>
                  </a:cubicBezTo>
                  <a:cubicBezTo>
                    <a:pt x="223" y="15"/>
                    <a:pt x="223" y="15"/>
                    <a:pt x="223" y="15"/>
                  </a:cubicBezTo>
                  <a:cubicBezTo>
                    <a:pt x="217" y="27"/>
                    <a:pt x="217" y="27"/>
                    <a:pt x="217" y="27"/>
                  </a:cubicBezTo>
                  <a:cubicBezTo>
                    <a:pt x="200" y="33"/>
                    <a:pt x="200" y="33"/>
                    <a:pt x="200" y="33"/>
                  </a:cubicBezTo>
                  <a:cubicBezTo>
                    <a:pt x="185" y="20"/>
                    <a:pt x="185" y="20"/>
                    <a:pt x="185" y="20"/>
                  </a:cubicBezTo>
                  <a:cubicBezTo>
                    <a:pt x="180" y="44"/>
                    <a:pt x="180" y="44"/>
                    <a:pt x="180" y="44"/>
                  </a:cubicBezTo>
                  <a:cubicBezTo>
                    <a:pt x="161" y="49"/>
                    <a:pt x="161" y="49"/>
                    <a:pt x="161" y="49"/>
                  </a:cubicBezTo>
                  <a:cubicBezTo>
                    <a:pt x="117" y="46"/>
                    <a:pt x="117" y="46"/>
                    <a:pt x="117" y="46"/>
                  </a:cubicBezTo>
                  <a:cubicBezTo>
                    <a:pt x="117" y="46"/>
                    <a:pt x="110" y="41"/>
                    <a:pt x="104" y="36"/>
                  </a:cubicBezTo>
                  <a:cubicBezTo>
                    <a:pt x="106" y="42"/>
                    <a:pt x="106" y="42"/>
                    <a:pt x="106" y="42"/>
                  </a:cubicBezTo>
                  <a:cubicBezTo>
                    <a:pt x="72" y="58"/>
                    <a:pt x="72" y="58"/>
                    <a:pt x="72" y="58"/>
                  </a:cubicBezTo>
                  <a:cubicBezTo>
                    <a:pt x="56" y="75"/>
                    <a:pt x="56" y="75"/>
                    <a:pt x="56" y="75"/>
                  </a:cubicBezTo>
                  <a:cubicBezTo>
                    <a:pt x="33" y="77"/>
                    <a:pt x="33" y="77"/>
                    <a:pt x="33" y="77"/>
                  </a:cubicBezTo>
                  <a:cubicBezTo>
                    <a:pt x="17" y="65"/>
                    <a:pt x="17" y="65"/>
                    <a:pt x="17" y="65"/>
                  </a:cubicBezTo>
                  <a:cubicBezTo>
                    <a:pt x="6" y="72"/>
                    <a:pt x="6" y="72"/>
                    <a:pt x="6" y="72"/>
                  </a:cubicBezTo>
                  <a:cubicBezTo>
                    <a:pt x="0" y="99"/>
                    <a:pt x="0" y="99"/>
                    <a:pt x="0" y="99"/>
                  </a:cubicBezTo>
                  <a:cubicBezTo>
                    <a:pt x="9" y="142"/>
                    <a:pt x="9" y="142"/>
                    <a:pt x="9" y="142"/>
                  </a:cubicBezTo>
                  <a:cubicBezTo>
                    <a:pt x="25" y="158"/>
                    <a:pt x="25" y="158"/>
                    <a:pt x="25" y="158"/>
                  </a:cubicBezTo>
                  <a:cubicBezTo>
                    <a:pt x="30" y="186"/>
                    <a:pt x="30" y="186"/>
                    <a:pt x="30" y="186"/>
                  </a:cubicBezTo>
                  <a:cubicBezTo>
                    <a:pt x="30" y="230"/>
                    <a:pt x="30" y="230"/>
                    <a:pt x="30" y="230"/>
                  </a:cubicBezTo>
                  <a:cubicBezTo>
                    <a:pt x="30" y="230"/>
                    <a:pt x="22" y="260"/>
                    <a:pt x="26" y="260"/>
                  </a:cubicBezTo>
                  <a:cubicBezTo>
                    <a:pt x="31" y="260"/>
                    <a:pt x="47" y="270"/>
                    <a:pt x="47" y="270"/>
                  </a:cubicBezTo>
                  <a:cubicBezTo>
                    <a:pt x="85" y="277"/>
                    <a:pt x="85" y="277"/>
                    <a:pt x="85" y="277"/>
                  </a:cubicBezTo>
                  <a:cubicBezTo>
                    <a:pt x="109" y="277"/>
                    <a:pt x="109" y="277"/>
                    <a:pt x="109" y="277"/>
                  </a:cubicBezTo>
                  <a:cubicBezTo>
                    <a:pt x="119" y="294"/>
                    <a:pt x="119" y="294"/>
                    <a:pt x="119" y="294"/>
                  </a:cubicBezTo>
                  <a:cubicBezTo>
                    <a:pt x="135" y="298"/>
                    <a:pt x="135" y="298"/>
                    <a:pt x="135" y="298"/>
                  </a:cubicBezTo>
                  <a:cubicBezTo>
                    <a:pt x="149" y="303"/>
                    <a:pt x="149" y="303"/>
                    <a:pt x="149" y="303"/>
                  </a:cubicBezTo>
                  <a:cubicBezTo>
                    <a:pt x="158" y="297"/>
                    <a:pt x="158" y="297"/>
                    <a:pt x="158" y="297"/>
                  </a:cubicBezTo>
                  <a:cubicBezTo>
                    <a:pt x="190" y="321"/>
                    <a:pt x="190" y="321"/>
                    <a:pt x="190" y="321"/>
                  </a:cubicBezTo>
                  <a:cubicBezTo>
                    <a:pt x="202" y="342"/>
                    <a:pt x="202" y="342"/>
                    <a:pt x="202" y="342"/>
                  </a:cubicBezTo>
                  <a:cubicBezTo>
                    <a:pt x="225" y="402"/>
                    <a:pt x="225" y="402"/>
                    <a:pt x="225" y="402"/>
                  </a:cubicBezTo>
                  <a:cubicBezTo>
                    <a:pt x="226" y="403"/>
                    <a:pt x="226" y="403"/>
                    <a:pt x="226" y="403"/>
                  </a:cubicBezTo>
                  <a:cubicBezTo>
                    <a:pt x="296" y="405"/>
                    <a:pt x="296" y="405"/>
                    <a:pt x="296" y="405"/>
                  </a:cubicBezTo>
                  <a:cubicBezTo>
                    <a:pt x="296" y="362"/>
                    <a:pt x="296" y="362"/>
                    <a:pt x="296" y="362"/>
                  </a:cubicBezTo>
                  <a:cubicBezTo>
                    <a:pt x="300" y="326"/>
                    <a:pt x="300" y="326"/>
                    <a:pt x="300" y="326"/>
                  </a:cubicBezTo>
                  <a:cubicBezTo>
                    <a:pt x="295" y="290"/>
                    <a:pt x="295" y="290"/>
                    <a:pt x="295" y="290"/>
                  </a:cubicBezTo>
                  <a:cubicBezTo>
                    <a:pt x="284" y="275"/>
                    <a:pt x="284" y="275"/>
                    <a:pt x="284" y="275"/>
                  </a:cubicBezTo>
                  <a:cubicBezTo>
                    <a:pt x="283" y="251"/>
                    <a:pt x="283" y="251"/>
                    <a:pt x="283" y="251"/>
                  </a:cubicBezTo>
                  <a:cubicBezTo>
                    <a:pt x="280" y="191"/>
                    <a:pt x="280" y="191"/>
                    <a:pt x="280" y="191"/>
                  </a:cubicBezTo>
                  <a:cubicBezTo>
                    <a:pt x="284" y="165"/>
                    <a:pt x="284" y="165"/>
                    <a:pt x="284" y="165"/>
                  </a:cubicBezTo>
                  <a:cubicBezTo>
                    <a:pt x="275" y="166"/>
                    <a:pt x="275" y="166"/>
                    <a:pt x="275" y="166"/>
                  </a:cubicBezTo>
                  <a:cubicBezTo>
                    <a:pt x="257" y="144"/>
                    <a:pt x="257" y="144"/>
                    <a:pt x="257" y="144"/>
                  </a:cubicBezTo>
                  <a:cubicBezTo>
                    <a:pt x="258" y="131"/>
                    <a:pt x="258" y="131"/>
                    <a:pt x="258" y="131"/>
                  </a:cubicBezTo>
                  <a:cubicBezTo>
                    <a:pt x="245" y="124"/>
                    <a:pt x="245" y="124"/>
                    <a:pt x="245" y="124"/>
                  </a:cubicBezTo>
                  <a:cubicBezTo>
                    <a:pt x="240" y="107"/>
                    <a:pt x="240" y="107"/>
                    <a:pt x="240" y="107"/>
                  </a:cubicBezTo>
                  <a:cubicBezTo>
                    <a:pt x="240" y="91"/>
                    <a:pt x="240" y="91"/>
                    <a:pt x="240" y="91"/>
                  </a:cubicBezTo>
                  <a:cubicBezTo>
                    <a:pt x="250" y="80"/>
                    <a:pt x="250" y="80"/>
                    <a:pt x="250" y="80"/>
                  </a:cubicBezTo>
                  <a:cubicBezTo>
                    <a:pt x="264" y="79"/>
                    <a:pt x="264" y="79"/>
                    <a:pt x="264" y="79"/>
                  </a:cubicBezTo>
                  <a:cubicBezTo>
                    <a:pt x="277" y="61"/>
                    <a:pt x="277" y="61"/>
                    <a:pt x="277" y="61"/>
                  </a:cubicBezTo>
                  <a:cubicBezTo>
                    <a:pt x="269" y="36"/>
                    <a:pt x="269" y="36"/>
                    <a:pt x="269" y="36"/>
                  </a:cubicBezTo>
                  <a:cubicBezTo>
                    <a:pt x="277" y="11"/>
                    <a:pt x="277" y="11"/>
                    <a:pt x="277" y="11"/>
                  </a:cubicBezTo>
                  <a:lnTo>
                    <a:pt x="261" y="0"/>
                  </a:lnTo>
                  <a:close/>
                </a:path>
              </a:pathLst>
            </a:custGeom>
            <a:grpFill/>
            <a:ln w="3175" cmpd="sng">
              <a:solidFill>
                <a:schemeClr val="bg2">
                  <a:lumMod val="90000"/>
                </a:schemeClr>
              </a:solidFill>
              <a:prstDash val="solid"/>
              <a:round/>
              <a:headEnd/>
              <a:tailEnd/>
            </a:ln>
            <a:effectLst/>
          </p:spPr>
          <p:txBody>
            <a:bodyPr/>
            <a:lstStyle/>
            <a:p>
              <a:pPr defTabSz="986912"/>
              <a:endParaRPr lang="en-US" sz="1943" kern="0">
                <a:solidFill>
                  <a:sysClr val="windowText" lastClr="000000"/>
                </a:solidFill>
              </a:endParaRPr>
            </a:p>
          </p:txBody>
        </p:sp>
        <p:sp>
          <p:nvSpPr>
            <p:cNvPr id="228" name="Freeform 11">
              <a:extLst>
                <a:ext uri="{FF2B5EF4-FFF2-40B4-BE49-F238E27FC236}">
                  <a16:creationId xmlns:a16="http://schemas.microsoft.com/office/drawing/2014/main" id="{472573DE-6A09-0C01-3E51-6867491ACBBF}"/>
                </a:ext>
              </a:extLst>
            </p:cNvPr>
            <p:cNvSpPr>
              <a:spLocks/>
            </p:cNvSpPr>
            <p:nvPr/>
          </p:nvSpPr>
          <p:spPr bwMode="auto">
            <a:xfrm>
              <a:off x="3060700" y="1349375"/>
              <a:ext cx="1081088" cy="1241425"/>
            </a:xfrm>
            <a:custGeom>
              <a:avLst/>
              <a:gdLst/>
              <a:ahLst/>
              <a:cxnLst>
                <a:cxn ang="0">
                  <a:pos x="200" y="10"/>
                </a:cxn>
                <a:cxn ang="0">
                  <a:pos x="217" y="33"/>
                </a:cxn>
                <a:cxn ang="0">
                  <a:pos x="220" y="65"/>
                </a:cxn>
                <a:cxn ang="0">
                  <a:pos x="206" y="100"/>
                </a:cxn>
                <a:cxn ang="0">
                  <a:pos x="200" y="140"/>
                </a:cxn>
                <a:cxn ang="0">
                  <a:pos x="183" y="162"/>
                </a:cxn>
                <a:cxn ang="0">
                  <a:pos x="170" y="204"/>
                </a:cxn>
                <a:cxn ang="0">
                  <a:pos x="150" y="212"/>
                </a:cxn>
                <a:cxn ang="0">
                  <a:pos x="115" y="228"/>
                </a:cxn>
                <a:cxn ang="0">
                  <a:pos x="98" y="249"/>
                </a:cxn>
                <a:cxn ang="0">
                  <a:pos x="71" y="237"/>
                </a:cxn>
                <a:cxn ang="0">
                  <a:pos x="0" y="223"/>
                </a:cxn>
                <a:cxn ang="0">
                  <a:pos x="74" y="274"/>
                </a:cxn>
                <a:cxn ang="0">
                  <a:pos x="61" y="373"/>
                </a:cxn>
                <a:cxn ang="0">
                  <a:pos x="35" y="440"/>
                </a:cxn>
                <a:cxn ang="0">
                  <a:pos x="66" y="495"/>
                </a:cxn>
                <a:cxn ang="0">
                  <a:pos x="49" y="544"/>
                </a:cxn>
                <a:cxn ang="0">
                  <a:pos x="216" y="587"/>
                </a:cxn>
                <a:cxn ang="0">
                  <a:pos x="217" y="586"/>
                </a:cxn>
                <a:cxn ang="0">
                  <a:pos x="517" y="593"/>
                </a:cxn>
                <a:cxn ang="0">
                  <a:pos x="482" y="512"/>
                </a:cxn>
                <a:cxn ang="0">
                  <a:pos x="441" y="494"/>
                </a:cxn>
                <a:cxn ang="0">
                  <a:pos x="411" y="485"/>
                </a:cxn>
                <a:cxn ang="0">
                  <a:pos x="377" y="468"/>
                </a:cxn>
                <a:cxn ang="0">
                  <a:pos x="318" y="451"/>
                </a:cxn>
                <a:cxn ang="0">
                  <a:pos x="322" y="377"/>
                </a:cxn>
                <a:cxn ang="0">
                  <a:pos x="301" y="333"/>
                </a:cxn>
                <a:cxn ang="0">
                  <a:pos x="298" y="263"/>
                </a:cxn>
                <a:cxn ang="0">
                  <a:pos x="325" y="268"/>
                </a:cxn>
                <a:cxn ang="0">
                  <a:pos x="364" y="249"/>
                </a:cxn>
                <a:cxn ang="0">
                  <a:pos x="389" y="204"/>
                </a:cxn>
                <a:cxn ang="0">
                  <a:pos x="350" y="162"/>
                </a:cxn>
                <a:cxn ang="0">
                  <a:pos x="349" y="113"/>
                </a:cxn>
                <a:cxn ang="0">
                  <a:pos x="408" y="122"/>
                </a:cxn>
                <a:cxn ang="0">
                  <a:pos x="421" y="69"/>
                </a:cxn>
                <a:cxn ang="0">
                  <a:pos x="375" y="50"/>
                </a:cxn>
                <a:cxn ang="0">
                  <a:pos x="326" y="39"/>
                </a:cxn>
                <a:cxn ang="0">
                  <a:pos x="273" y="25"/>
                </a:cxn>
                <a:cxn ang="0">
                  <a:pos x="207" y="0"/>
                </a:cxn>
              </a:cxnLst>
              <a:rect l="0" t="0" r="r" b="b"/>
              <a:pathLst>
                <a:path w="518" h="594">
                  <a:moveTo>
                    <a:pt x="207" y="0"/>
                  </a:moveTo>
                  <a:cubicBezTo>
                    <a:pt x="200" y="10"/>
                    <a:pt x="200" y="10"/>
                    <a:pt x="200" y="10"/>
                  </a:cubicBezTo>
                  <a:cubicBezTo>
                    <a:pt x="216" y="25"/>
                    <a:pt x="216" y="25"/>
                    <a:pt x="216" y="25"/>
                  </a:cubicBezTo>
                  <a:cubicBezTo>
                    <a:pt x="217" y="33"/>
                    <a:pt x="217" y="33"/>
                    <a:pt x="217" y="33"/>
                  </a:cubicBezTo>
                  <a:cubicBezTo>
                    <a:pt x="226" y="51"/>
                    <a:pt x="226" y="51"/>
                    <a:pt x="226" y="51"/>
                  </a:cubicBezTo>
                  <a:cubicBezTo>
                    <a:pt x="220" y="65"/>
                    <a:pt x="220" y="65"/>
                    <a:pt x="220" y="65"/>
                  </a:cubicBezTo>
                  <a:cubicBezTo>
                    <a:pt x="222" y="94"/>
                    <a:pt x="222" y="94"/>
                    <a:pt x="222" y="94"/>
                  </a:cubicBezTo>
                  <a:cubicBezTo>
                    <a:pt x="206" y="100"/>
                    <a:pt x="206" y="100"/>
                    <a:pt x="206" y="100"/>
                  </a:cubicBezTo>
                  <a:cubicBezTo>
                    <a:pt x="199" y="124"/>
                    <a:pt x="199" y="124"/>
                    <a:pt x="199" y="124"/>
                  </a:cubicBezTo>
                  <a:cubicBezTo>
                    <a:pt x="200" y="140"/>
                    <a:pt x="200" y="140"/>
                    <a:pt x="200" y="140"/>
                  </a:cubicBezTo>
                  <a:cubicBezTo>
                    <a:pt x="194" y="156"/>
                    <a:pt x="194" y="156"/>
                    <a:pt x="194" y="156"/>
                  </a:cubicBezTo>
                  <a:cubicBezTo>
                    <a:pt x="183" y="162"/>
                    <a:pt x="183" y="162"/>
                    <a:pt x="183" y="162"/>
                  </a:cubicBezTo>
                  <a:cubicBezTo>
                    <a:pt x="171" y="154"/>
                    <a:pt x="171" y="154"/>
                    <a:pt x="171" y="154"/>
                  </a:cubicBezTo>
                  <a:cubicBezTo>
                    <a:pt x="170" y="204"/>
                    <a:pt x="170" y="204"/>
                    <a:pt x="170" y="204"/>
                  </a:cubicBezTo>
                  <a:cubicBezTo>
                    <a:pt x="151" y="204"/>
                    <a:pt x="151" y="204"/>
                    <a:pt x="151" y="204"/>
                  </a:cubicBezTo>
                  <a:cubicBezTo>
                    <a:pt x="150" y="212"/>
                    <a:pt x="150" y="212"/>
                    <a:pt x="150" y="212"/>
                  </a:cubicBezTo>
                  <a:cubicBezTo>
                    <a:pt x="132" y="216"/>
                    <a:pt x="132" y="216"/>
                    <a:pt x="132" y="216"/>
                  </a:cubicBezTo>
                  <a:cubicBezTo>
                    <a:pt x="115" y="228"/>
                    <a:pt x="115" y="228"/>
                    <a:pt x="115" y="228"/>
                  </a:cubicBezTo>
                  <a:cubicBezTo>
                    <a:pt x="109" y="244"/>
                    <a:pt x="109" y="244"/>
                    <a:pt x="109" y="244"/>
                  </a:cubicBezTo>
                  <a:cubicBezTo>
                    <a:pt x="98" y="249"/>
                    <a:pt x="98" y="249"/>
                    <a:pt x="98" y="249"/>
                  </a:cubicBezTo>
                  <a:cubicBezTo>
                    <a:pt x="84" y="251"/>
                    <a:pt x="84" y="251"/>
                    <a:pt x="84" y="251"/>
                  </a:cubicBezTo>
                  <a:cubicBezTo>
                    <a:pt x="71" y="237"/>
                    <a:pt x="71" y="237"/>
                    <a:pt x="71" y="237"/>
                  </a:cubicBezTo>
                  <a:cubicBezTo>
                    <a:pt x="72" y="222"/>
                    <a:pt x="72" y="222"/>
                    <a:pt x="72" y="222"/>
                  </a:cubicBezTo>
                  <a:cubicBezTo>
                    <a:pt x="0" y="223"/>
                    <a:pt x="0" y="223"/>
                    <a:pt x="0" y="223"/>
                  </a:cubicBezTo>
                  <a:cubicBezTo>
                    <a:pt x="29" y="276"/>
                    <a:pt x="29" y="276"/>
                    <a:pt x="29" y="276"/>
                  </a:cubicBezTo>
                  <a:cubicBezTo>
                    <a:pt x="74" y="274"/>
                    <a:pt x="74" y="274"/>
                    <a:pt x="74" y="274"/>
                  </a:cubicBezTo>
                  <a:cubicBezTo>
                    <a:pt x="74" y="331"/>
                    <a:pt x="74" y="331"/>
                    <a:pt x="74" y="331"/>
                  </a:cubicBezTo>
                  <a:cubicBezTo>
                    <a:pt x="61" y="373"/>
                    <a:pt x="61" y="373"/>
                    <a:pt x="61" y="373"/>
                  </a:cubicBezTo>
                  <a:cubicBezTo>
                    <a:pt x="39" y="404"/>
                    <a:pt x="39" y="404"/>
                    <a:pt x="39" y="404"/>
                  </a:cubicBezTo>
                  <a:cubicBezTo>
                    <a:pt x="35" y="440"/>
                    <a:pt x="35" y="440"/>
                    <a:pt x="35" y="440"/>
                  </a:cubicBezTo>
                  <a:cubicBezTo>
                    <a:pt x="60" y="470"/>
                    <a:pt x="60" y="470"/>
                    <a:pt x="60" y="470"/>
                  </a:cubicBezTo>
                  <a:cubicBezTo>
                    <a:pt x="66" y="495"/>
                    <a:pt x="66" y="495"/>
                    <a:pt x="66" y="495"/>
                  </a:cubicBezTo>
                  <a:cubicBezTo>
                    <a:pt x="60" y="521"/>
                    <a:pt x="60" y="521"/>
                    <a:pt x="60" y="521"/>
                  </a:cubicBezTo>
                  <a:cubicBezTo>
                    <a:pt x="49" y="544"/>
                    <a:pt x="49" y="544"/>
                    <a:pt x="49" y="544"/>
                  </a:cubicBezTo>
                  <a:cubicBezTo>
                    <a:pt x="74" y="587"/>
                    <a:pt x="74" y="587"/>
                    <a:pt x="74" y="587"/>
                  </a:cubicBezTo>
                  <a:cubicBezTo>
                    <a:pt x="216" y="587"/>
                    <a:pt x="216" y="587"/>
                    <a:pt x="216" y="587"/>
                  </a:cubicBezTo>
                  <a:cubicBezTo>
                    <a:pt x="216" y="587"/>
                    <a:pt x="216" y="587"/>
                    <a:pt x="216" y="587"/>
                  </a:cubicBezTo>
                  <a:cubicBezTo>
                    <a:pt x="217" y="586"/>
                    <a:pt x="217" y="586"/>
                    <a:pt x="217" y="586"/>
                  </a:cubicBezTo>
                  <a:cubicBezTo>
                    <a:pt x="518" y="594"/>
                    <a:pt x="518" y="594"/>
                    <a:pt x="518" y="594"/>
                  </a:cubicBezTo>
                  <a:cubicBezTo>
                    <a:pt x="517" y="593"/>
                    <a:pt x="517" y="593"/>
                    <a:pt x="517" y="593"/>
                  </a:cubicBezTo>
                  <a:cubicBezTo>
                    <a:pt x="494" y="533"/>
                    <a:pt x="494" y="533"/>
                    <a:pt x="494" y="533"/>
                  </a:cubicBezTo>
                  <a:cubicBezTo>
                    <a:pt x="482" y="512"/>
                    <a:pt x="482" y="512"/>
                    <a:pt x="482" y="512"/>
                  </a:cubicBezTo>
                  <a:cubicBezTo>
                    <a:pt x="450" y="488"/>
                    <a:pt x="450" y="488"/>
                    <a:pt x="450" y="488"/>
                  </a:cubicBezTo>
                  <a:cubicBezTo>
                    <a:pt x="441" y="494"/>
                    <a:pt x="441" y="494"/>
                    <a:pt x="441" y="494"/>
                  </a:cubicBezTo>
                  <a:cubicBezTo>
                    <a:pt x="427" y="489"/>
                    <a:pt x="427" y="489"/>
                    <a:pt x="427" y="489"/>
                  </a:cubicBezTo>
                  <a:cubicBezTo>
                    <a:pt x="411" y="485"/>
                    <a:pt x="411" y="485"/>
                    <a:pt x="411" y="485"/>
                  </a:cubicBezTo>
                  <a:cubicBezTo>
                    <a:pt x="401" y="468"/>
                    <a:pt x="401" y="468"/>
                    <a:pt x="401" y="468"/>
                  </a:cubicBezTo>
                  <a:cubicBezTo>
                    <a:pt x="377" y="468"/>
                    <a:pt x="377" y="468"/>
                    <a:pt x="377" y="468"/>
                  </a:cubicBezTo>
                  <a:cubicBezTo>
                    <a:pt x="339" y="461"/>
                    <a:pt x="339" y="461"/>
                    <a:pt x="339" y="461"/>
                  </a:cubicBezTo>
                  <a:cubicBezTo>
                    <a:pt x="339" y="461"/>
                    <a:pt x="323" y="451"/>
                    <a:pt x="318" y="451"/>
                  </a:cubicBezTo>
                  <a:cubicBezTo>
                    <a:pt x="314" y="451"/>
                    <a:pt x="322" y="421"/>
                    <a:pt x="322" y="421"/>
                  </a:cubicBezTo>
                  <a:cubicBezTo>
                    <a:pt x="322" y="377"/>
                    <a:pt x="322" y="377"/>
                    <a:pt x="322" y="377"/>
                  </a:cubicBezTo>
                  <a:cubicBezTo>
                    <a:pt x="317" y="349"/>
                    <a:pt x="317" y="349"/>
                    <a:pt x="317" y="349"/>
                  </a:cubicBezTo>
                  <a:cubicBezTo>
                    <a:pt x="301" y="333"/>
                    <a:pt x="301" y="333"/>
                    <a:pt x="301" y="333"/>
                  </a:cubicBezTo>
                  <a:cubicBezTo>
                    <a:pt x="292" y="290"/>
                    <a:pt x="292" y="290"/>
                    <a:pt x="292" y="290"/>
                  </a:cubicBezTo>
                  <a:cubicBezTo>
                    <a:pt x="298" y="263"/>
                    <a:pt x="298" y="263"/>
                    <a:pt x="298" y="263"/>
                  </a:cubicBezTo>
                  <a:cubicBezTo>
                    <a:pt x="309" y="256"/>
                    <a:pt x="309" y="256"/>
                    <a:pt x="309" y="256"/>
                  </a:cubicBezTo>
                  <a:cubicBezTo>
                    <a:pt x="325" y="268"/>
                    <a:pt x="325" y="268"/>
                    <a:pt x="325" y="268"/>
                  </a:cubicBezTo>
                  <a:cubicBezTo>
                    <a:pt x="348" y="266"/>
                    <a:pt x="348" y="266"/>
                    <a:pt x="348" y="266"/>
                  </a:cubicBezTo>
                  <a:cubicBezTo>
                    <a:pt x="364" y="249"/>
                    <a:pt x="364" y="249"/>
                    <a:pt x="364" y="249"/>
                  </a:cubicBezTo>
                  <a:cubicBezTo>
                    <a:pt x="398" y="233"/>
                    <a:pt x="398" y="233"/>
                    <a:pt x="398" y="233"/>
                  </a:cubicBezTo>
                  <a:cubicBezTo>
                    <a:pt x="389" y="204"/>
                    <a:pt x="389" y="204"/>
                    <a:pt x="389" y="204"/>
                  </a:cubicBezTo>
                  <a:cubicBezTo>
                    <a:pt x="370" y="188"/>
                    <a:pt x="370" y="188"/>
                    <a:pt x="370" y="188"/>
                  </a:cubicBezTo>
                  <a:cubicBezTo>
                    <a:pt x="350" y="162"/>
                    <a:pt x="350" y="162"/>
                    <a:pt x="350" y="162"/>
                  </a:cubicBezTo>
                  <a:cubicBezTo>
                    <a:pt x="346" y="133"/>
                    <a:pt x="346" y="133"/>
                    <a:pt x="346" y="133"/>
                  </a:cubicBezTo>
                  <a:cubicBezTo>
                    <a:pt x="349" y="113"/>
                    <a:pt x="349" y="113"/>
                    <a:pt x="349" y="113"/>
                  </a:cubicBezTo>
                  <a:cubicBezTo>
                    <a:pt x="379" y="105"/>
                    <a:pt x="379" y="105"/>
                    <a:pt x="379" y="105"/>
                  </a:cubicBezTo>
                  <a:cubicBezTo>
                    <a:pt x="408" y="122"/>
                    <a:pt x="408" y="122"/>
                    <a:pt x="408" y="122"/>
                  </a:cubicBezTo>
                  <a:cubicBezTo>
                    <a:pt x="419" y="101"/>
                    <a:pt x="419" y="101"/>
                    <a:pt x="419" y="101"/>
                  </a:cubicBezTo>
                  <a:cubicBezTo>
                    <a:pt x="421" y="69"/>
                    <a:pt x="421" y="69"/>
                    <a:pt x="421" y="69"/>
                  </a:cubicBezTo>
                  <a:cubicBezTo>
                    <a:pt x="394" y="61"/>
                    <a:pt x="394" y="61"/>
                    <a:pt x="394" y="61"/>
                  </a:cubicBezTo>
                  <a:cubicBezTo>
                    <a:pt x="375" y="50"/>
                    <a:pt x="375" y="50"/>
                    <a:pt x="375" y="50"/>
                  </a:cubicBezTo>
                  <a:cubicBezTo>
                    <a:pt x="344" y="50"/>
                    <a:pt x="344" y="50"/>
                    <a:pt x="344" y="50"/>
                  </a:cubicBezTo>
                  <a:cubicBezTo>
                    <a:pt x="326" y="39"/>
                    <a:pt x="326" y="39"/>
                    <a:pt x="326" y="39"/>
                  </a:cubicBezTo>
                  <a:cubicBezTo>
                    <a:pt x="288" y="12"/>
                    <a:pt x="288" y="12"/>
                    <a:pt x="288" y="12"/>
                  </a:cubicBezTo>
                  <a:cubicBezTo>
                    <a:pt x="273" y="25"/>
                    <a:pt x="273" y="25"/>
                    <a:pt x="273" y="25"/>
                  </a:cubicBezTo>
                  <a:cubicBezTo>
                    <a:pt x="242" y="35"/>
                    <a:pt x="242" y="35"/>
                    <a:pt x="242" y="35"/>
                  </a:cubicBezTo>
                  <a:lnTo>
                    <a:pt x="207"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229" name="Freeform 12">
              <a:extLst>
                <a:ext uri="{FF2B5EF4-FFF2-40B4-BE49-F238E27FC236}">
                  <a16:creationId xmlns:a16="http://schemas.microsoft.com/office/drawing/2014/main" id="{AA30E6B8-473A-C67E-AAA7-F91DD81C6F14}"/>
                </a:ext>
              </a:extLst>
            </p:cNvPr>
            <p:cNvSpPr>
              <a:spLocks/>
            </p:cNvSpPr>
            <p:nvPr/>
          </p:nvSpPr>
          <p:spPr bwMode="auto">
            <a:xfrm>
              <a:off x="3783013" y="1093788"/>
              <a:ext cx="661988" cy="757237"/>
            </a:xfrm>
            <a:custGeom>
              <a:avLst/>
              <a:gdLst/>
              <a:ahLst/>
              <a:cxnLst>
                <a:cxn ang="0">
                  <a:pos x="285" y="8"/>
                </a:cxn>
                <a:cxn ang="0">
                  <a:pos x="268" y="17"/>
                </a:cxn>
                <a:cxn ang="0">
                  <a:pos x="240" y="23"/>
                </a:cxn>
                <a:cxn ang="0">
                  <a:pos x="247" y="36"/>
                </a:cxn>
                <a:cxn ang="0">
                  <a:pos x="229" y="37"/>
                </a:cxn>
                <a:cxn ang="0">
                  <a:pos x="198" y="41"/>
                </a:cxn>
                <a:cxn ang="0">
                  <a:pos x="143" y="44"/>
                </a:cxn>
                <a:cxn ang="0">
                  <a:pos x="108" y="24"/>
                </a:cxn>
                <a:cxn ang="0">
                  <a:pos x="76" y="30"/>
                </a:cxn>
                <a:cxn ang="0">
                  <a:pos x="46" y="44"/>
                </a:cxn>
                <a:cxn ang="0">
                  <a:pos x="74" y="53"/>
                </a:cxn>
                <a:cxn ang="0">
                  <a:pos x="93" y="101"/>
                </a:cxn>
                <a:cxn ang="0">
                  <a:pos x="71" y="153"/>
                </a:cxn>
                <a:cxn ang="0">
                  <a:pos x="59" y="172"/>
                </a:cxn>
                <a:cxn ang="0">
                  <a:pos x="75" y="192"/>
                </a:cxn>
                <a:cxn ang="0">
                  <a:pos x="62" y="245"/>
                </a:cxn>
                <a:cxn ang="0">
                  <a:pos x="3" y="236"/>
                </a:cxn>
                <a:cxn ang="0">
                  <a:pos x="4" y="285"/>
                </a:cxn>
                <a:cxn ang="0">
                  <a:pos x="43" y="327"/>
                </a:cxn>
                <a:cxn ang="0">
                  <a:pos x="63" y="360"/>
                </a:cxn>
                <a:cxn ang="0">
                  <a:pos x="126" y="358"/>
                </a:cxn>
                <a:cxn ang="0">
                  <a:pos x="146" y="347"/>
                </a:cxn>
                <a:cxn ang="0">
                  <a:pos x="169" y="329"/>
                </a:cxn>
                <a:cxn ang="0">
                  <a:pos x="207" y="314"/>
                </a:cxn>
                <a:cxn ang="0">
                  <a:pos x="241" y="301"/>
                </a:cxn>
                <a:cxn ang="0">
                  <a:pos x="273" y="284"/>
                </a:cxn>
                <a:cxn ang="0">
                  <a:pos x="269" y="239"/>
                </a:cxn>
                <a:cxn ang="0">
                  <a:pos x="276" y="205"/>
                </a:cxn>
                <a:cxn ang="0">
                  <a:pos x="279" y="174"/>
                </a:cxn>
                <a:cxn ang="0">
                  <a:pos x="286" y="118"/>
                </a:cxn>
                <a:cxn ang="0">
                  <a:pos x="297" y="97"/>
                </a:cxn>
                <a:cxn ang="0">
                  <a:pos x="317" y="59"/>
                </a:cxn>
                <a:cxn ang="0">
                  <a:pos x="315" y="22"/>
                </a:cxn>
                <a:cxn ang="0">
                  <a:pos x="298" y="20"/>
                </a:cxn>
                <a:cxn ang="0">
                  <a:pos x="296" y="0"/>
                </a:cxn>
              </a:cxnLst>
              <a:rect l="0" t="0" r="r" b="b"/>
              <a:pathLst>
                <a:path w="317" h="363">
                  <a:moveTo>
                    <a:pt x="296" y="0"/>
                  </a:moveTo>
                  <a:cubicBezTo>
                    <a:pt x="285" y="8"/>
                    <a:pt x="285" y="8"/>
                    <a:pt x="285" y="8"/>
                  </a:cubicBezTo>
                  <a:cubicBezTo>
                    <a:pt x="264" y="9"/>
                    <a:pt x="264" y="9"/>
                    <a:pt x="264" y="9"/>
                  </a:cubicBezTo>
                  <a:cubicBezTo>
                    <a:pt x="268" y="17"/>
                    <a:pt x="268" y="17"/>
                    <a:pt x="268" y="17"/>
                  </a:cubicBezTo>
                  <a:cubicBezTo>
                    <a:pt x="246" y="12"/>
                    <a:pt x="246" y="12"/>
                    <a:pt x="246" y="12"/>
                  </a:cubicBezTo>
                  <a:cubicBezTo>
                    <a:pt x="240" y="23"/>
                    <a:pt x="240" y="23"/>
                    <a:pt x="240" y="23"/>
                  </a:cubicBezTo>
                  <a:cubicBezTo>
                    <a:pt x="252" y="31"/>
                    <a:pt x="252" y="31"/>
                    <a:pt x="252" y="31"/>
                  </a:cubicBezTo>
                  <a:cubicBezTo>
                    <a:pt x="247" y="36"/>
                    <a:pt x="247" y="36"/>
                    <a:pt x="247" y="36"/>
                  </a:cubicBezTo>
                  <a:cubicBezTo>
                    <a:pt x="235" y="34"/>
                    <a:pt x="235" y="34"/>
                    <a:pt x="235" y="34"/>
                  </a:cubicBezTo>
                  <a:cubicBezTo>
                    <a:pt x="229" y="37"/>
                    <a:pt x="229" y="37"/>
                    <a:pt x="229" y="37"/>
                  </a:cubicBezTo>
                  <a:cubicBezTo>
                    <a:pt x="209" y="35"/>
                    <a:pt x="209" y="35"/>
                    <a:pt x="209" y="35"/>
                  </a:cubicBezTo>
                  <a:cubicBezTo>
                    <a:pt x="198" y="41"/>
                    <a:pt x="198" y="41"/>
                    <a:pt x="198" y="41"/>
                  </a:cubicBezTo>
                  <a:cubicBezTo>
                    <a:pt x="180" y="36"/>
                    <a:pt x="180" y="36"/>
                    <a:pt x="180" y="36"/>
                  </a:cubicBezTo>
                  <a:cubicBezTo>
                    <a:pt x="143" y="44"/>
                    <a:pt x="143" y="44"/>
                    <a:pt x="143" y="44"/>
                  </a:cubicBezTo>
                  <a:cubicBezTo>
                    <a:pt x="121" y="25"/>
                    <a:pt x="121" y="25"/>
                    <a:pt x="121" y="25"/>
                  </a:cubicBezTo>
                  <a:cubicBezTo>
                    <a:pt x="108" y="24"/>
                    <a:pt x="108" y="24"/>
                    <a:pt x="108" y="24"/>
                  </a:cubicBezTo>
                  <a:cubicBezTo>
                    <a:pt x="93" y="29"/>
                    <a:pt x="93" y="29"/>
                    <a:pt x="93" y="29"/>
                  </a:cubicBezTo>
                  <a:cubicBezTo>
                    <a:pt x="76" y="30"/>
                    <a:pt x="76" y="30"/>
                    <a:pt x="76" y="30"/>
                  </a:cubicBezTo>
                  <a:cubicBezTo>
                    <a:pt x="65" y="39"/>
                    <a:pt x="65" y="39"/>
                    <a:pt x="65" y="39"/>
                  </a:cubicBezTo>
                  <a:cubicBezTo>
                    <a:pt x="46" y="44"/>
                    <a:pt x="46" y="44"/>
                    <a:pt x="46" y="44"/>
                  </a:cubicBezTo>
                  <a:cubicBezTo>
                    <a:pt x="51" y="56"/>
                    <a:pt x="51" y="56"/>
                    <a:pt x="51" y="56"/>
                  </a:cubicBezTo>
                  <a:cubicBezTo>
                    <a:pt x="74" y="53"/>
                    <a:pt x="74" y="53"/>
                    <a:pt x="74" y="53"/>
                  </a:cubicBezTo>
                  <a:cubicBezTo>
                    <a:pt x="82" y="75"/>
                    <a:pt x="82" y="75"/>
                    <a:pt x="82" y="75"/>
                  </a:cubicBezTo>
                  <a:cubicBezTo>
                    <a:pt x="93" y="101"/>
                    <a:pt x="93" y="101"/>
                    <a:pt x="93" y="101"/>
                  </a:cubicBezTo>
                  <a:cubicBezTo>
                    <a:pt x="91" y="141"/>
                    <a:pt x="91" y="141"/>
                    <a:pt x="91" y="141"/>
                  </a:cubicBezTo>
                  <a:cubicBezTo>
                    <a:pt x="71" y="153"/>
                    <a:pt x="71" y="153"/>
                    <a:pt x="71" y="153"/>
                  </a:cubicBezTo>
                  <a:cubicBezTo>
                    <a:pt x="70" y="168"/>
                    <a:pt x="70" y="168"/>
                    <a:pt x="70" y="168"/>
                  </a:cubicBezTo>
                  <a:cubicBezTo>
                    <a:pt x="59" y="172"/>
                    <a:pt x="59" y="172"/>
                    <a:pt x="59" y="172"/>
                  </a:cubicBezTo>
                  <a:cubicBezTo>
                    <a:pt x="49" y="184"/>
                    <a:pt x="49" y="184"/>
                    <a:pt x="49" y="184"/>
                  </a:cubicBezTo>
                  <a:cubicBezTo>
                    <a:pt x="75" y="192"/>
                    <a:pt x="75" y="192"/>
                    <a:pt x="75" y="192"/>
                  </a:cubicBezTo>
                  <a:cubicBezTo>
                    <a:pt x="73" y="224"/>
                    <a:pt x="73" y="224"/>
                    <a:pt x="73" y="224"/>
                  </a:cubicBezTo>
                  <a:cubicBezTo>
                    <a:pt x="62" y="245"/>
                    <a:pt x="62" y="245"/>
                    <a:pt x="62" y="245"/>
                  </a:cubicBezTo>
                  <a:cubicBezTo>
                    <a:pt x="33" y="228"/>
                    <a:pt x="33" y="228"/>
                    <a:pt x="33" y="228"/>
                  </a:cubicBezTo>
                  <a:cubicBezTo>
                    <a:pt x="3" y="236"/>
                    <a:pt x="3" y="236"/>
                    <a:pt x="3" y="236"/>
                  </a:cubicBezTo>
                  <a:cubicBezTo>
                    <a:pt x="0" y="256"/>
                    <a:pt x="0" y="256"/>
                    <a:pt x="0" y="256"/>
                  </a:cubicBezTo>
                  <a:cubicBezTo>
                    <a:pt x="4" y="285"/>
                    <a:pt x="4" y="285"/>
                    <a:pt x="4" y="285"/>
                  </a:cubicBezTo>
                  <a:cubicBezTo>
                    <a:pt x="24" y="311"/>
                    <a:pt x="24" y="311"/>
                    <a:pt x="24" y="311"/>
                  </a:cubicBezTo>
                  <a:cubicBezTo>
                    <a:pt x="43" y="327"/>
                    <a:pt x="43" y="327"/>
                    <a:pt x="43" y="327"/>
                  </a:cubicBezTo>
                  <a:cubicBezTo>
                    <a:pt x="50" y="350"/>
                    <a:pt x="50" y="350"/>
                    <a:pt x="50" y="350"/>
                  </a:cubicBezTo>
                  <a:cubicBezTo>
                    <a:pt x="56" y="355"/>
                    <a:pt x="63" y="360"/>
                    <a:pt x="63" y="360"/>
                  </a:cubicBezTo>
                  <a:cubicBezTo>
                    <a:pt x="107" y="363"/>
                    <a:pt x="107" y="363"/>
                    <a:pt x="107" y="363"/>
                  </a:cubicBezTo>
                  <a:cubicBezTo>
                    <a:pt x="126" y="358"/>
                    <a:pt x="126" y="358"/>
                    <a:pt x="126" y="358"/>
                  </a:cubicBezTo>
                  <a:cubicBezTo>
                    <a:pt x="131" y="334"/>
                    <a:pt x="131" y="334"/>
                    <a:pt x="131" y="334"/>
                  </a:cubicBezTo>
                  <a:cubicBezTo>
                    <a:pt x="146" y="347"/>
                    <a:pt x="146" y="347"/>
                    <a:pt x="146" y="347"/>
                  </a:cubicBezTo>
                  <a:cubicBezTo>
                    <a:pt x="163" y="341"/>
                    <a:pt x="163" y="341"/>
                    <a:pt x="163" y="341"/>
                  </a:cubicBezTo>
                  <a:cubicBezTo>
                    <a:pt x="169" y="329"/>
                    <a:pt x="169" y="329"/>
                    <a:pt x="169" y="329"/>
                  </a:cubicBezTo>
                  <a:cubicBezTo>
                    <a:pt x="199" y="324"/>
                    <a:pt x="199" y="324"/>
                    <a:pt x="199" y="324"/>
                  </a:cubicBezTo>
                  <a:cubicBezTo>
                    <a:pt x="207" y="314"/>
                    <a:pt x="207" y="314"/>
                    <a:pt x="207" y="314"/>
                  </a:cubicBezTo>
                  <a:cubicBezTo>
                    <a:pt x="221" y="324"/>
                    <a:pt x="221" y="324"/>
                    <a:pt x="221" y="324"/>
                  </a:cubicBezTo>
                  <a:cubicBezTo>
                    <a:pt x="241" y="301"/>
                    <a:pt x="241" y="301"/>
                    <a:pt x="241" y="301"/>
                  </a:cubicBezTo>
                  <a:cubicBezTo>
                    <a:pt x="257" y="294"/>
                    <a:pt x="257" y="294"/>
                    <a:pt x="257" y="294"/>
                  </a:cubicBezTo>
                  <a:cubicBezTo>
                    <a:pt x="273" y="284"/>
                    <a:pt x="273" y="284"/>
                    <a:pt x="273" y="284"/>
                  </a:cubicBezTo>
                  <a:cubicBezTo>
                    <a:pt x="271" y="261"/>
                    <a:pt x="271" y="261"/>
                    <a:pt x="271" y="261"/>
                  </a:cubicBezTo>
                  <a:cubicBezTo>
                    <a:pt x="269" y="239"/>
                    <a:pt x="269" y="239"/>
                    <a:pt x="269" y="239"/>
                  </a:cubicBezTo>
                  <a:cubicBezTo>
                    <a:pt x="274" y="224"/>
                    <a:pt x="274" y="224"/>
                    <a:pt x="274" y="224"/>
                  </a:cubicBezTo>
                  <a:cubicBezTo>
                    <a:pt x="276" y="205"/>
                    <a:pt x="276" y="205"/>
                    <a:pt x="276" y="205"/>
                  </a:cubicBezTo>
                  <a:cubicBezTo>
                    <a:pt x="280" y="188"/>
                    <a:pt x="280" y="188"/>
                    <a:pt x="280" y="188"/>
                  </a:cubicBezTo>
                  <a:cubicBezTo>
                    <a:pt x="279" y="174"/>
                    <a:pt x="279" y="174"/>
                    <a:pt x="279" y="174"/>
                  </a:cubicBezTo>
                  <a:cubicBezTo>
                    <a:pt x="286" y="142"/>
                    <a:pt x="286" y="142"/>
                    <a:pt x="286" y="142"/>
                  </a:cubicBezTo>
                  <a:cubicBezTo>
                    <a:pt x="286" y="118"/>
                    <a:pt x="286" y="118"/>
                    <a:pt x="286" y="118"/>
                  </a:cubicBezTo>
                  <a:cubicBezTo>
                    <a:pt x="286" y="106"/>
                    <a:pt x="286" y="106"/>
                    <a:pt x="286" y="106"/>
                  </a:cubicBezTo>
                  <a:cubicBezTo>
                    <a:pt x="297" y="97"/>
                    <a:pt x="297" y="97"/>
                    <a:pt x="297" y="97"/>
                  </a:cubicBezTo>
                  <a:cubicBezTo>
                    <a:pt x="303" y="77"/>
                    <a:pt x="303" y="77"/>
                    <a:pt x="303" y="77"/>
                  </a:cubicBezTo>
                  <a:cubicBezTo>
                    <a:pt x="317" y="59"/>
                    <a:pt x="317" y="59"/>
                    <a:pt x="317" y="59"/>
                  </a:cubicBezTo>
                  <a:cubicBezTo>
                    <a:pt x="317" y="46"/>
                    <a:pt x="317" y="46"/>
                    <a:pt x="317" y="46"/>
                  </a:cubicBezTo>
                  <a:cubicBezTo>
                    <a:pt x="315" y="22"/>
                    <a:pt x="315" y="22"/>
                    <a:pt x="315" y="22"/>
                  </a:cubicBezTo>
                  <a:cubicBezTo>
                    <a:pt x="313" y="20"/>
                    <a:pt x="313" y="20"/>
                    <a:pt x="313" y="20"/>
                  </a:cubicBezTo>
                  <a:cubicBezTo>
                    <a:pt x="298" y="20"/>
                    <a:pt x="298" y="20"/>
                    <a:pt x="298" y="20"/>
                  </a:cubicBezTo>
                  <a:cubicBezTo>
                    <a:pt x="304" y="4"/>
                    <a:pt x="304" y="4"/>
                    <a:pt x="304" y="4"/>
                  </a:cubicBezTo>
                  <a:lnTo>
                    <a:pt x="296" y="0"/>
                  </a:lnTo>
                  <a:close/>
                </a:path>
              </a:pathLst>
            </a:custGeom>
            <a:solidFill>
              <a:srgbClr val="F2F2F2"/>
            </a:solidFill>
            <a:ln w="3175" cmpd="sng">
              <a:solidFill>
                <a:schemeClr val="bg2">
                  <a:lumMod val="90000"/>
                </a:schemeClr>
              </a:solidFill>
              <a:prstDash val="solid"/>
              <a:round/>
              <a:headEnd/>
              <a:tailEnd/>
            </a:ln>
            <a:effectLst/>
          </p:spPr>
          <p:txBody>
            <a:bodyPr/>
            <a:lstStyle/>
            <a:p>
              <a:pPr defTabSz="986912"/>
              <a:endParaRPr lang="en-US" sz="1943" kern="0" dirty="0">
                <a:solidFill>
                  <a:sysClr val="windowText" lastClr="000000"/>
                </a:solidFill>
              </a:endParaRPr>
            </a:p>
          </p:txBody>
        </p:sp>
        <p:sp>
          <p:nvSpPr>
            <p:cNvPr id="230" name="Freeform 13">
              <a:extLst>
                <a:ext uri="{FF2B5EF4-FFF2-40B4-BE49-F238E27FC236}">
                  <a16:creationId xmlns:a16="http://schemas.microsoft.com/office/drawing/2014/main" id="{F5091CF8-E61B-1C39-8873-4822CA66AB18}"/>
                </a:ext>
              </a:extLst>
            </p:cNvPr>
            <p:cNvSpPr>
              <a:spLocks/>
            </p:cNvSpPr>
            <p:nvPr/>
          </p:nvSpPr>
          <p:spPr bwMode="auto">
            <a:xfrm>
              <a:off x="3797300" y="414338"/>
              <a:ext cx="973138" cy="771525"/>
            </a:xfrm>
            <a:custGeom>
              <a:avLst/>
              <a:gdLst/>
              <a:ahLst/>
              <a:cxnLst>
                <a:cxn ang="0">
                  <a:pos x="368" y="1"/>
                </a:cxn>
                <a:cxn ang="0">
                  <a:pos x="346" y="23"/>
                </a:cxn>
                <a:cxn ang="0">
                  <a:pos x="341" y="61"/>
                </a:cxn>
                <a:cxn ang="0">
                  <a:pos x="320" y="67"/>
                </a:cxn>
                <a:cxn ang="0">
                  <a:pos x="319" y="100"/>
                </a:cxn>
                <a:cxn ang="0">
                  <a:pos x="317" y="143"/>
                </a:cxn>
                <a:cxn ang="0">
                  <a:pos x="294" y="165"/>
                </a:cxn>
                <a:cxn ang="0">
                  <a:pos x="270" y="176"/>
                </a:cxn>
                <a:cxn ang="0">
                  <a:pos x="249" y="176"/>
                </a:cxn>
                <a:cxn ang="0">
                  <a:pos x="255" y="144"/>
                </a:cxn>
                <a:cxn ang="0">
                  <a:pos x="234" y="149"/>
                </a:cxn>
                <a:cxn ang="0">
                  <a:pos x="189" y="159"/>
                </a:cxn>
                <a:cxn ang="0">
                  <a:pos x="152" y="160"/>
                </a:cxn>
                <a:cxn ang="0">
                  <a:pos x="112" y="154"/>
                </a:cxn>
                <a:cxn ang="0">
                  <a:pos x="106" y="216"/>
                </a:cxn>
                <a:cxn ang="0">
                  <a:pos x="66" y="227"/>
                </a:cxn>
                <a:cxn ang="0">
                  <a:pos x="48" y="223"/>
                </a:cxn>
                <a:cxn ang="0">
                  <a:pos x="20" y="229"/>
                </a:cxn>
                <a:cxn ang="0">
                  <a:pos x="25" y="260"/>
                </a:cxn>
                <a:cxn ang="0">
                  <a:pos x="0" y="255"/>
                </a:cxn>
                <a:cxn ang="0">
                  <a:pos x="33" y="290"/>
                </a:cxn>
                <a:cxn ang="0">
                  <a:pos x="58" y="332"/>
                </a:cxn>
                <a:cxn ang="0">
                  <a:pos x="66" y="357"/>
                </a:cxn>
                <a:cxn ang="0">
                  <a:pos x="86" y="354"/>
                </a:cxn>
                <a:cxn ang="0">
                  <a:pos x="114" y="350"/>
                </a:cxn>
                <a:cxn ang="0">
                  <a:pos x="173" y="361"/>
                </a:cxn>
                <a:cxn ang="0">
                  <a:pos x="202" y="360"/>
                </a:cxn>
                <a:cxn ang="0">
                  <a:pos x="228" y="359"/>
                </a:cxn>
                <a:cxn ang="0">
                  <a:pos x="245" y="356"/>
                </a:cxn>
                <a:cxn ang="0">
                  <a:pos x="239" y="337"/>
                </a:cxn>
                <a:cxn ang="0">
                  <a:pos x="257" y="334"/>
                </a:cxn>
                <a:cxn ang="0">
                  <a:pos x="289" y="325"/>
                </a:cxn>
                <a:cxn ang="0">
                  <a:pos x="291" y="345"/>
                </a:cxn>
                <a:cxn ang="0">
                  <a:pos x="308" y="347"/>
                </a:cxn>
                <a:cxn ang="0">
                  <a:pos x="330" y="337"/>
                </a:cxn>
                <a:cxn ang="0">
                  <a:pos x="351" y="304"/>
                </a:cxn>
                <a:cxn ang="0">
                  <a:pos x="370" y="300"/>
                </a:cxn>
                <a:cxn ang="0">
                  <a:pos x="360" y="293"/>
                </a:cxn>
                <a:cxn ang="0">
                  <a:pos x="370" y="275"/>
                </a:cxn>
                <a:cxn ang="0">
                  <a:pos x="384" y="254"/>
                </a:cxn>
                <a:cxn ang="0">
                  <a:pos x="427" y="212"/>
                </a:cxn>
                <a:cxn ang="0">
                  <a:pos x="446" y="202"/>
                </a:cxn>
                <a:cxn ang="0">
                  <a:pos x="466" y="183"/>
                </a:cxn>
                <a:cxn ang="0">
                  <a:pos x="458" y="170"/>
                </a:cxn>
                <a:cxn ang="0">
                  <a:pos x="429" y="154"/>
                </a:cxn>
                <a:cxn ang="0">
                  <a:pos x="413" y="157"/>
                </a:cxn>
                <a:cxn ang="0">
                  <a:pos x="410" y="126"/>
                </a:cxn>
                <a:cxn ang="0">
                  <a:pos x="406" y="84"/>
                </a:cxn>
                <a:cxn ang="0">
                  <a:pos x="421" y="45"/>
                </a:cxn>
                <a:cxn ang="0">
                  <a:pos x="416" y="26"/>
                </a:cxn>
                <a:cxn ang="0">
                  <a:pos x="400" y="7"/>
                </a:cxn>
                <a:cxn ang="0">
                  <a:pos x="382" y="0"/>
                </a:cxn>
              </a:cxnLst>
              <a:rect l="0" t="0" r="r" b="b"/>
              <a:pathLst>
                <a:path w="466" h="369">
                  <a:moveTo>
                    <a:pt x="382" y="0"/>
                  </a:moveTo>
                  <a:cubicBezTo>
                    <a:pt x="368" y="1"/>
                    <a:pt x="368" y="1"/>
                    <a:pt x="368" y="1"/>
                  </a:cubicBezTo>
                  <a:cubicBezTo>
                    <a:pt x="349" y="7"/>
                    <a:pt x="349" y="7"/>
                    <a:pt x="349" y="7"/>
                  </a:cubicBezTo>
                  <a:cubicBezTo>
                    <a:pt x="346" y="23"/>
                    <a:pt x="346" y="23"/>
                    <a:pt x="346" y="23"/>
                  </a:cubicBezTo>
                  <a:cubicBezTo>
                    <a:pt x="341" y="45"/>
                    <a:pt x="341" y="45"/>
                    <a:pt x="341" y="45"/>
                  </a:cubicBezTo>
                  <a:cubicBezTo>
                    <a:pt x="341" y="61"/>
                    <a:pt x="341" y="61"/>
                    <a:pt x="341" y="61"/>
                  </a:cubicBezTo>
                  <a:cubicBezTo>
                    <a:pt x="338" y="66"/>
                    <a:pt x="338" y="66"/>
                    <a:pt x="338" y="66"/>
                  </a:cubicBezTo>
                  <a:cubicBezTo>
                    <a:pt x="320" y="67"/>
                    <a:pt x="320" y="67"/>
                    <a:pt x="320" y="67"/>
                  </a:cubicBezTo>
                  <a:cubicBezTo>
                    <a:pt x="313" y="76"/>
                    <a:pt x="313" y="76"/>
                    <a:pt x="313" y="76"/>
                  </a:cubicBezTo>
                  <a:cubicBezTo>
                    <a:pt x="319" y="100"/>
                    <a:pt x="319" y="100"/>
                    <a:pt x="319" y="100"/>
                  </a:cubicBezTo>
                  <a:cubicBezTo>
                    <a:pt x="317" y="136"/>
                    <a:pt x="317" y="136"/>
                    <a:pt x="317" y="136"/>
                  </a:cubicBezTo>
                  <a:cubicBezTo>
                    <a:pt x="317" y="143"/>
                    <a:pt x="317" y="143"/>
                    <a:pt x="317" y="143"/>
                  </a:cubicBezTo>
                  <a:cubicBezTo>
                    <a:pt x="318" y="155"/>
                    <a:pt x="318" y="155"/>
                    <a:pt x="318" y="155"/>
                  </a:cubicBezTo>
                  <a:cubicBezTo>
                    <a:pt x="294" y="165"/>
                    <a:pt x="294" y="165"/>
                    <a:pt x="294" y="165"/>
                  </a:cubicBezTo>
                  <a:cubicBezTo>
                    <a:pt x="284" y="184"/>
                    <a:pt x="284" y="184"/>
                    <a:pt x="284" y="184"/>
                  </a:cubicBezTo>
                  <a:cubicBezTo>
                    <a:pt x="270" y="176"/>
                    <a:pt x="270" y="176"/>
                    <a:pt x="270" y="176"/>
                  </a:cubicBezTo>
                  <a:cubicBezTo>
                    <a:pt x="262" y="178"/>
                    <a:pt x="262" y="178"/>
                    <a:pt x="262" y="178"/>
                  </a:cubicBezTo>
                  <a:cubicBezTo>
                    <a:pt x="249" y="176"/>
                    <a:pt x="249" y="176"/>
                    <a:pt x="249" y="176"/>
                  </a:cubicBezTo>
                  <a:cubicBezTo>
                    <a:pt x="244" y="164"/>
                    <a:pt x="244" y="164"/>
                    <a:pt x="244" y="164"/>
                  </a:cubicBezTo>
                  <a:cubicBezTo>
                    <a:pt x="255" y="144"/>
                    <a:pt x="255" y="144"/>
                    <a:pt x="255" y="144"/>
                  </a:cubicBezTo>
                  <a:cubicBezTo>
                    <a:pt x="249" y="134"/>
                    <a:pt x="249" y="134"/>
                    <a:pt x="249" y="134"/>
                  </a:cubicBezTo>
                  <a:cubicBezTo>
                    <a:pt x="234" y="149"/>
                    <a:pt x="234" y="149"/>
                    <a:pt x="234" y="149"/>
                  </a:cubicBezTo>
                  <a:cubicBezTo>
                    <a:pt x="218" y="143"/>
                    <a:pt x="218" y="143"/>
                    <a:pt x="218" y="143"/>
                  </a:cubicBezTo>
                  <a:cubicBezTo>
                    <a:pt x="189" y="159"/>
                    <a:pt x="189" y="159"/>
                    <a:pt x="189" y="159"/>
                  </a:cubicBezTo>
                  <a:cubicBezTo>
                    <a:pt x="157" y="155"/>
                    <a:pt x="157" y="155"/>
                    <a:pt x="157" y="155"/>
                  </a:cubicBezTo>
                  <a:cubicBezTo>
                    <a:pt x="152" y="160"/>
                    <a:pt x="152" y="160"/>
                    <a:pt x="152" y="160"/>
                  </a:cubicBezTo>
                  <a:cubicBezTo>
                    <a:pt x="125" y="157"/>
                    <a:pt x="125" y="157"/>
                    <a:pt x="125" y="157"/>
                  </a:cubicBezTo>
                  <a:cubicBezTo>
                    <a:pt x="112" y="154"/>
                    <a:pt x="112" y="154"/>
                    <a:pt x="112" y="154"/>
                  </a:cubicBezTo>
                  <a:cubicBezTo>
                    <a:pt x="103" y="190"/>
                    <a:pt x="103" y="190"/>
                    <a:pt x="103" y="190"/>
                  </a:cubicBezTo>
                  <a:cubicBezTo>
                    <a:pt x="106" y="216"/>
                    <a:pt x="106" y="216"/>
                    <a:pt x="106" y="216"/>
                  </a:cubicBezTo>
                  <a:cubicBezTo>
                    <a:pt x="96" y="226"/>
                    <a:pt x="96" y="226"/>
                    <a:pt x="96" y="226"/>
                  </a:cubicBezTo>
                  <a:cubicBezTo>
                    <a:pt x="66" y="227"/>
                    <a:pt x="66" y="227"/>
                    <a:pt x="66" y="227"/>
                  </a:cubicBezTo>
                  <a:cubicBezTo>
                    <a:pt x="59" y="234"/>
                    <a:pt x="59" y="234"/>
                    <a:pt x="59" y="234"/>
                  </a:cubicBezTo>
                  <a:cubicBezTo>
                    <a:pt x="48" y="223"/>
                    <a:pt x="48" y="223"/>
                    <a:pt x="48" y="223"/>
                  </a:cubicBezTo>
                  <a:cubicBezTo>
                    <a:pt x="25" y="225"/>
                    <a:pt x="25" y="225"/>
                    <a:pt x="25" y="225"/>
                  </a:cubicBezTo>
                  <a:cubicBezTo>
                    <a:pt x="20" y="229"/>
                    <a:pt x="20" y="229"/>
                    <a:pt x="20" y="229"/>
                  </a:cubicBezTo>
                  <a:cubicBezTo>
                    <a:pt x="33" y="255"/>
                    <a:pt x="33" y="255"/>
                    <a:pt x="33" y="255"/>
                  </a:cubicBezTo>
                  <a:cubicBezTo>
                    <a:pt x="25" y="260"/>
                    <a:pt x="25" y="260"/>
                    <a:pt x="25" y="260"/>
                  </a:cubicBezTo>
                  <a:cubicBezTo>
                    <a:pt x="2" y="254"/>
                    <a:pt x="2" y="254"/>
                    <a:pt x="2" y="254"/>
                  </a:cubicBezTo>
                  <a:cubicBezTo>
                    <a:pt x="2" y="254"/>
                    <a:pt x="0" y="255"/>
                    <a:pt x="0" y="255"/>
                  </a:cubicBezTo>
                  <a:cubicBezTo>
                    <a:pt x="6" y="275"/>
                    <a:pt x="6" y="275"/>
                    <a:pt x="6" y="275"/>
                  </a:cubicBezTo>
                  <a:cubicBezTo>
                    <a:pt x="33" y="290"/>
                    <a:pt x="33" y="290"/>
                    <a:pt x="33" y="290"/>
                  </a:cubicBezTo>
                  <a:cubicBezTo>
                    <a:pt x="35" y="312"/>
                    <a:pt x="35" y="312"/>
                    <a:pt x="35" y="312"/>
                  </a:cubicBezTo>
                  <a:cubicBezTo>
                    <a:pt x="58" y="332"/>
                    <a:pt x="58" y="332"/>
                    <a:pt x="58" y="332"/>
                  </a:cubicBezTo>
                  <a:cubicBezTo>
                    <a:pt x="66" y="356"/>
                    <a:pt x="66" y="356"/>
                    <a:pt x="66" y="356"/>
                  </a:cubicBezTo>
                  <a:cubicBezTo>
                    <a:pt x="66" y="357"/>
                    <a:pt x="66" y="357"/>
                    <a:pt x="66" y="357"/>
                  </a:cubicBezTo>
                  <a:cubicBezTo>
                    <a:pt x="69" y="355"/>
                    <a:pt x="69" y="355"/>
                    <a:pt x="69" y="355"/>
                  </a:cubicBezTo>
                  <a:cubicBezTo>
                    <a:pt x="86" y="354"/>
                    <a:pt x="86" y="354"/>
                    <a:pt x="86" y="354"/>
                  </a:cubicBezTo>
                  <a:cubicBezTo>
                    <a:pt x="101" y="349"/>
                    <a:pt x="101" y="349"/>
                    <a:pt x="101" y="349"/>
                  </a:cubicBezTo>
                  <a:cubicBezTo>
                    <a:pt x="114" y="350"/>
                    <a:pt x="114" y="350"/>
                    <a:pt x="114" y="350"/>
                  </a:cubicBezTo>
                  <a:cubicBezTo>
                    <a:pt x="136" y="369"/>
                    <a:pt x="136" y="369"/>
                    <a:pt x="136" y="369"/>
                  </a:cubicBezTo>
                  <a:cubicBezTo>
                    <a:pt x="173" y="361"/>
                    <a:pt x="173" y="361"/>
                    <a:pt x="173" y="361"/>
                  </a:cubicBezTo>
                  <a:cubicBezTo>
                    <a:pt x="191" y="366"/>
                    <a:pt x="191" y="366"/>
                    <a:pt x="191" y="366"/>
                  </a:cubicBezTo>
                  <a:cubicBezTo>
                    <a:pt x="202" y="360"/>
                    <a:pt x="202" y="360"/>
                    <a:pt x="202" y="360"/>
                  </a:cubicBezTo>
                  <a:cubicBezTo>
                    <a:pt x="222" y="362"/>
                    <a:pt x="222" y="362"/>
                    <a:pt x="222" y="362"/>
                  </a:cubicBezTo>
                  <a:cubicBezTo>
                    <a:pt x="228" y="359"/>
                    <a:pt x="228" y="359"/>
                    <a:pt x="228" y="359"/>
                  </a:cubicBezTo>
                  <a:cubicBezTo>
                    <a:pt x="240" y="361"/>
                    <a:pt x="240" y="361"/>
                    <a:pt x="240" y="361"/>
                  </a:cubicBezTo>
                  <a:cubicBezTo>
                    <a:pt x="245" y="356"/>
                    <a:pt x="245" y="356"/>
                    <a:pt x="245" y="356"/>
                  </a:cubicBezTo>
                  <a:cubicBezTo>
                    <a:pt x="233" y="348"/>
                    <a:pt x="233" y="348"/>
                    <a:pt x="233" y="348"/>
                  </a:cubicBezTo>
                  <a:cubicBezTo>
                    <a:pt x="239" y="337"/>
                    <a:pt x="239" y="337"/>
                    <a:pt x="239" y="337"/>
                  </a:cubicBezTo>
                  <a:cubicBezTo>
                    <a:pt x="261" y="342"/>
                    <a:pt x="261" y="342"/>
                    <a:pt x="261" y="342"/>
                  </a:cubicBezTo>
                  <a:cubicBezTo>
                    <a:pt x="257" y="334"/>
                    <a:pt x="257" y="334"/>
                    <a:pt x="257" y="334"/>
                  </a:cubicBezTo>
                  <a:cubicBezTo>
                    <a:pt x="278" y="333"/>
                    <a:pt x="278" y="333"/>
                    <a:pt x="278" y="333"/>
                  </a:cubicBezTo>
                  <a:cubicBezTo>
                    <a:pt x="289" y="325"/>
                    <a:pt x="289" y="325"/>
                    <a:pt x="289" y="325"/>
                  </a:cubicBezTo>
                  <a:cubicBezTo>
                    <a:pt x="297" y="329"/>
                    <a:pt x="297" y="329"/>
                    <a:pt x="297" y="329"/>
                  </a:cubicBezTo>
                  <a:cubicBezTo>
                    <a:pt x="291" y="345"/>
                    <a:pt x="291" y="345"/>
                    <a:pt x="291" y="345"/>
                  </a:cubicBezTo>
                  <a:cubicBezTo>
                    <a:pt x="306" y="345"/>
                    <a:pt x="306" y="345"/>
                    <a:pt x="306" y="345"/>
                  </a:cubicBezTo>
                  <a:cubicBezTo>
                    <a:pt x="308" y="347"/>
                    <a:pt x="308" y="347"/>
                    <a:pt x="308" y="347"/>
                  </a:cubicBezTo>
                  <a:cubicBezTo>
                    <a:pt x="308" y="347"/>
                    <a:pt x="308" y="347"/>
                    <a:pt x="308" y="347"/>
                  </a:cubicBezTo>
                  <a:cubicBezTo>
                    <a:pt x="330" y="337"/>
                    <a:pt x="330" y="337"/>
                    <a:pt x="330" y="337"/>
                  </a:cubicBezTo>
                  <a:cubicBezTo>
                    <a:pt x="341" y="315"/>
                    <a:pt x="341" y="315"/>
                    <a:pt x="341" y="315"/>
                  </a:cubicBezTo>
                  <a:cubicBezTo>
                    <a:pt x="351" y="304"/>
                    <a:pt x="351" y="304"/>
                    <a:pt x="351" y="304"/>
                  </a:cubicBezTo>
                  <a:cubicBezTo>
                    <a:pt x="369" y="300"/>
                    <a:pt x="369" y="300"/>
                    <a:pt x="369" y="300"/>
                  </a:cubicBezTo>
                  <a:cubicBezTo>
                    <a:pt x="370" y="300"/>
                    <a:pt x="370" y="300"/>
                    <a:pt x="370" y="300"/>
                  </a:cubicBezTo>
                  <a:cubicBezTo>
                    <a:pt x="364" y="294"/>
                    <a:pt x="364" y="294"/>
                    <a:pt x="364" y="294"/>
                  </a:cubicBezTo>
                  <a:cubicBezTo>
                    <a:pt x="360" y="293"/>
                    <a:pt x="360" y="293"/>
                    <a:pt x="360" y="293"/>
                  </a:cubicBezTo>
                  <a:cubicBezTo>
                    <a:pt x="361" y="286"/>
                    <a:pt x="361" y="286"/>
                    <a:pt x="361" y="286"/>
                  </a:cubicBezTo>
                  <a:cubicBezTo>
                    <a:pt x="370" y="275"/>
                    <a:pt x="370" y="275"/>
                    <a:pt x="370" y="275"/>
                  </a:cubicBezTo>
                  <a:cubicBezTo>
                    <a:pt x="373" y="264"/>
                    <a:pt x="373" y="264"/>
                    <a:pt x="373" y="264"/>
                  </a:cubicBezTo>
                  <a:cubicBezTo>
                    <a:pt x="384" y="254"/>
                    <a:pt x="384" y="254"/>
                    <a:pt x="384" y="254"/>
                  </a:cubicBezTo>
                  <a:cubicBezTo>
                    <a:pt x="411" y="229"/>
                    <a:pt x="411" y="229"/>
                    <a:pt x="411" y="229"/>
                  </a:cubicBezTo>
                  <a:cubicBezTo>
                    <a:pt x="427" y="212"/>
                    <a:pt x="427" y="212"/>
                    <a:pt x="427" y="212"/>
                  </a:cubicBezTo>
                  <a:cubicBezTo>
                    <a:pt x="432" y="212"/>
                    <a:pt x="432" y="212"/>
                    <a:pt x="432" y="212"/>
                  </a:cubicBezTo>
                  <a:cubicBezTo>
                    <a:pt x="446" y="202"/>
                    <a:pt x="446" y="202"/>
                    <a:pt x="446" y="202"/>
                  </a:cubicBezTo>
                  <a:cubicBezTo>
                    <a:pt x="460" y="190"/>
                    <a:pt x="460" y="190"/>
                    <a:pt x="460" y="190"/>
                  </a:cubicBezTo>
                  <a:cubicBezTo>
                    <a:pt x="466" y="183"/>
                    <a:pt x="466" y="183"/>
                    <a:pt x="466" y="183"/>
                  </a:cubicBezTo>
                  <a:cubicBezTo>
                    <a:pt x="466" y="183"/>
                    <a:pt x="466" y="183"/>
                    <a:pt x="466" y="183"/>
                  </a:cubicBezTo>
                  <a:cubicBezTo>
                    <a:pt x="458" y="170"/>
                    <a:pt x="458" y="170"/>
                    <a:pt x="458" y="170"/>
                  </a:cubicBezTo>
                  <a:cubicBezTo>
                    <a:pt x="446" y="170"/>
                    <a:pt x="446" y="170"/>
                    <a:pt x="446" y="170"/>
                  </a:cubicBezTo>
                  <a:cubicBezTo>
                    <a:pt x="429" y="154"/>
                    <a:pt x="429" y="154"/>
                    <a:pt x="429" y="154"/>
                  </a:cubicBezTo>
                  <a:cubicBezTo>
                    <a:pt x="423" y="166"/>
                    <a:pt x="423" y="166"/>
                    <a:pt x="423" y="166"/>
                  </a:cubicBezTo>
                  <a:cubicBezTo>
                    <a:pt x="413" y="157"/>
                    <a:pt x="413" y="157"/>
                    <a:pt x="413" y="157"/>
                  </a:cubicBezTo>
                  <a:cubicBezTo>
                    <a:pt x="402" y="147"/>
                    <a:pt x="402" y="147"/>
                    <a:pt x="402" y="147"/>
                  </a:cubicBezTo>
                  <a:cubicBezTo>
                    <a:pt x="410" y="126"/>
                    <a:pt x="410" y="126"/>
                    <a:pt x="410" y="126"/>
                  </a:cubicBezTo>
                  <a:cubicBezTo>
                    <a:pt x="419" y="103"/>
                    <a:pt x="419" y="103"/>
                    <a:pt x="419" y="103"/>
                  </a:cubicBezTo>
                  <a:cubicBezTo>
                    <a:pt x="406" y="84"/>
                    <a:pt x="406" y="84"/>
                    <a:pt x="406" y="84"/>
                  </a:cubicBezTo>
                  <a:cubicBezTo>
                    <a:pt x="407" y="62"/>
                    <a:pt x="407" y="62"/>
                    <a:pt x="407" y="62"/>
                  </a:cubicBezTo>
                  <a:cubicBezTo>
                    <a:pt x="421" y="45"/>
                    <a:pt x="421" y="45"/>
                    <a:pt x="421" y="45"/>
                  </a:cubicBezTo>
                  <a:cubicBezTo>
                    <a:pt x="424" y="31"/>
                    <a:pt x="424" y="31"/>
                    <a:pt x="424" y="31"/>
                  </a:cubicBezTo>
                  <a:cubicBezTo>
                    <a:pt x="416" y="26"/>
                    <a:pt x="416" y="26"/>
                    <a:pt x="416" y="26"/>
                  </a:cubicBezTo>
                  <a:cubicBezTo>
                    <a:pt x="408" y="7"/>
                    <a:pt x="408" y="7"/>
                    <a:pt x="408" y="7"/>
                  </a:cubicBezTo>
                  <a:cubicBezTo>
                    <a:pt x="400" y="7"/>
                    <a:pt x="400" y="7"/>
                    <a:pt x="400" y="7"/>
                  </a:cubicBezTo>
                  <a:cubicBezTo>
                    <a:pt x="384" y="12"/>
                    <a:pt x="384" y="12"/>
                    <a:pt x="384" y="12"/>
                  </a:cubicBezTo>
                  <a:lnTo>
                    <a:pt x="382" y="0"/>
                  </a:lnTo>
                  <a:close/>
                </a:path>
              </a:pathLst>
            </a:custGeom>
            <a:solidFill>
              <a:srgbClr val="1B657C"/>
            </a:solidFill>
            <a:ln w="3175" cmpd="sng">
              <a:solidFill>
                <a:schemeClr val="bg2">
                  <a:lumMod val="90000"/>
                </a:schemeClr>
              </a:solidFill>
              <a:prstDash val="solid"/>
              <a:round/>
              <a:headEnd/>
              <a:tailEnd/>
            </a:ln>
            <a:effectLst/>
          </p:spPr>
          <p:txBody>
            <a:bodyPr/>
            <a:lstStyle/>
            <a:p>
              <a:pPr defTabSz="986912"/>
              <a:endParaRPr lang="en-US" sz="1943" kern="0">
                <a:solidFill>
                  <a:sysClr val="windowText" lastClr="000000"/>
                </a:solidFill>
              </a:endParaRPr>
            </a:p>
          </p:txBody>
        </p:sp>
        <p:sp>
          <p:nvSpPr>
            <p:cNvPr id="231" name="Freeform 14">
              <a:extLst>
                <a:ext uri="{FF2B5EF4-FFF2-40B4-BE49-F238E27FC236}">
                  <a16:creationId xmlns:a16="http://schemas.microsoft.com/office/drawing/2014/main" id="{CED8FD4A-FEE4-1EF3-4CFA-F414FD752781}"/>
                </a:ext>
              </a:extLst>
            </p:cNvPr>
            <p:cNvSpPr>
              <a:spLocks/>
            </p:cNvSpPr>
            <p:nvPr/>
          </p:nvSpPr>
          <p:spPr bwMode="auto">
            <a:xfrm>
              <a:off x="3659188" y="38100"/>
              <a:ext cx="936625" cy="919162"/>
            </a:xfrm>
            <a:custGeom>
              <a:avLst/>
              <a:gdLst/>
              <a:ahLst/>
              <a:cxnLst>
                <a:cxn ang="0">
                  <a:pos x="12" y="11"/>
                </a:cxn>
                <a:cxn ang="0">
                  <a:pos x="3" y="21"/>
                </a:cxn>
                <a:cxn ang="0">
                  <a:pos x="7" y="56"/>
                </a:cxn>
                <a:cxn ang="0">
                  <a:pos x="41" y="87"/>
                </a:cxn>
                <a:cxn ang="0">
                  <a:pos x="40" y="140"/>
                </a:cxn>
                <a:cxn ang="0">
                  <a:pos x="49" y="169"/>
                </a:cxn>
                <a:cxn ang="0">
                  <a:pos x="41" y="222"/>
                </a:cxn>
                <a:cxn ang="0">
                  <a:pos x="78" y="226"/>
                </a:cxn>
                <a:cxn ang="0">
                  <a:pos x="77" y="255"/>
                </a:cxn>
                <a:cxn ang="0">
                  <a:pos x="62" y="284"/>
                </a:cxn>
                <a:cxn ang="0">
                  <a:pos x="45" y="274"/>
                </a:cxn>
                <a:cxn ang="0">
                  <a:pos x="8" y="262"/>
                </a:cxn>
                <a:cxn ang="0">
                  <a:pos x="1" y="286"/>
                </a:cxn>
                <a:cxn ang="0">
                  <a:pos x="17" y="309"/>
                </a:cxn>
                <a:cxn ang="0">
                  <a:pos x="22" y="357"/>
                </a:cxn>
                <a:cxn ang="0">
                  <a:pos x="31" y="373"/>
                </a:cxn>
                <a:cxn ang="0">
                  <a:pos x="53" y="408"/>
                </a:cxn>
                <a:cxn ang="0">
                  <a:pos x="57" y="437"/>
                </a:cxn>
                <a:cxn ang="0">
                  <a:pos x="66" y="435"/>
                </a:cxn>
                <a:cxn ang="0">
                  <a:pos x="91" y="440"/>
                </a:cxn>
                <a:cxn ang="0">
                  <a:pos x="86" y="409"/>
                </a:cxn>
                <a:cxn ang="0">
                  <a:pos x="114" y="403"/>
                </a:cxn>
                <a:cxn ang="0">
                  <a:pos x="132" y="407"/>
                </a:cxn>
                <a:cxn ang="0">
                  <a:pos x="172" y="396"/>
                </a:cxn>
                <a:cxn ang="0">
                  <a:pos x="178" y="334"/>
                </a:cxn>
                <a:cxn ang="0">
                  <a:pos x="218" y="340"/>
                </a:cxn>
                <a:cxn ang="0">
                  <a:pos x="255" y="339"/>
                </a:cxn>
                <a:cxn ang="0">
                  <a:pos x="300" y="329"/>
                </a:cxn>
                <a:cxn ang="0">
                  <a:pos x="321" y="324"/>
                </a:cxn>
                <a:cxn ang="0">
                  <a:pos x="315" y="356"/>
                </a:cxn>
                <a:cxn ang="0">
                  <a:pos x="336" y="356"/>
                </a:cxn>
                <a:cxn ang="0">
                  <a:pos x="360" y="345"/>
                </a:cxn>
                <a:cxn ang="0">
                  <a:pos x="383" y="323"/>
                </a:cxn>
                <a:cxn ang="0">
                  <a:pos x="385" y="280"/>
                </a:cxn>
                <a:cxn ang="0">
                  <a:pos x="386" y="247"/>
                </a:cxn>
                <a:cxn ang="0">
                  <a:pos x="407" y="241"/>
                </a:cxn>
                <a:cxn ang="0">
                  <a:pos x="412" y="203"/>
                </a:cxn>
                <a:cxn ang="0">
                  <a:pos x="434" y="181"/>
                </a:cxn>
                <a:cxn ang="0">
                  <a:pos x="445" y="164"/>
                </a:cxn>
                <a:cxn ang="0">
                  <a:pos x="406" y="148"/>
                </a:cxn>
                <a:cxn ang="0">
                  <a:pos x="379" y="123"/>
                </a:cxn>
                <a:cxn ang="0">
                  <a:pos x="356" y="107"/>
                </a:cxn>
                <a:cxn ang="0">
                  <a:pos x="317" y="65"/>
                </a:cxn>
                <a:cxn ang="0">
                  <a:pos x="302" y="93"/>
                </a:cxn>
                <a:cxn ang="0">
                  <a:pos x="279" y="102"/>
                </a:cxn>
                <a:cxn ang="0">
                  <a:pos x="239" y="87"/>
                </a:cxn>
                <a:cxn ang="0">
                  <a:pos x="217" y="95"/>
                </a:cxn>
                <a:cxn ang="0">
                  <a:pos x="188" y="113"/>
                </a:cxn>
                <a:cxn ang="0">
                  <a:pos x="168" y="107"/>
                </a:cxn>
                <a:cxn ang="0">
                  <a:pos x="146" y="92"/>
                </a:cxn>
                <a:cxn ang="0">
                  <a:pos x="129" y="82"/>
                </a:cxn>
                <a:cxn ang="0">
                  <a:pos x="113" y="56"/>
                </a:cxn>
                <a:cxn ang="0">
                  <a:pos x="89" y="39"/>
                </a:cxn>
                <a:cxn ang="0">
                  <a:pos x="72" y="21"/>
                </a:cxn>
              </a:cxnLst>
              <a:rect l="0" t="0" r="r" b="b"/>
              <a:pathLst>
                <a:path w="448" h="440">
                  <a:moveTo>
                    <a:pt x="34" y="0"/>
                  </a:moveTo>
                  <a:cubicBezTo>
                    <a:pt x="12" y="11"/>
                    <a:pt x="12" y="11"/>
                    <a:pt x="12" y="11"/>
                  </a:cubicBezTo>
                  <a:cubicBezTo>
                    <a:pt x="8" y="21"/>
                    <a:pt x="8" y="21"/>
                    <a:pt x="8" y="21"/>
                  </a:cubicBezTo>
                  <a:cubicBezTo>
                    <a:pt x="3" y="21"/>
                    <a:pt x="3" y="21"/>
                    <a:pt x="3" y="21"/>
                  </a:cubicBezTo>
                  <a:cubicBezTo>
                    <a:pt x="3" y="21"/>
                    <a:pt x="3" y="21"/>
                    <a:pt x="3" y="21"/>
                  </a:cubicBezTo>
                  <a:cubicBezTo>
                    <a:pt x="7" y="56"/>
                    <a:pt x="7" y="56"/>
                    <a:pt x="7" y="56"/>
                  </a:cubicBezTo>
                  <a:cubicBezTo>
                    <a:pt x="27" y="73"/>
                    <a:pt x="27" y="73"/>
                    <a:pt x="27" y="73"/>
                  </a:cubicBezTo>
                  <a:cubicBezTo>
                    <a:pt x="41" y="87"/>
                    <a:pt x="41" y="87"/>
                    <a:pt x="41" y="87"/>
                  </a:cubicBezTo>
                  <a:cubicBezTo>
                    <a:pt x="36" y="121"/>
                    <a:pt x="36" y="121"/>
                    <a:pt x="36" y="121"/>
                  </a:cubicBezTo>
                  <a:cubicBezTo>
                    <a:pt x="40" y="140"/>
                    <a:pt x="40" y="140"/>
                    <a:pt x="40" y="140"/>
                  </a:cubicBezTo>
                  <a:cubicBezTo>
                    <a:pt x="39" y="147"/>
                    <a:pt x="39" y="147"/>
                    <a:pt x="39" y="147"/>
                  </a:cubicBezTo>
                  <a:cubicBezTo>
                    <a:pt x="49" y="169"/>
                    <a:pt x="49" y="169"/>
                    <a:pt x="49" y="169"/>
                  </a:cubicBezTo>
                  <a:cubicBezTo>
                    <a:pt x="39" y="213"/>
                    <a:pt x="39" y="213"/>
                    <a:pt x="39" y="213"/>
                  </a:cubicBezTo>
                  <a:cubicBezTo>
                    <a:pt x="41" y="222"/>
                    <a:pt x="41" y="222"/>
                    <a:pt x="41" y="222"/>
                  </a:cubicBezTo>
                  <a:cubicBezTo>
                    <a:pt x="62" y="220"/>
                    <a:pt x="62" y="220"/>
                    <a:pt x="62" y="220"/>
                  </a:cubicBezTo>
                  <a:cubicBezTo>
                    <a:pt x="78" y="226"/>
                    <a:pt x="78" y="226"/>
                    <a:pt x="78" y="226"/>
                  </a:cubicBezTo>
                  <a:cubicBezTo>
                    <a:pt x="84" y="246"/>
                    <a:pt x="84" y="246"/>
                    <a:pt x="84" y="246"/>
                  </a:cubicBezTo>
                  <a:cubicBezTo>
                    <a:pt x="77" y="255"/>
                    <a:pt x="77" y="255"/>
                    <a:pt x="77" y="255"/>
                  </a:cubicBezTo>
                  <a:cubicBezTo>
                    <a:pt x="74" y="267"/>
                    <a:pt x="74" y="267"/>
                    <a:pt x="74" y="267"/>
                  </a:cubicBezTo>
                  <a:cubicBezTo>
                    <a:pt x="62" y="284"/>
                    <a:pt x="62" y="284"/>
                    <a:pt x="62" y="284"/>
                  </a:cubicBezTo>
                  <a:cubicBezTo>
                    <a:pt x="55" y="286"/>
                    <a:pt x="55" y="286"/>
                    <a:pt x="55" y="286"/>
                  </a:cubicBezTo>
                  <a:cubicBezTo>
                    <a:pt x="45" y="274"/>
                    <a:pt x="45" y="274"/>
                    <a:pt x="45" y="274"/>
                  </a:cubicBezTo>
                  <a:cubicBezTo>
                    <a:pt x="19" y="266"/>
                    <a:pt x="19" y="266"/>
                    <a:pt x="19" y="266"/>
                  </a:cubicBezTo>
                  <a:cubicBezTo>
                    <a:pt x="8" y="262"/>
                    <a:pt x="8" y="262"/>
                    <a:pt x="8" y="262"/>
                  </a:cubicBezTo>
                  <a:cubicBezTo>
                    <a:pt x="11" y="281"/>
                    <a:pt x="11" y="281"/>
                    <a:pt x="11" y="281"/>
                  </a:cubicBezTo>
                  <a:cubicBezTo>
                    <a:pt x="1" y="286"/>
                    <a:pt x="1" y="286"/>
                    <a:pt x="1" y="286"/>
                  </a:cubicBezTo>
                  <a:cubicBezTo>
                    <a:pt x="0" y="296"/>
                    <a:pt x="0" y="296"/>
                    <a:pt x="0" y="296"/>
                  </a:cubicBezTo>
                  <a:cubicBezTo>
                    <a:pt x="17" y="309"/>
                    <a:pt x="17" y="309"/>
                    <a:pt x="17" y="309"/>
                  </a:cubicBezTo>
                  <a:cubicBezTo>
                    <a:pt x="29" y="342"/>
                    <a:pt x="29" y="342"/>
                    <a:pt x="29" y="342"/>
                  </a:cubicBezTo>
                  <a:cubicBezTo>
                    <a:pt x="22" y="357"/>
                    <a:pt x="22" y="357"/>
                    <a:pt x="22" y="357"/>
                  </a:cubicBezTo>
                  <a:cubicBezTo>
                    <a:pt x="22" y="357"/>
                    <a:pt x="20" y="362"/>
                    <a:pt x="19" y="364"/>
                  </a:cubicBezTo>
                  <a:cubicBezTo>
                    <a:pt x="31" y="373"/>
                    <a:pt x="31" y="373"/>
                    <a:pt x="31" y="373"/>
                  </a:cubicBezTo>
                  <a:cubicBezTo>
                    <a:pt x="47" y="378"/>
                    <a:pt x="47" y="378"/>
                    <a:pt x="47" y="378"/>
                  </a:cubicBezTo>
                  <a:cubicBezTo>
                    <a:pt x="53" y="408"/>
                    <a:pt x="53" y="408"/>
                    <a:pt x="53" y="408"/>
                  </a:cubicBezTo>
                  <a:cubicBezTo>
                    <a:pt x="39" y="431"/>
                    <a:pt x="39" y="431"/>
                    <a:pt x="39" y="431"/>
                  </a:cubicBezTo>
                  <a:cubicBezTo>
                    <a:pt x="57" y="437"/>
                    <a:pt x="57" y="437"/>
                    <a:pt x="57" y="437"/>
                  </a:cubicBezTo>
                  <a:cubicBezTo>
                    <a:pt x="66" y="434"/>
                    <a:pt x="66" y="434"/>
                    <a:pt x="66" y="434"/>
                  </a:cubicBezTo>
                  <a:cubicBezTo>
                    <a:pt x="66" y="435"/>
                    <a:pt x="66" y="435"/>
                    <a:pt x="66" y="435"/>
                  </a:cubicBezTo>
                  <a:cubicBezTo>
                    <a:pt x="66" y="435"/>
                    <a:pt x="68" y="434"/>
                    <a:pt x="68" y="434"/>
                  </a:cubicBezTo>
                  <a:cubicBezTo>
                    <a:pt x="91" y="440"/>
                    <a:pt x="91" y="440"/>
                    <a:pt x="91" y="440"/>
                  </a:cubicBezTo>
                  <a:cubicBezTo>
                    <a:pt x="99" y="435"/>
                    <a:pt x="99" y="435"/>
                    <a:pt x="99" y="435"/>
                  </a:cubicBezTo>
                  <a:cubicBezTo>
                    <a:pt x="86" y="409"/>
                    <a:pt x="86" y="409"/>
                    <a:pt x="86" y="409"/>
                  </a:cubicBezTo>
                  <a:cubicBezTo>
                    <a:pt x="91" y="405"/>
                    <a:pt x="91" y="405"/>
                    <a:pt x="91" y="405"/>
                  </a:cubicBezTo>
                  <a:cubicBezTo>
                    <a:pt x="114" y="403"/>
                    <a:pt x="114" y="403"/>
                    <a:pt x="114" y="403"/>
                  </a:cubicBezTo>
                  <a:cubicBezTo>
                    <a:pt x="125" y="414"/>
                    <a:pt x="125" y="414"/>
                    <a:pt x="125" y="414"/>
                  </a:cubicBezTo>
                  <a:cubicBezTo>
                    <a:pt x="132" y="407"/>
                    <a:pt x="132" y="407"/>
                    <a:pt x="132" y="407"/>
                  </a:cubicBezTo>
                  <a:cubicBezTo>
                    <a:pt x="162" y="406"/>
                    <a:pt x="162" y="406"/>
                    <a:pt x="162" y="406"/>
                  </a:cubicBezTo>
                  <a:cubicBezTo>
                    <a:pt x="172" y="396"/>
                    <a:pt x="172" y="396"/>
                    <a:pt x="172" y="396"/>
                  </a:cubicBezTo>
                  <a:cubicBezTo>
                    <a:pt x="169" y="370"/>
                    <a:pt x="169" y="370"/>
                    <a:pt x="169" y="370"/>
                  </a:cubicBezTo>
                  <a:cubicBezTo>
                    <a:pt x="178" y="334"/>
                    <a:pt x="178" y="334"/>
                    <a:pt x="178" y="334"/>
                  </a:cubicBezTo>
                  <a:cubicBezTo>
                    <a:pt x="191" y="337"/>
                    <a:pt x="191" y="337"/>
                    <a:pt x="191" y="337"/>
                  </a:cubicBezTo>
                  <a:cubicBezTo>
                    <a:pt x="218" y="340"/>
                    <a:pt x="218" y="340"/>
                    <a:pt x="218" y="340"/>
                  </a:cubicBezTo>
                  <a:cubicBezTo>
                    <a:pt x="223" y="335"/>
                    <a:pt x="223" y="335"/>
                    <a:pt x="223" y="335"/>
                  </a:cubicBezTo>
                  <a:cubicBezTo>
                    <a:pt x="255" y="339"/>
                    <a:pt x="255" y="339"/>
                    <a:pt x="255" y="339"/>
                  </a:cubicBezTo>
                  <a:cubicBezTo>
                    <a:pt x="284" y="323"/>
                    <a:pt x="284" y="323"/>
                    <a:pt x="284" y="323"/>
                  </a:cubicBezTo>
                  <a:cubicBezTo>
                    <a:pt x="300" y="329"/>
                    <a:pt x="300" y="329"/>
                    <a:pt x="300" y="329"/>
                  </a:cubicBezTo>
                  <a:cubicBezTo>
                    <a:pt x="315" y="314"/>
                    <a:pt x="315" y="314"/>
                    <a:pt x="315" y="314"/>
                  </a:cubicBezTo>
                  <a:cubicBezTo>
                    <a:pt x="321" y="324"/>
                    <a:pt x="321" y="324"/>
                    <a:pt x="321" y="324"/>
                  </a:cubicBezTo>
                  <a:cubicBezTo>
                    <a:pt x="310" y="344"/>
                    <a:pt x="310" y="344"/>
                    <a:pt x="310" y="344"/>
                  </a:cubicBezTo>
                  <a:cubicBezTo>
                    <a:pt x="315" y="356"/>
                    <a:pt x="315" y="356"/>
                    <a:pt x="315" y="356"/>
                  </a:cubicBezTo>
                  <a:cubicBezTo>
                    <a:pt x="328" y="358"/>
                    <a:pt x="328" y="358"/>
                    <a:pt x="328" y="358"/>
                  </a:cubicBezTo>
                  <a:cubicBezTo>
                    <a:pt x="336" y="356"/>
                    <a:pt x="336" y="356"/>
                    <a:pt x="336" y="356"/>
                  </a:cubicBezTo>
                  <a:cubicBezTo>
                    <a:pt x="350" y="364"/>
                    <a:pt x="350" y="364"/>
                    <a:pt x="350" y="364"/>
                  </a:cubicBezTo>
                  <a:cubicBezTo>
                    <a:pt x="360" y="345"/>
                    <a:pt x="360" y="345"/>
                    <a:pt x="360" y="345"/>
                  </a:cubicBezTo>
                  <a:cubicBezTo>
                    <a:pt x="384" y="335"/>
                    <a:pt x="384" y="335"/>
                    <a:pt x="384" y="335"/>
                  </a:cubicBezTo>
                  <a:cubicBezTo>
                    <a:pt x="383" y="323"/>
                    <a:pt x="383" y="323"/>
                    <a:pt x="383" y="323"/>
                  </a:cubicBezTo>
                  <a:cubicBezTo>
                    <a:pt x="383" y="316"/>
                    <a:pt x="383" y="316"/>
                    <a:pt x="383" y="316"/>
                  </a:cubicBezTo>
                  <a:cubicBezTo>
                    <a:pt x="385" y="280"/>
                    <a:pt x="385" y="280"/>
                    <a:pt x="385" y="280"/>
                  </a:cubicBezTo>
                  <a:cubicBezTo>
                    <a:pt x="379" y="256"/>
                    <a:pt x="379" y="256"/>
                    <a:pt x="379" y="256"/>
                  </a:cubicBezTo>
                  <a:cubicBezTo>
                    <a:pt x="386" y="247"/>
                    <a:pt x="386" y="247"/>
                    <a:pt x="386" y="247"/>
                  </a:cubicBezTo>
                  <a:cubicBezTo>
                    <a:pt x="404" y="246"/>
                    <a:pt x="404" y="246"/>
                    <a:pt x="404" y="246"/>
                  </a:cubicBezTo>
                  <a:cubicBezTo>
                    <a:pt x="407" y="241"/>
                    <a:pt x="407" y="241"/>
                    <a:pt x="407" y="241"/>
                  </a:cubicBezTo>
                  <a:cubicBezTo>
                    <a:pt x="407" y="225"/>
                    <a:pt x="407" y="225"/>
                    <a:pt x="407" y="225"/>
                  </a:cubicBezTo>
                  <a:cubicBezTo>
                    <a:pt x="412" y="203"/>
                    <a:pt x="412" y="203"/>
                    <a:pt x="412" y="203"/>
                  </a:cubicBezTo>
                  <a:cubicBezTo>
                    <a:pt x="415" y="187"/>
                    <a:pt x="415" y="187"/>
                    <a:pt x="415" y="187"/>
                  </a:cubicBezTo>
                  <a:cubicBezTo>
                    <a:pt x="434" y="181"/>
                    <a:pt x="434" y="181"/>
                    <a:pt x="434" y="181"/>
                  </a:cubicBezTo>
                  <a:cubicBezTo>
                    <a:pt x="448" y="180"/>
                    <a:pt x="448" y="180"/>
                    <a:pt x="448" y="180"/>
                  </a:cubicBezTo>
                  <a:cubicBezTo>
                    <a:pt x="445" y="164"/>
                    <a:pt x="445" y="164"/>
                    <a:pt x="445" y="164"/>
                  </a:cubicBezTo>
                  <a:cubicBezTo>
                    <a:pt x="429" y="158"/>
                    <a:pt x="429" y="158"/>
                    <a:pt x="429" y="158"/>
                  </a:cubicBezTo>
                  <a:cubicBezTo>
                    <a:pt x="406" y="148"/>
                    <a:pt x="406" y="148"/>
                    <a:pt x="406" y="148"/>
                  </a:cubicBezTo>
                  <a:cubicBezTo>
                    <a:pt x="396" y="135"/>
                    <a:pt x="396" y="135"/>
                    <a:pt x="396" y="135"/>
                  </a:cubicBezTo>
                  <a:cubicBezTo>
                    <a:pt x="379" y="123"/>
                    <a:pt x="379" y="123"/>
                    <a:pt x="379" y="123"/>
                  </a:cubicBezTo>
                  <a:cubicBezTo>
                    <a:pt x="372" y="109"/>
                    <a:pt x="372" y="109"/>
                    <a:pt x="372" y="109"/>
                  </a:cubicBezTo>
                  <a:cubicBezTo>
                    <a:pt x="356" y="107"/>
                    <a:pt x="356" y="107"/>
                    <a:pt x="356" y="107"/>
                  </a:cubicBezTo>
                  <a:cubicBezTo>
                    <a:pt x="356" y="80"/>
                    <a:pt x="356" y="80"/>
                    <a:pt x="356" y="80"/>
                  </a:cubicBezTo>
                  <a:cubicBezTo>
                    <a:pt x="317" y="65"/>
                    <a:pt x="317" y="65"/>
                    <a:pt x="317" y="65"/>
                  </a:cubicBezTo>
                  <a:cubicBezTo>
                    <a:pt x="315" y="75"/>
                    <a:pt x="315" y="75"/>
                    <a:pt x="315" y="75"/>
                  </a:cubicBezTo>
                  <a:cubicBezTo>
                    <a:pt x="302" y="93"/>
                    <a:pt x="302" y="93"/>
                    <a:pt x="302" y="93"/>
                  </a:cubicBezTo>
                  <a:cubicBezTo>
                    <a:pt x="290" y="106"/>
                    <a:pt x="290" y="106"/>
                    <a:pt x="290" y="106"/>
                  </a:cubicBezTo>
                  <a:cubicBezTo>
                    <a:pt x="279" y="102"/>
                    <a:pt x="279" y="102"/>
                    <a:pt x="279" y="102"/>
                  </a:cubicBezTo>
                  <a:cubicBezTo>
                    <a:pt x="261" y="87"/>
                    <a:pt x="261" y="87"/>
                    <a:pt x="261" y="87"/>
                  </a:cubicBezTo>
                  <a:cubicBezTo>
                    <a:pt x="239" y="87"/>
                    <a:pt x="239" y="87"/>
                    <a:pt x="239" y="87"/>
                  </a:cubicBezTo>
                  <a:cubicBezTo>
                    <a:pt x="228" y="79"/>
                    <a:pt x="228" y="79"/>
                    <a:pt x="228" y="79"/>
                  </a:cubicBezTo>
                  <a:cubicBezTo>
                    <a:pt x="217" y="95"/>
                    <a:pt x="217" y="95"/>
                    <a:pt x="217" y="95"/>
                  </a:cubicBezTo>
                  <a:cubicBezTo>
                    <a:pt x="201" y="108"/>
                    <a:pt x="201" y="108"/>
                    <a:pt x="201" y="108"/>
                  </a:cubicBezTo>
                  <a:cubicBezTo>
                    <a:pt x="188" y="113"/>
                    <a:pt x="188" y="113"/>
                    <a:pt x="188" y="113"/>
                  </a:cubicBezTo>
                  <a:cubicBezTo>
                    <a:pt x="183" y="104"/>
                    <a:pt x="183" y="104"/>
                    <a:pt x="183" y="104"/>
                  </a:cubicBezTo>
                  <a:cubicBezTo>
                    <a:pt x="168" y="107"/>
                    <a:pt x="168" y="107"/>
                    <a:pt x="168" y="107"/>
                  </a:cubicBezTo>
                  <a:cubicBezTo>
                    <a:pt x="161" y="95"/>
                    <a:pt x="161" y="95"/>
                    <a:pt x="161" y="95"/>
                  </a:cubicBezTo>
                  <a:cubicBezTo>
                    <a:pt x="146" y="92"/>
                    <a:pt x="146" y="92"/>
                    <a:pt x="146" y="92"/>
                  </a:cubicBezTo>
                  <a:cubicBezTo>
                    <a:pt x="145" y="82"/>
                    <a:pt x="145" y="82"/>
                    <a:pt x="145" y="82"/>
                  </a:cubicBezTo>
                  <a:cubicBezTo>
                    <a:pt x="129" y="82"/>
                    <a:pt x="129" y="82"/>
                    <a:pt x="129" y="82"/>
                  </a:cubicBezTo>
                  <a:cubicBezTo>
                    <a:pt x="113" y="73"/>
                    <a:pt x="113" y="73"/>
                    <a:pt x="113" y="73"/>
                  </a:cubicBezTo>
                  <a:cubicBezTo>
                    <a:pt x="113" y="56"/>
                    <a:pt x="113" y="56"/>
                    <a:pt x="113" y="56"/>
                  </a:cubicBezTo>
                  <a:cubicBezTo>
                    <a:pt x="102" y="42"/>
                    <a:pt x="102" y="42"/>
                    <a:pt x="102" y="42"/>
                  </a:cubicBezTo>
                  <a:cubicBezTo>
                    <a:pt x="89" y="39"/>
                    <a:pt x="89" y="39"/>
                    <a:pt x="89" y="39"/>
                  </a:cubicBezTo>
                  <a:cubicBezTo>
                    <a:pt x="84" y="30"/>
                    <a:pt x="84" y="30"/>
                    <a:pt x="84" y="30"/>
                  </a:cubicBezTo>
                  <a:cubicBezTo>
                    <a:pt x="72" y="21"/>
                    <a:pt x="72" y="21"/>
                    <a:pt x="72" y="21"/>
                  </a:cubicBezTo>
                  <a:lnTo>
                    <a:pt x="34"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232" name="Freeform 15">
              <a:extLst>
                <a:ext uri="{FF2B5EF4-FFF2-40B4-BE49-F238E27FC236}">
                  <a16:creationId xmlns:a16="http://schemas.microsoft.com/office/drawing/2014/main" id="{1A5D1C76-0091-90DE-D615-D6F464890437}"/>
                </a:ext>
              </a:extLst>
            </p:cNvPr>
            <p:cNvSpPr>
              <a:spLocks/>
            </p:cNvSpPr>
            <p:nvPr/>
          </p:nvSpPr>
          <p:spPr bwMode="auto">
            <a:xfrm>
              <a:off x="2571750" y="0"/>
              <a:ext cx="1263650" cy="815975"/>
            </a:xfrm>
            <a:custGeom>
              <a:avLst/>
              <a:gdLst/>
              <a:ahLst/>
              <a:cxnLst>
                <a:cxn ang="0">
                  <a:pos x="350" y="7"/>
                </a:cxn>
                <a:cxn ang="0">
                  <a:pos x="345" y="27"/>
                </a:cxn>
                <a:cxn ang="0">
                  <a:pos x="319" y="41"/>
                </a:cxn>
                <a:cxn ang="0">
                  <a:pos x="297" y="43"/>
                </a:cxn>
                <a:cxn ang="0">
                  <a:pos x="261" y="54"/>
                </a:cxn>
                <a:cxn ang="0">
                  <a:pos x="229" y="32"/>
                </a:cxn>
                <a:cxn ang="0">
                  <a:pos x="111" y="85"/>
                </a:cxn>
                <a:cxn ang="0">
                  <a:pos x="82" y="77"/>
                </a:cxn>
                <a:cxn ang="0">
                  <a:pos x="56" y="66"/>
                </a:cxn>
                <a:cxn ang="0">
                  <a:pos x="22" y="109"/>
                </a:cxn>
                <a:cxn ang="0">
                  <a:pos x="10" y="122"/>
                </a:cxn>
                <a:cxn ang="0">
                  <a:pos x="32" y="160"/>
                </a:cxn>
                <a:cxn ang="0">
                  <a:pos x="69" y="187"/>
                </a:cxn>
                <a:cxn ang="0">
                  <a:pos x="128" y="185"/>
                </a:cxn>
                <a:cxn ang="0">
                  <a:pos x="112" y="209"/>
                </a:cxn>
                <a:cxn ang="0">
                  <a:pos x="93" y="204"/>
                </a:cxn>
                <a:cxn ang="0">
                  <a:pos x="72" y="213"/>
                </a:cxn>
                <a:cxn ang="0">
                  <a:pos x="46" y="220"/>
                </a:cxn>
                <a:cxn ang="0">
                  <a:pos x="11" y="240"/>
                </a:cxn>
                <a:cxn ang="0">
                  <a:pos x="36" y="252"/>
                </a:cxn>
                <a:cxn ang="0">
                  <a:pos x="50" y="270"/>
                </a:cxn>
                <a:cxn ang="0">
                  <a:pos x="66" y="251"/>
                </a:cxn>
                <a:cxn ang="0">
                  <a:pos x="61" y="279"/>
                </a:cxn>
                <a:cxn ang="0">
                  <a:pos x="56" y="299"/>
                </a:cxn>
                <a:cxn ang="0">
                  <a:pos x="52" y="319"/>
                </a:cxn>
                <a:cxn ang="0">
                  <a:pos x="102" y="336"/>
                </a:cxn>
                <a:cxn ang="0">
                  <a:pos x="136" y="365"/>
                </a:cxn>
                <a:cxn ang="0">
                  <a:pos x="161" y="375"/>
                </a:cxn>
                <a:cxn ang="0">
                  <a:pos x="195" y="384"/>
                </a:cxn>
                <a:cxn ang="0">
                  <a:pos x="266" y="353"/>
                </a:cxn>
                <a:cxn ang="0">
                  <a:pos x="305" y="368"/>
                </a:cxn>
                <a:cxn ang="0">
                  <a:pos x="373" y="373"/>
                </a:cxn>
                <a:cxn ang="0">
                  <a:pos x="433" y="345"/>
                </a:cxn>
                <a:cxn ang="0">
                  <a:pos x="455" y="387"/>
                </a:cxn>
                <a:cxn ang="0">
                  <a:pos x="483" y="381"/>
                </a:cxn>
                <a:cxn ang="0">
                  <a:pos x="516" y="366"/>
                </a:cxn>
                <a:cxn ang="0">
                  <a:pos x="540" y="382"/>
                </a:cxn>
                <a:cxn ang="0">
                  <a:pos x="550" y="360"/>
                </a:cxn>
                <a:cxn ang="0">
                  <a:pos x="521" y="314"/>
                </a:cxn>
                <a:cxn ang="0">
                  <a:pos x="532" y="299"/>
                </a:cxn>
                <a:cxn ang="0">
                  <a:pos x="540" y="284"/>
                </a:cxn>
                <a:cxn ang="0">
                  <a:pos x="576" y="304"/>
                </a:cxn>
                <a:cxn ang="0">
                  <a:pos x="595" y="285"/>
                </a:cxn>
                <a:cxn ang="0">
                  <a:pos x="605" y="264"/>
                </a:cxn>
                <a:cxn ang="0">
                  <a:pos x="583" y="238"/>
                </a:cxn>
                <a:cxn ang="0">
                  <a:pos x="560" y="231"/>
                </a:cxn>
                <a:cxn ang="0">
                  <a:pos x="560" y="165"/>
                </a:cxn>
                <a:cxn ang="0">
                  <a:pos x="557" y="139"/>
                </a:cxn>
                <a:cxn ang="0">
                  <a:pos x="548" y="91"/>
                </a:cxn>
                <a:cxn ang="0">
                  <a:pos x="524" y="39"/>
                </a:cxn>
                <a:cxn ang="0">
                  <a:pos x="482" y="38"/>
                </a:cxn>
                <a:cxn ang="0">
                  <a:pos x="439" y="14"/>
                </a:cxn>
                <a:cxn ang="0">
                  <a:pos x="390" y="14"/>
                </a:cxn>
              </a:cxnLst>
              <a:rect l="0" t="0" r="r" b="b"/>
              <a:pathLst>
                <a:path w="605" h="390">
                  <a:moveTo>
                    <a:pt x="374" y="0"/>
                  </a:moveTo>
                  <a:cubicBezTo>
                    <a:pt x="350" y="7"/>
                    <a:pt x="350" y="7"/>
                    <a:pt x="350" y="7"/>
                  </a:cubicBezTo>
                  <a:cubicBezTo>
                    <a:pt x="340" y="20"/>
                    <a:pt x="340" y="20"/>
                    <a:pt x="340" y="20"/>
                  </a:cubicBezTo>
                  <a:cubicBezTo>
                    <a:pt x="345" y="27"/>
                    <a:pt x="345" y="27"/>
                    <a:pt x="345" y="27"/>
                  </a:cubicBezTo>
                  <a:cubicBezTo>
                    <a:pt x="338" y="39"/>
                    <a:pt x="338" y="39"/>
                    <a:pt x="338" y="39"/>
                  </a:cubicBezTo>
                  <a:cubicBezTo>
                    <a:pt x="319" y="41"/>
                    <a:pt x="319" y="41"/>
                    <a:pt x="319" y="41"/>
                  </a:cubicBezTo>
                  <a:cubicBezTo>
                    <a:pt x="311" y="52"/>
                    <a:pt x="311" y="52"/>
                    <a:pt x="311" y="52"/>
                  </a:cubicBezTo>
                  <a:cubicBezTo>
                    <a:pt x="297" y="43"/>
                    <a:pt x="297" y="43"/>
                    <a:pt x="297" y="43"/>
                  </a:cubicBezTo>
                  <a:cubicBezTo>
                    <a:pt x="285" y="52"/>
                    <a:pt x="285" y="52"/>
                    <a:pt x="285" y="52"/>
                  </a:cubicBezTo>
                  <a:cubicBezTo>
                    <a:pt x="261" y="54"/>
                    <a:pt x="261" y="54"/>
                    <a:pt x="261" y="54"/>
                  </a:cubicBezTo>
                  <a:cubicBezTo>
                    <a:pt x="246" y="37"/>
                    <a:pt x="246" y="37"/>
                    <a:pt x="246" y="37"/>
                  </a:cubicBezTo>
                  <a:cubicBezTo>
                    <a:pt x="246" y="37"/>
                    <a:pt x="234" y="33"/>
                    <a:pt x="229" y="32"/>
                  </a:cubicBezTo>
                  <a:cubicBezTo>
                    <a:pt x="224" y="31"/>
                    <a:pt x="222" y="44"/>
                    <a:pt x="222" y="44"/>
                  </a:cubicBezTo>
                  <a:cubicBezTo>
                    <a:pt x="111" y="85"/>
                    <a:pt x="111" y="85"/>
                    <a:pt x="111" y="85"/>
                  </a:cubicBezTo>
                  <a:cubicBezTo>
                    <a:pt x="110" y="94"/>
                    <a:pt x="110" y="94"/>
                    <a:pt x="110" y="94"/>
                  </a:cubicBezTo>
                  <a:cubicBezTo>
                    <a:pt x="82" y="77"/>
                    <a:pt x="82" y="77"/>
                    <a:pt x="82" y="77"/>
                  </a:cubicBezTo>
                  <a:cubicBezTo>
                    <a:pt x="66" y="76"/>
                    <a:pt x="66" y="76"/>
                    <a:pt x="66" y="76"/>
                  </a:cubicBezTo>
                  <a:cubicBezTo>
                    <a:pt x="56" y="66"/>
                    <a:pt x="56" y="66"/>
                    <a:pt x="56" y="66"/>
                  </a:cubicBezTo>
                  <a:cubicBezTo>
                    <a:pt x="36" y="76"/>
                    <a:pt x="36" y="76"/>
                    <a:pt x="36" y="76"/>
                  </a:cubicBezTo>
                  <a:cubicBezTo>
                    <a:pt x="22" y="109"/>
                    <a:pt x="22" y="109"/>
                    <a:pt x="22" y="109"/>
                  </a:cubicBezTo>
                  <a:cubicBezTo>
                    <a:pt x="13" y="107"/>
                    <a:pt x="13" y="107"/>
                    <a:pt x="13" y="107"/>
                  </a:cubicBezTo>
                  <a:cubicBezTo>
                    <a:pt x="10" y="122"/>
                    <a:pt x="10" y="122"/>
                    <a:pt x="10" y="122"/>
                  </a:cubicBezTo>
                  <a:cubicBezTo>
                    <a:pt x="0" y="144"/>
                    <a:pt x="0" y="144"/>
                    <a:pt x="0" y="144"/>
                  </a:cubicBezTo>
                  <a:cubicBezTo>
                    <a:pt x="32" y="160"/>
                    <a:pt x="32" y="160"/>
                    <a:pt x="32" y="160"/>
                  </a:cubicBezTo>
                  <a:cubicBezTo>
                    <a:pt x="41" y="188"/>
                    <a:pt x="41" y="188"/>
                    <a:pt x="41" y="188"/>
                  </a:cubicBezTo>
                  <a:cubicBezTo>
                    <a:pt x="69" y="187"/>
                    <a:pt x="69" y="187"/>
                    <a:pt x="69" y="187"/>
                  </a:cubicBezTo>
                  <a:cubicBezTo>
                    <a:pt x="101" y="186"/>
                    <a:pt x="101" y="186"/>
                    <a:pt x="101" y="186"/>
                  </a:cubicBezTo>
                  <a:cubicBezTo>
                    <a:pt x="128" y="185"/>
                    <a:pt x="128" y="185"/>
                    <a:pt x="128" y="185"/>
                  </a:cubicBezTo>
                  <a:cubicBezTo>
                    <a:pt x="124" y="191"/>
                    <a:pt x="124" y="191"/>
                    <a:pt x="124" y="191"/>
                  </a:cubicBezTo>
                  <a:cubicBezTo>
                    <a:pt x="112" y="209"/>
                    <a:pt x="112" y="209"/>
                    <a:pt x="112" y="209"/>
                  </a:cubicBezTo>
                  <a:cubicBezTo>
                    <a:pt x="110" y="203"/>
                    <a:pt x="110" y="203"/>
                    <a:pt x="110" y="203"/>
                  </a:cubicBezTo>
                  <a:cubicBezTo>
                    <a:pt x="93" y="204"/>
                    <a:pt x="93" y="204"/>
                    <a:pt x="93" y="204"/>
                  </a:cubicBezTo>
                  <a:cubicBezTo>
                    <a:pt x="83" y="200"/>
                    <a:pt x="83" y="200"/>
                    <a:pt x="83" y="200"/>
                  </a:cubicBezTo>
                  <a:cubicBezTo>
                    <a:pt x="72" y="213"/>
                    <a:pt x="72" y="213"/>
                    <a:pt x="72" y="213"/>
                  </a:cubicBezTo>
                  <a:cubicBezTo>
                    <a:pt x="60" y="213"/>
                    <a:pt x="60" y="213"/>
                    <a:pt x="60" y="213"/>
                  </a:cubicBezTo>
                  <a:cubicBezTo>
                    <a:pt x="46" y="220"/>
                    <a:pt x="46" y="220"/>
                    <a:pt x="46" y="220"/>
                  </a:cubicBezTo>
                  <a:cubicBezTo>
                    <a:pt x="19" y="229"/>
                    <a:pt x="19" y="229"/>
                    <a:pt x="19" y="229"/>
                  </a:cubicBezTo>
                  <a:cubicBezTo>
                    <a:pt x="11" y="240"/>
                    <a:pt x="11" y="240"/>
                    <a:pt x="11" y="240"/>
                  </a:cubicBezTo>
                  <a:cubicBezTo>
                    <a:pt x="17" y="251"/>
                    <a:pt x="17" y="251"/>
                    <a:pt x="17" y="251"/>
                  </a:cubicBezTo>
                  <a:cubicBezTo>
                    <a:pt x="36" y="252"/>
                    <a:pt x="36" y="252"/>
                    <a:pt x="36" y="252"/>
                  </a:cubicBezTo>
                  <a:cubicBezTo>
                    <a:pt x="33" y="274"/>
                    <a:pt x="33" y="274"/>
                    <a:pt x="33" y="274"/>
                  </a:cubicBezTo>
                  <a:cubicBezTo>
                    <a:pt x="50" y="270"/>
                    <a:pt x="50" y="270"/>
                    <a:pt x="50" y="270"/>
                  </a:cubicBezTo>
                  <a:cubicBezTo>
                    <a:pt x="55" y="260"/>
                    <a:pt x="55" y="260"/>
                    <a:pt x="55" y="260"/>
                  </a:cubicBezTo>
                  <a:cubicBezTo>
                    <a:pt x="66" y="251"/>
                    <a:pt x="66" y="251"/>
                    <a:pt x="66" y="251"/>
                  </a:cubicBezTo>
                  <a:cubicBezTo>
                    <a:pt x="68" y="265"/>
                    <a:pt x="68" y="265"/>
                    <a:pt x="68" y="265"/>
                  </a:cubicBezTo>
                  <a:cubicBezTo>
                    <a:pt x="61" y="279"/>
                    <a:pt x="61" y="279"/>
                    <a:pt x="61" y="279"/>
                  </a:cubicBezTo>
                  <a:cubicBezTo>
                    <a:pt x="62" y="290"/>
                    <a:pt x="62" y="290"/>
                    <a:pt x="62" y="290"/>
                  </a:cubicBezTo>
                  <a:cubicBezTo>
                    <a:pt x="56" y="299"/>
                    <a:pt x="56" y="299"/>
                    <a:pt x="56" y="299"/>
                  </a:cubicBezTo>
                  <a:cubicBezTo>
                    <a:pt x="61" y="310"/>
                    <a:pt x="61" y="310"/>
                    <a:pt x="61" y="310"/>
                  </a:cubicBezTo>
                  <a:cubicBezTo>
                    <a:pt x="52" y="319"/>
                    <a:pt x="52" y="319"/>
                    <a:pt x="52" y="319"/>
                  </a:cubicBezTo>
                  <a:cubicBezTo>
                    <a:pt x="78" y="336"/>
                    <a:pt x="78" y="336"/>
                    <a:pt x="78" y="336"/>
                  </a:cubicBezTo>
                  <a:cubicBezTo>
                    <a:pt x="102" y="336"/>
                    <a:pt x="102" y="336"/>
                    <a:pt x="102" y="336"/>
                  </a:cubicBezTo>
                  <a:cubicBezTo>
                    <a:pt x="134" y="355"/>
                    <a:pt x="134" y="355"/>
                    <a:pt x="134" y="355"/>
                  </a:cubicBezTo>
                  <a:cubicBezTo>
                    <a:pt x="136" y="365"/>
                    <a:pt x="136" y="365"/>
                    <a:pt x="136" y="365"/>
                  </a:cubicBezTo>
                  <a:cubicBezTo>
                    <a:pt x="144" y="368"/>
                    <a:pt x="144" y="368"/>
                    <a:pt x="144" y="368"/>
                  </a:cubicBezTo>
                  <a:cubicBezTo>
                    <a:pt x="161" y="375"/>
                    <a:pt x="161" y="375"/>
                    <a:pt x="161" y="375"/>
                  </a:cubicBezTo>
                  <a:cubicBezTo>
                    <a:pt x="177" y="371"/>
                    <a:pt x="177" y="371"/>
                    <a:pt x="177" y="371"/>
                  </a:cubicBezTo>
                  <a:cubicBezTo>
                    <a:pt x="195" y="384"/>
                    <a:pt x="195" y="384"/>
                    <a:pt x="195" y="384"/>
                  </a:cubicBezTo>
                  <a:cubicBezTo>
                    <a:pt x="223" y="360"/>
                    <a:pt x="223" y="360"/>
                    <a:pt x="223" y="360"/>
                  </a:cubicBezTo>
                  <a:cubicBezTo>
                    <a:pt x="266" y="353"/>
                    <a:pt x="266" y="353"/>
                    <a:pt x="266" y="353"/>
                  </a:cubicBezTo>
                  <a:cubicBezTo>
                    <a:pt x="289" y="357"/>
                    <a:pt x="289" y="357"/>
                    <a:pt x="289" y="357"/>
                  </a:cubicBezTo>
                  <a:cubicBezTo>
                    <a:pt x="305" y="368"/>
                    <a:pt x="305" y="368"/>
                    <a:pt x="305" y="368"/>
                  </a:cubicBezTo>
                  <a:cubicBezTo>
                    <a:pt x="330" y="359"/>
                    <a:pt x="330" y="359"/>
                    <a:pt x="330" y="359"/>
                  </a:cubicBezTo>
                  <a:cubicBezTo>
                    <a:pt x="373" y="373"/>
                    <a:pt x="373" y="373"/>
                    <a:pt x="373" y="373"/>
                  </a:cubicBezTo>
                  <a:cubicBezTo>
                    <a:pt x="395" y="355"/>
                    <a:pt x="395" y="355"/>
                    <a:pt x="395" y="355"/>
                  </a:cubicBezTo>
                  <a:cubicBezTo>
                    <a:pt x="433" y="345"/>
                    <a:pt x="433" y="345"/>
                    <a:pt x="433" y="345"/>
                  </a:cubicBezTo>
                  <a:cubicBezTo>
                    <a:pt x="450" y="362"/>
                    <a:pt x="450" y="362"/>
                    <a:pt x="450" y="362"/>
                  </a:cubicBezTo>
                  <a:cubicBezTo>
                    <a:pt x="455" y="387"/>
                    <a:pt x="455" y="387"/>
                    <a:pt x="455" y="387"/>
                  </a:cubicBezTo>
                  <a:cubicBezTo>
                    <a:pt x="468" y="390"/>
                    <a:pt x="468" y="390"/>
                    <a:pt x="468" y="390"/>
                  </a:cubicBezTo>
                  <a:cubicBezTo>
                    <a:pt x="483" y="381"/>
                    <a:pt x="483" y="381"/>
                    <a:pt x="483" y="381"/>
                  </a:cubicBezTo>
                  <a:cubicBezTo>
                    <a:pt x="496" y="366"/>
                    <a:pt x="496" y="366"/>
                    <a:pt x="496" y="366"/>
                  </a:cubicBezTo>
                  <a:cubicBezTo>
                    <a:pt x="516" y="366"/>
                    <a:pt x="516" y="366"/>
                    <a:pt x="516" y="366"/>
                  </a:cubicBezTo>
                  <a:cubicBezTo>
                    <a:pt x="535" y="379"/>
                    <a:pt x="535" y="379"/>
                    <a:pt x="535" y="379"/>
                  </a:cubicBezTo>
                  <a:cubicBezTo>
                    <a:pt x="540" y="382"/>
                    <a:pt x="540" y="382"/>
                    <a:pt x="540" y="382"/>
                  </a:cubicBezTo>
                  <a:cubicBezTo>
                    <a:pt x="541" y="380"/>
                    <a:pt x="543" y="375"/>
                    <a:pt x="543" y="375"/>
                  </a:cubicBezTo>
                  <a:cubicBezTo>
                    <a:pt x="550" y="360"/>
                    <a:pt x="550" y="360"/>
                    <a:pt x="550" y="360"/>
                  </a:cubicBezTo>
                  <a:cubicBezTo>
                    <a:pt x="538" y="327"/>
                    <a:pt x="538" y="327"/>
                    <a:pt x="538" y="327"/>
                  </a:cubicBezTo>
                  <a:cubicBezTo>
                    <a:pt x="521" y="314"/>
                    <a:pt x="521" y="314"/>
                    <a:pt x="521" y="314"/>
                  </a:cubicBezTo>
                  <a:cubicBezTo>
                    <a:pt x="522" y="304"/>
                    <a:pt x="522" y="304"/>
                    <a:pt x="522" y="304"/>
                  </a:cubicBezTo>
                  <a:cubicBezTo>
                    <a:pt x="532" y="299"/>
                    <a:pt x="532" y="299"/>
                    <a:pt x="532" y="299"/>
                  </a:cubicBezTo>
                  <a:cubicBezTo>
                    <a:pt x="529" y="280"/>
                    <a:pt x="529" y="280"/>
                    <a:pt x="529" y="280"/>
                  </a:cubicBezTo>
                  <a:cubicBezTo>
                    <a:pt x="540" y="284"/>
                    <a:pt x="540" y="284"/>
                    <a:pt x="540" y="284"/>
                  </a:cubicBezTo>
                  <a:cubicBezTo>
                    <a:pt x="566" y="292"/>
                    <a:pt x="566" y="292"/>
                    <a:pt x="566" y="292"/>
                  </a:cubicBezTo>
                  <a:cubicBezTo>
                    <a:pt x="576" y="304"/>
                    <a:pt x="576" y="304"/>
                    <a:pt x="576" y="304"/>
                  </a:cubicBezTo>
                  <a:cubicBezTo>
                    <a:pt x="583" y="302"/>
                    <a:pt x="583" y="302"/>
                    <a:pt x="583" y="302"/>
                  </a:cubicBezTo>
                  <a:cubicBezTo>
                    <a:pt x="595" y="285"/>
                    <a:pt x="595" y="285"/>
                    <a:pt x="595" y="285"/>
                  </a:cubicBezTo>
                  <a:cubicBezTo>
                    <a:pt x="598" y="273"/>
                    <a:pt x="598" y="273"/>
                    <a:pt x="598" y="273"/>
                  </a:cubicBezTo>
                  <a:cubicBezTo>
                    <a:pt x="605" y="264"/>
                    <a:pt x="605" y="264"/>
                    <a:pt x="605" y="264"/>
                  </a:cubicBezTo>
                  <a:cubicBezTo>
                    <a:pt x="599" y="244"/>
                    <a:pt x="599" y="244"/>
                    <a:pt x="599" y="244"/>
                  </a:cubicBezTo>
                  <a:cubicBezTo>
                    <a:pt x="583" y="238"/>
                    <a:pt x="583" y="238"/>
                    <a:pt x="583" y="238"/>
                  </a:cubicBezTo>
                  <a:cubicBezTo>
                    <a:pt x="562" y="240"/>
                    <a:pt x="562" y="240"/>
                    <a:pt x="562" y="240"/>
                  </a:cubicBezTo>
                  <a:cubicBezTo>
                    <a:pt x="560" y="231"/>
                    <a:pt x="560" y="231"/>
                    <a:pt x="560" y="231"/>
                  </a:cubicBezTo>
                  <a:cubicBezTo>
                    <a:pt x="570" y="187"/>
                    <a:pt x="570" y="187"/>
                    <a:pt x="570" y="187"/>
                  </a:cubicBezTo>
                  <a:cubicBezTo>
                    <a:pt x="560" y="165"/>
                    <a:pt x="560" y="165"/>
                    <a:pt x="560" y="165"/>
                  </a:cubicBezTo>
                  <a:cubicBezTo>
                    <a:pt x="561" y="158"/>
                    <a:pt x="561" y="158"/>
                    <a:pt x="561" y="158"/>
                  </a:cubicBezTo>
                  <a:cubicBezTo>
                    <a:pt x="557" y="139"/>
                    <a:pt x="557" y="139"/>
                    <a:pt x="557" y="139"/>
                  </a:cubicBezTo>
                  <a:cubicBezTo>
                    <a:pt x="562" y="105"/>
                    <a:pt x="562" y="105"/>
                    <a:pt x="562" y="105"/>
                  </a:cubicBezTo>
                  <a:cubicBezTo>
                    <a:pt x="548" y="91"/>
                    <a:pt x="548" y="91"/>
                    <a:pt x="548" y="91"/>
                  </a:cubicBezTo>
                  <a:cubicBezTo>
                    <a:pt x="528" y="74"/>
                    <a:pt x="528" y="74"/>
                    <a:pt x="528" y="74"/>
                  </a:cubicBezTo>
                  <a:cubicBezTo>
                    <a:pt x="524" y="39"/>
                    <a:pt x="524" y="39"/>
                    <a:pt x="524" y="39"/>
                  </a:cubicBezTo>
                  <a:cubicBezTo>
                    <a:pt x="515" y="33"/>
                    <a:pt x="515" y="33"/>
                    <a:pt x="515" y="33"/>
                  </a:cubicBezTo>
                  <a:cubicBezTo>
                    <a:pt x="482" y="38"/>
                    <a:pt x="482" y="38"/>
                    <a:pt x="482" y="38"/>
                  </a:cubicBezTo>
                  <a:cubicBezTo>
                    <a:pt x="466" y="27"/>
                    <a:pt x="466" y="27"/>
                    <a:pt x="466" y="27"/>
                  </a:cubicBezTo>
                  <a:cubicBezTo>
                    <a:pt x="439" y="14"/>
                    <a:pt x="439" y="14"/>
                    <a:pt x="439" y="14"/>
                  </a:cubicBezTo>
                  <a:cubicBezTo>
                    <a:pt x="411" y="19"/>
                    <a:pt x="411" y="19"/>
                    <a:pt x="411" y="19"/>
                  </a:cubicBezTo>
                  <a:cubicBezTo>
                    <a:pt x="390" y="14"/>
                    <a:pt x="390" y="14"/>
                    <a:pt x="390" y="14"/>
                  </a:cubicBezTo>
                  <a:lnTo>
                    <a:pt x="374"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233" name="Freeform 16">
              <a:extLst>
                <a:ext uri="{FF2B5EF4-FFF2-40B4-BE49-F238E27FC236}">
                  <a16:creationId xmlns:a16="http://schemas.microsoft.com/office/drawing/2014/main" id="{92DF71ED-8454-9306-2E9E-6694E79E89EE}"/>
                </a:ext>
              </a:extLst>
            </p:cNvPr>
            <p:cNvSpPr>
              <a:spLocks/>
            </p:cNvSpPr>
            <p:nvPr/>
          </p:nvSpPr>
          <p:spPr bwMode="auto">
            <a:xfrm>
              <a:off x="2525713" y="720725"/>
              <a:ext cx="1450975" cy="1154112"/>
            </a:xfrm>
            <a:custGeom>
              <a:avLst/>
              <a:gdLst/>
              <a:ahLst/>
              <a:cxnLst>
                <a:cxn ang="0">
                  <a:pos x="548" y="14"/>
                </a:cxn>
                <a:cxn ang="0">
                  <a:pos x="463" y="19"/>
                </a:cxn>
                <a:cxn ang="0">
                  <a:pos x="409" y="16"/>
                </a:cxn>
                <a:cxn ang="0">
                  <a:pos x="322" y="20"/>
                </a:cxn>
                <a:cxn ang="0">
                  <a:pos x="262" y="35"/>
                </a:cxn>
                <a:cxn ang="0">
                  <a:pos x="218" y="31"/>
                </a:cxn>
                <a:cxn ang="0">
                  <a:pos x="210" y="40"/>
                </a:cxn>
                <a:cxn ang="0">
                  <a:pos x="125" y="52"/>
                </a:cxn>
                <a:cxn ang="0">
                  <a:pos x="93" y="64"/>
                </a:cxn>
                <a:cxn ang="0">
                  <a:pos x="50" y="57"/>
                </a:cxn>
                <a:cxn ang="0">
                  <a:pos x="16" y="67"/>
                </a:cxn>
                <a:cxn ang="0">
                  <a:pos x="31" y="107"/>
                </a:cxn>
                <a:cxn ang="0">
                  <a:pos x="1" y="133"/>
                </a:cxn>
                <a:cxn ang="0">
                  <a:pos x="39" y="179"/>
                </a:cxn>
                <a:cxn ang="0">
                  <a:pos x="91" y="293"/>
                </a:cxn>
                <a:cxn ang="0">
                  <a:pos x="109" y="327"/>
                </a:cxn>
                <a:cxn ang="0">
                  <a:pos x="154" y="399"/>
                </a:cxn>
                <a:cxn ang="0">
                  <a:pos x="168" y="418"/>
                </a:cxn>
                <a:cxn ang="0">
                  <a:pos x="130" y="427"/>
                </a:cxn>
                <a:cxn ang="0">
                  <a:pos x="141" y="447"/>
                </a:cxn>
                <a:cxn ang="0">
                  <a:pos x="177" y="450"/>
                </a:cxn>
                <a:cxn ang="0">
                  <a:pos x="179" y="491"/>
                </a:cxn>
                <a:cxn ang="0">
                  <a:pos x="188" y="537"/>
                </a:cxn>
                <a:cxn ang="0">
                  <a:pos x="227" y="564"/>
                </a:cxn>
                <a:cxn ang="0">
                  <a:pos x="313" y="593"/>
                </a:cxn>
                <a:cxn ang="0">
                  <a:pos x="342" y="690"/>
                </a:cxn>
                <a:cxn ang="0">
                  <a:pos x="430" y="708"/>
                </a:cxn>
                <a:cxn ang="0">
                  <a:pos x="466" y="724"/>
                </a:cxn>
                <a:cxn ang="0">
                  <a:pos x="488" y="697"/>
                </a:cxn>
                <a:cxn ang="0">
                  <a:pos x="534" y="675"/>
                </a:cxn>
                <a:cxn ang="0">
                  <a:pos x="560" y="665"/>
                </a:cxn>
                <a:cxn ang="0">
                  <a:pos x="577" y="610"/>
                </a:cxn>
                <a:cxn ang="0">
                  <a:pos x="600" y="581"/>
                </a:cxn>
                <a:cxn ang="0">
                  <a:pos x="608" y="528"/>
                </a:cxn>
                <a:cxn ang="0">
                  <a:pos x="626" y="482"/>
                </a:cxn>
                <a:cxn ang="0">
                  <a:pos x="622" y="440"/>
                </a:cxn>
                <a:cxn ang="0">
                  <a:pos x="600" y="410"/>
                </a:cxn>
                <a:cxn ang="0">
                  <a:pos x="655" y="443"/>
                </a:cxn>
                <a:cxn ang="0">
                  <a:pos x="716" y="412"/>
                </a:cxn>
                <a:cxn ang="0">
                  <a:pos x="789" y="462"/>
                </a:cxn>
                <a:cxn ang="0">
                  <a:pos x="855" y="477"/>
                </a:cxn>
                <a:cxn ang="0">
                  <a:pos x="870" y="461"/>
                </a:cxn>
                <a:cxn ang="0">
                  <a:pos x="885" y="436"/>
                </a:cxn>
                <a:cxn ang="0">
                  <a:pos x="914" y="368"/>
                </a:cxn>
                <a:cxn ang="0">
                  <a:pos x="889" y="304"/>
                </a:cxn>
                <a:cxn ang="0">
                  <a:pos x="852" y="293"/>
                </a:cxn>
                <a:cxn ang="0">
                  <a:pos x="888" y="277"/>
                </a:cxn>
                <a:cxn ang="0">
                  <a:pos x="877" y="244"/>
                </a:cxn>
                <a:cxn ang="0">
                  <a:pos x="845" y="189"/>
                </a:cxn>
                <a:cxn ang="0">
                  <a:pos x="801" y="141"/>
                </a:cxn>
                <a:cxn ang="0">
                  <a:pos x="766" y="137"/>
                </a:cxn>
                <a:cxn ang="0">
                  <a:pos x="776" y="67"/>
                </a:cxn>
                <a:cxn ang="0">
                  <a:pos x="733" y="45"/>
                </a:cxn>
                <a:cxn ang="0">
                  <a:pos x="681" y="28"/>
                </a:cxn>
                <a:cxn ang="0">
                  <a:pos x="645" y="60"/>
                </a:cxn>
                <a:cxn ang="0">
                  <a:pos x="621" y="23"/>
                </a:cxn>
              </a:cxnLst>
              <a:rect l="0" t="0" r="r" b="b"/>
              <a:pathLst>
                <a:path w="914" h="727">
                  <a:moveTo>
                    <a:pt x="598" y="0"/>
                  </a:moveTo>
                  <a:lnTo>
                    <a:pt x="548" y="14"/>
                  </a:lnTo>
                  <a:lnTo>
                    <a:pt x="520" y="37"/>
                  </a:lnTo>
                  <a:lnTo>
                    <a:pt x="463" y="19"/>
                  </a:lnTo>
                  <a:lnTo>
                    <a:pt x="430" y="31"/>
                  </a:lnTo>
                  <a:lnTo>
                    <a:pt x="409" y="16"/>
                  </a:lnTo>
                  <a:lnTo>
                    <a:pt x="379" y="11"/>
                  </a:lnTo>
                  <a:lnTo>
                    <a:pt x="322" y="20"/>
                  </a:lnTo>
                  <a:lnTo>
                    <a:pt x="285" y="52"/>
                  </a:lnTo>
                  <a:lnTo>
                    <a:pt x="262" y="35"/>
                  </a:lnTo>
                  <a:lnTo>
                    <a:pt x="241" y="40"/>
                  </a:lnTo>
                  <a:lnTo>
                    <a:pt x="218" y="31"/>
                  </a:lnTo>
                  <a:lnTo>
                    <a:pt x="208" y="27"/>
                  </a:lnTo>
                  <a:lnTo>
                    <a:pt x="210" y="40"/>
                  </a:lnTo>
                  <a:lnTo>
                    <a:pt x="167" y="28"/>
                  </a:lnTo>
                  <a:lnTo>
                    <a:pt x="125" y="52"/>
                  </a:lnTo>
                  <a:lnTo>
                    <a:pt x="108" y="46"/>
                  </a:lnTo>
                  <a:lnTo>
                    <a:pt x="93" y="64"/>
                  </a:lnTo>
                  <a:lnTo>
                    <a:pt x="71" y="71"/>
                  </a:lnTo>
                  <a:lnTo>
                    <a:pt x="50" y="57"/>
                  </a:lnTo>
                  <a:lnTo>
                    <a:pt x="18" y="41"/>
                  </a:lnTo>
                  <a:lnTo>
                    <a:pt x="16" y="67"/>
                  </a:lnTo>
                  <a:lnTo>
                    <a:pt x="25" y="85"/>
                  </a:lnTo>
                  <a:lnTo>
                    <a:pt x="31" y="107"/>
                  </a:lnTo>
                  <a:lnTo>
                    <a:pt x="17" y="128"/>
                  </a:lnTo>
                  <a:lnTo>
                    <a:pt x="1" y="133"/>
                  </a:lnTo>
                  <a:lnTo>
                    <a:pt x="0" y="156"/>
                  </a:lnTo>
                  <a:lnTo>
                    <a:pt x="39" y="179"/>
                  </a:lnTo>
                  <a:lnTo>
                    <a:pt x="67" y="218"/>
                  </a:lnTo>
                  <a:lnTo>
                    <a:pt x="91" y="293"/>
                  </a:lnTo>
                  <a:lnTo>
                    <a:pt x="100" y="321"/>
                  </a:lnTo>
                  <a:lnTo>
                    <a:pt x="109" y="327"/>
                  </a:lnTo>
                  <a:lnTo>
                    <a:pt x="123" y="350"/>
                  </a:lnTo>
                  <a:lnTo>
                    <a:pt x="154" y="399"/>
                  </a:lnTo>
                  <a:lnTo>
                    <a:pt x="167" y="410"/>
                  </a:lnTo>
                  <a:lnTo>
                    <a:pt x="168" y="418"/>
                  </a:lnTo>
                  <a:lnTo>
                    <a:pt x="151" y="427"/>
                  </a:lnTo>
                  <a:lnTo>
                    <a:pt x="130" y="427"/>
                  </a:lnTo>
                  <a:lnTo>
                    <a:pt x="108" y="444"/>
                  </a:lnTo>
                  <a:lnTo>
                    <a:pt x="141" y="447"/>
                  </a:lnTo>
                  <a:lnTo>
                    <a:pt x="139" y="461"/>
                  </a:lnTo>
                  <a:lnTo>
                    <a:pt x="177" y="450"/>
                  </a:lnTo>
                  <a:lnTo>
                    <a:pt x="202" y="482"/>
                  </a:lnTo>
                  <a:lnTo>
                    <a:pt x="179" y="491"/>
                  </a:lnTo>
                  <a:lnTo>
                    <a:pt x="156" y="507"/>
                  </a:lnTo>
                  <a:lnTo>
                    <a:pt x="188" y="537"/>
                  </a:lnTo>
                  <a:lnTo>
                    <a:pt x="218" y="548"/>
                  </a:lnTo>
                  <a:lnTo>
                    <a:pt x="227" y="564"/>
                  </a:lnTo>
                  <a:lnTo>
                    <a:pt x="276" y="595"/>
                  </a:lnTo>
                  <a:lnTo>
                    <a:pt x="313" y="593"/>
                  </a:lnTo>
                  <a:lnTo>
                    <a:pt x="329" y="648"/>
                  </a:lnTo>
                  <a:lnTo>
                    <a:pt x="342" y="690"/>
                  </a:lnTo>
                  <a:lnTo>
                    <a:pt x="431" y="689"/>
                  </a:lnTo>
                  <a:lnTo>
                    <a:pt x="430" y="708"/>
                  </a:lnTo>
                  <a:lnTo>
                    <a:pt x="447" y="727"/>
                  </a:lnTo>
                  <a:lnTo>
                    <a:pt x="466" y="724"/>
                  </a:lnTo>
                  <a:lnTo>
                    <a:pt x="480" y="718"/>
                  </a:lnTo>
                  <a:lnTo>
                    <a:pt x="488" y="697"/>
                  </a:lnTo>
                  <a:lnTo>
                    <a:pt x="510" y="681"/>
                  </a:lnTo>
                  <a:lnTo>
                    <a:pt x="534" y="675"/>
                  </a:lnTo>
                  <a:lnTo>
                    <a:pt x="535" y="665"/>
                  </a:lnTo>
                  <a:lnTo>
                    <a:pt x="560" y="665"/>
                  </a:lnTo>
                  <a:lnTo>
                    <a:pt x="562" y="599"/>
                  </a:lnTo>
                  <a:lnTo>
                    <a:pt x="577" y="610"/>
                  </a:lnTo>
                  <a:lnTo>
                    <a:pt x="592" y="602"/>
                  </a:lnTo>
                  <a:lnTo>
                    <a:pt x="600" y="581"/>
                  </a:lnTo>
                  <a:lnTo>
                    <a:pt x="598" y="560"/>
                  </a:lnTo>
                  <a:lnTo>
                    <a:pt x="608" y="528"/>
                  </a:lnTo>
                  <a:lnTo>
                    <a:pt x="629" y="520"/>
                  </a:lnTo>
                  <a:lnTo>
                    <a:pt x="626" y="482"/>
                  </a:lnTo>
                  <a:lnTo>
                    <a:pt x="634" y="464"/>
                  </a:lnTo>
                  <a:lnTo>
                    <a:pt x="622" y="440"/>
                  </a:lnTo>
                  <a:lnTo>
                    <a:pt x="621" y="429"/>
                  </a:lnTo>
                  <a:lnTo>
                    <a:pt x="600" y="410"/>
                  </a:lnTo>
                  <a:lnTo>
                    <a:pt x="609" y="396"/>
                  </a:lnTo>
                  <a:lnTo>
                    <a:pt x="655" y="443"/>
                  </a:lnTo>
                  <a:lnTo>
                    <a:pt x="696" y="429"/>
                  </a:lnTo>
                  <a:lnTo>
                    <a:pt x="716" y="412"/>
                  </a:lnTo>
                  <a:lnTo>
                    <a:pt x="766" y="448"/>
                  </a:lnTo>
                  <a:lnTo>
                    <a:pt x="789" y="462"/>
                  </a:lnTo>
                  <a:lnTo>
                    <a:pt x="830" y="462"/>
                  </a:lnTo>
                  <a:lnTo>
                    <a:pt x="855" y="477"/>
                  </a:lnTo>
                  <a:lnTo>
                    <a:pt x="856" y="477"/>
                  </a:lnTo>
                  <a:lnTo>
                    <a:pt x="870" y="461"/>
                  </a:lnTo>
                  <a:lnTo>
                    <a:pt x="884" y="456"/>
                  </a:lnTo>
                  <a:lnTo>
                    <a:pt x="885" y="436"/>
                  </a:lnTo>
                  <a:lnTo>
                    <a:pt x="912" y="420"/>
                  </a:lnTo>
                  <a:lnTo>
                    <a:pt x="914" y="368"/>
                  </a:lnTo>
                  <a:lnTo>
                    <a:pt x="900" y="333"/>
                  </a:lnTo>
                  <a:lnTo>
                    <a:pt x="889" y="304"/>
                  </a:lnTo>
                  <a:lnTo>
                    <a:pt x="859" y="308"/>
                  </a:lnTo>
                  <a:lnTo>
                    <a:pt x="852" y="293"/>
                  </a:lnTo>
                  <a:lnTo>
                    <a:pt x="877" y="286"/>
                  </a:lnTo>
                  <a:lnTo>
                    <a:pt x="888" y="277"/>
                  </a:lnTo>
                  <a:lnTo>
                    <a:pt x="888" y="275"/>
                  </a:lnTo>
                  <a:lnTo>
                    <a:pt x="877" y="244"/>
                  </a:lnTo>
                  <a:lnTo>
                    <a:pt x="847" y="218"/>
                  </a:lnTo>
                  <a:lnTo>
                    <a:pt x="845" y="189"/>
                  </a:lnTo>
                  <a:lnTo>
                    <a:pt x="809" y="169"/>
                  </a:lnTo>
                  <a:lnTo>
                    <a:pt x="801" y="141"/>
                  </a:lnTo>
                  <a:lnTo>
                    <a:pt x="789" y="145"/>
                  </a:lnTo>
                  <a:lnTo>
                    <a:pt x="766" y="137"/>
                  </a:lnTo>
                  <a:lnTo>
                    <a:pt x="784" y="107"/>
                  </a:lnTo>
                  <a:lnTo>
                    <a:pt x="776" y="67"/>
                  </a:lnTo>
                  <a:lnTo>
                    <a:pt x="755" y="61"/>
                  </a:lnTo>
                  <a:lnTo>
                    <a:pt x="733" y="45"/>
                  </a:lnTo>
                  <a:lnTo>
                    <a:pt x="708" y="28"/>
                  </a:lnTo>
                  <a:lnTo>
                    <a:pt x="681" y="28"/>
                  </a:lnTo>
                  <a:lnTo>
                    <a:pt x="664" y="48"/>
                  </a:lnTo>
                  <a:lnTo>
                    <a:pt x="645" y="60"/>
                  </a:lnTo>
                  <a:lnTo>
                    <a:pt x="627" y="56"/>
                  </a:lnTo>
                  <a:lnTo>
                    <a:pt x="621" y="23"/>
                  </a:lnTo>
                  <a:lnTo>
                    <a:pt x="598"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234" name="Freeform 17">
              <a:extLst>
                <a:ext uri="{FF2B5EF4-FFF2-40B4-BE49-F238E27FC236}">
                  <a16:creationId xmlns:a16="http://schemas.microsoft.com/office/drawing/2014/main" id="{EF5527F0-A449-BA9C-CFFF-C23A8348557A}"/>
                </a:ext>
              </a:extLst>
            </p:cNvPr>
            <p:cNvSpPr>
              <a:spLocks/>
            </p:cNvSpPr>
            <p:nvPr/>
          </p:nvSpPr>
          <p:spPr bwMode="auto">
            <a:xfrm>
              <a:off x="1784350" y="525463"/>
              <a:ext cx="1074738" cy="660400"/>
            </a:xfrm>
            <a:custGeom>
              <a:avLst/>
              <a:gdLst/>
              <a:ahLst/>
              <a:cxnLst>
                <a:cxn ang="0">
                  <a:pos x="568" y="12"/>
                </a:cxn>
                <a:cxn ang="0">
                  <a:pos x="539" y="30"/>
                </a:cxn>
                <a:cxn ang="0">
                  <a:pos x="535" y="31"/>
                </a:cxn>
                <a:cxn ang="0">
                  <a:pos x="500" y="38"/>
                </a:cxn>
                <a:cxn ang="0">
                  <a:pos x="451" y="67"/>
                </a:cxn>
                <a:cxn ang="0">
                  <a:pos x="411" y="73"/>
                </a:cxn>
                <a:cxn ang="0">
                  <a:pos x="331" y="55"/>
                </a:cxn>
                <a:cxn ang="0">
                  <a:pos x="272" y="52"/>
                </a:cxn>
                <a:cxn ang="0">
                  <a:pos x="217" y="40"/>
                </a:cxn>
                <a:cxn ang="0">
                  <a:pos x="239" y="113"/>
                </a:cxn>
                <a:cxn ang="0">
                  <a:pos x="205" y="155"/>
                </a:cxn>
                <a:cxn ang="0">
                  <a:pos x="134" y="169"/>
                </a:cxn>
                <a:cxn ang="0">
                  <a:pos x="83" y="234"/>
                </a:cxn>
                <a:cxn ang="0">
                  <a:pos x="25" y="263"/>
                </a:cxn>
                <a:cxn ang="0">
                  <a:pos x="0" y="316"/>
                </a:cxn>
                <a:cxn ang="0">
                  <a:pos x="83" y="296"/>
                </a:cxn>
                <a:cxn ang="0">
                  <a:pos x="127" y="267"/>
                </a:cxn>
                <a:cxn ang="0">
                  <a:pos x="197" y="271"/>
                </a:cxn>
                <a:cxn ang="0">
                  <a:pos x="217" y="314"/>
                </a:cxn>
                <a:cxn ang="0">
                  <a:pos x="259" y="346"/>
                </a:cxn>
                <a:cxn ang="0">
                  <a:pos x="272" y="369"/>
                </a:cxn>
                <a:cxn ang="0">
                  <a:pos x="361" y="416"/>
                </a:cxn>
                <a:cxn ang="0">
                  <a:pos x="405" y="381"/>
                </a:cxn>
                <a:cxn ang="0">
                  <a:pos x="430" y="387"/>
                </a:cxn>
                <a:cxn ang="0">
                  <a:pos x="427" y="334"/>
                </a:cxn>
                <a:cxn ang="0">
                  <a:pos x="418" y="306"/>
                </a:cxn>
                <a:cxn ang="0">
                  <a:pos x="410" y="260"/>
                </a:cxn>
                <a:cxn ang="0">
                  <a:pos x="447" y="252"/>
                </a:cxn>
                <a:cxn ang="0">
                  <a:pos x="493" y="238"/>
                </a:cxn>
                <a:cxn ang="0">
                  <a:pos x="492" y="208"/>
                </a:cxn>
                <a:cxn ang="0">
                  <a:pos x="485" y="164"/>
                </a:cxn>
                <a:cxn ang="0">
                  <a:pos x="538" y="194"/>
                </a:cxn>
                <a:cxn ang="0">
                  <a:pos x="575" y="169"/>
                </a:cxn>
                <a:cxn ang="0">
                  <a:pos x="634" y="151"/>
                </a:cxn>
                <a:cxn ang="0">
                  <a:pos x="672" y="137"/>
                </a:cxn>
                <a:cxn ang="0">
                  <a:pos x="598" y="112"/>
                </a:cxn>
                <a:cxn ang="0">
                  <a:pos x="576" y="77"/>
                </a:cxn>
                <a:cxn ang="0">
                  <a:pos x="577" y="51"/>
                </a:cxn>
                <a:cxn ang="0">
                  <a:pos x="585" y="18"/>
                </a:cxn>
              </a:cxnLst>
              <a:rect l="0" t="0" r="r" b="b"/>
              <a:pathLst>
                <a:path w="677" h="416">
                  <a:moveTo>
                    <a:pt x="583" y="0"/>
                  </a:moveTo>
                  <a:lnTo>
                    <a:pt x="568" y="12"/>
                  </a:lnTo>
                  <a:lnTo>
                    <a:pt x="561" y="25"/>
                  </a:lnTo>
                  <a:lnTo>
                    <a:pt x="539" y="30"/>
                  </a:lnTo>
                  <a:lnTo>
                    <a:pt x="539" y="26"/>
                  </a:lnTo>
                  <a:lnTo>
                    <a:pt x="535" y="31"/>
                  </a:lnTo>
                  <a:lnTo>
                    <a:pt x="517" y="39"/>
                  </a:lnTo>
                  <a:lnTo>
                    <a:pt x="500" y="38"/>
                  </a:lnTo>
                  <a:lnTo>
                    <a:pt x="467" y="67"/>
                  </a:lnTo>
                  <a:lnTo>
                    <a:pt x="451" y="67"/>
                  </a:lnTo>
                  <a:lnTo>
                    <a:pt x="436" y="60"/>
                  </a:lnTo>
                  <a:lnTo>
                    <a:pt x="411" y="73"/>
                  </a:lnTo>
                  <a:lnTo>
                    <a:pt x="383" y="76"/>
                  </a:lnTo>
                  <a:lnTo>
                    <a:pt x="331" y="55"/>
                  </a:lnTo>
                  <a:lnTo>
                    <a:pt x="309" y="43"/>
                  </a:lnTo>
                  <a:lnTo>
                    <a:pt x="272" y="52"/>
                  </a:lnTo>
                  <a:lnTo>
                    <a:pt x="225" y="37"/>
                  </a:lnTo>
                  <a:lnTo>
                    <a:pt x="217" y="40"/>
                  </a:lnTo>
                  <a:lnTo>
                    <a:pt x="230" y="80"/>
                  </a:lnTo>
                  <a:lnTo>
                    <a:pt x="239" y="113"/>
                  </a:lnTo>
                  <a:lnTo>
                    <a:pt x="233" y="143"/>
                  </a:lnTo>
                  <a:lnTo>
                    <a:pt x="205" y="155"/>
                  </a:lnTo>
                  <a:lnTo>
                    <a:pt x="161" y="154"/>
                  </a:lnTo>
                  <a:lnTo>
                    <a:pt x="134" y="169"/>
                  </a:lnTo>
                  <a:lnTo>
                    <a:pt x="96" y="221"/>
                  </a:lnTo>
                  <a:lnTo>
                    <a:pt x="83" y="234"/>
                  </a:lnTo>
                  <a:lnTo>
                    <a:pt x="47" y="251"/>
                  </a:lnTo>
                  <a:lnTo>
                    <a:pt x="25" y="263"/>
                  </a:lnTo>
                  <a:lnTo>
                    <a:pt x="1" y="287"/>
                  </a:lnTo>
                  <a:lnTo>
                    <a:pt x="0" y="316"/>
                  </a:lnTo>
                  <a:lnTo>
                    <a:pt x="25" y="306"/>
                  </a:lnTo>
                  <a:lnTo>
                    <a:pt x="83" y="296"/>
                  </a:lnTo>
                  <a:lnTo>
                    <a:pt x="113" y="281"/>
                  </a:lnTo>
                  <a:lnTo>
                    <a:pt x="127" y="267"/>
                  </a:lnTo>
                  <a:lnTo>
                    <a:pt x="152" y="264"/>
                  </a:lnTo>
                  <a:lnTo>
                    <a:pt x="197" y="271"/>
                  </a:lnTo>
                  <a:lnTo>
                    <a:pt x="217" y="281"/>
                  </a:lnTo>
                  <a:lnTo>
                    <a:pt x="217" y="314"/>
                  </a:lnTo>
                  <a:lnTo>
                    <a:pt x="225" y="343"/>
                  </a:lnTo>
                  <a:lnTo>
                    <a:pt x="259" y="346"/>
                  </a:lnTo>
                  <a:lnTo>
                    <a:pt x="269" y="358"/>
                  </a:lnTo>
                  <a:lnTo>
                    <a:pt x="272" y="369"/>
                  </a:lnTo>
                  <a:lnTo>
                    <a:pt x="286" y="375"/>
                  </a:lnTo>
                  <a:lnTo>
                    <a:pt x="361" y="416"/>
                  </a:lnTo>
                  <a:lnTo>
                    <a:pt x="375" y="392"/>
                  </a:lnTo>
                  <a:lnTo>
                    <a:pt x="405" y="381"/>
                  </a:lnTo>
                  <a:lnTo>
                    <a:pt x="419" y="383"/>
                  </a:lnTo>
                  <a:lnTo>
                    <a:pt x="430" y="387"/>
                  </a:lnTo>
                  <a:lnTo>
                    <a:pt x="440" y="376"/>
                  </a:lnTo>
                  <a:lnTo>
                    <a:pt x="427" y="334"/>
                  </a:lnTo>
                  <a:lnTo>
                    <a:pt x="419" y="323"/>
                  </a:lnTo>
                  <a:lnTo>
                    <a:pt x="418" y="306"/>
                  </a:lnTo>
                  <a:lnTo>
                    <a:pt x="419" y="289"/>
                  </a:lnTo>
                  <a:lnTo>
                    <a:pt x="410" y="260"/>
                  </a:lnTo>
                  <a:lnTo>
                    <a:pt x="419" y="255"/>
                  </a:lnTo>
                  <a:lnTo>
                    <a:pt x="447" y="252"/>
                  </a:lnTo>
                  <a:lnTo>
                    <a:pt x="476" y="242"/>
                  </a:lnTo>
                  <a:lnTo>
                    <a:pt x="493" y="238"/>
                  </a:lnTo>
                  <a:lnTo>
                    <a:pt x="498" y="230"/>
                  </a:lnTo>
                  <a:lnTo>
                    <a:pt x="492" y="208"/>
                  </a:lnTo>
                  <a:lnTo>
                    <a:pt x="483" y="190"/>
                  </a:lnTo>
                  <a:lnTo>
                    <a:pt x="485" y="164"/>
                  </a:lnTo>
                  <a:lnTo>
                    <a:pt x="517" y="180"/>
                  </a:lnTo>
                  <a:lnTo>
                    <a:pt x="538" y="194"/>
                  </a:lnTo>
                  <a:lnTo>
                    <a:pt x="560" y="187"/>
                  </a:lnTo>
                  <a:lnTo>
                    <a:pt x="575" y="169"/>
                  </a:lnTo>
                  <a:lnTo>
                    <a:pt x="592" y="175"/>
                  </a:lnTo>
                  <a:lnTo>
                    <a:pt x="634" y="151"/>
                  </a:lnTo>
                  <a:lnTo>
                    <a:pt x="677" y="163"/>
                  </a:lnTo>
                  <a:lnTo>
                    <a:pt x="672" y="137"/>
                  </a:lnTo>
                  <a:lnTo>
                    <a:pt x="630" y="112"/>
                  </a:lnTo>
                  <a:lnTo>
                    <a:pt x="598" y="112"/>
                  </a:lnTo>
                  <a:lnTo>
                    <a:pt x="564" y="89"/>
                  </a:lnTo>
                  <a:lnTo>
                    <a:pt x="576" y="77"/>
                  </a:lnTo>
                  <a:lnTo>
                    <a:pt x="569" y="63"/>
                  </a:lnTo>
                  <a:lnTo>
                    <a:pt x="577" y="51"/>
                  </a:lnTo>
                  <a:lnTo>
                    <a:pt x="576" y="37"/>
                  </a:lnTo>
                  <a:lnTo>
                    <a:pt x="585" y="18"/>
                  </a:lnTo>
                  <a:lnTo>
                    <a:pt x="583"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235" name="Freeform 18">
              <a:extLst>
                <a:ext uri="{FF2B5EF4-FFF2-40B4-BE49-F238E27FC236}">
                  <a16:creationId xmlns:a16="http://schemas.microsoft.com/office/drawing/2014/main" id="{6018ED6E-59E6-360C-AF71-397C1E1E6DC4}"/>
                </a:ext>
              </a:extLst>
            </p:cNvPr>
            <p:cNvSpPr>
              <a:spLocks/>
            </p:cNvSpPr>
            <p:nvPr/>
          </p:nvSpPr>
          <p:spPr bwMode="auto">
            <a:xfrm>
              <a:off x="1695450" y="57150"/>
              <a:ext cx="1143000" cy="588962"/>
            </a:xfrm>
            <a:custGeom>
              <a:avLst/>
              <a:gdLst/>
              <a:ahLst/>
              <a:cxnLst>
                <a:cxn ang="0">
                  <a:pos x="47" y="5"/>
                </a:cxn>
                <a:cxn ang="0">
                  <a:pos x="9" y="27"/>
                </a:cxn>
                <a:cxn ang="0">
                  <a:pos x="26" y="62"/>
                </a:cxn>
                <a:cxn ang="0">
                  <a:pos x="64" y="72"/>
                </a:cxn>
                <a:cxn ang="0">
                  <a:pos x="60" y="100"/>
                </a:cxn>
                <a:cxn ang="0">
                  <a:pos x="42" y="143"/>
                </a:cxn>
                <a:cxn ang="0">
                  <a:pos x="80" y="134"/>
                </a:cxn>
                <a:cxn ang="0">
                  <a:pos x="121" y="139"/>
                </a:cxn>
                <a:cxn ang="0">
                  <a:pos x="148" y="189"/>
                </a:cxn>
                <a:cxn ang="0">
                  <a:pos x="154" y="242"/>
                </a:cxn>
                <a:cxn ang="0">
                  <a:pos x="161" y="271"/>
                </a:cxn>
                <a:cxn ang="0">
                  <a:pos x="208" y="254"/>
                </a:cxn>
                <a:cxn ang="0">
                  <a:pos x="213" y="252"/>
                </a:cxn>
                <a:cxn ang="0">
                  <a:pos x="277" y="257"/>
                </a:cxn>
                <a:cxn ang="0">
                  <a:pos x="333" y="282"/>
                </a:cxn>
                <a:cxn ang="0">
                  <a:pos x="374" y="270"/>
                </a:cxn>
                <a:cxn ang="0">
                  <a:pos x="397" y="275"/>
                </a:cxn>
                <a:cxn ang="0">
                  <a:pos x="435" y="254"/>
                </a:cxn>
                <a:cxn ang="0">
                  <a:pos x="452" y="244"/>
                </a:cxn>
                <a:cxn ang="0">
                  <a:pos x="436" y="224"/>
                </a:cxn>
                <a:cxn ang="0">
                  <a:pos x="438" y="202"/>
                </a:cxn>
                <a:cxn ang="0">
                  <a:pos x="479" y="186"/>
                </a:cxn>
                <a:cxn ang="0">
                  <a:pos x="502" y="173"/>
                </a:cxn>
                <a:cxn ang="0">
                  <a:pos x="529" y="176"/>
                </a:cxn>
                <a:cxn ang="0">
                  <a:pos x="543" y="164"/>
                </a:cxn>
                <a:cxn ang="0">
                  <a:pos x="520" y="159"/>
                </a:cxn>
                <a:cxn ang="0">
                  <a:pos x="460" y="161"/>
                </a:cxn>
                <a:cxn ang="0">
                  <a:pos x="420" y="118"/>
                </a:cxn>
                <a:cxn ang="0">
                  <a:pos x="383" y="120"/>
                </a:cxn>
                <a:cxn ang="0">
                  <a:pos x="349" y="109"/>
                </a:cxn>
                <a:cxn ang="0">
                  <a:pos x="307" y="108"/>
                </a:cxn>
                <a:cxn ang="0">
                  <a:pos x="266" y="102"/>
                </a:cxn>
                <a:cxn ang="0">
                  <a:pos x="221" y="83"/>
                </a:cxn>
                <a:cxn ang="0">
                  <a:pos x="176" y="77"/>
                </a:cxn>
                <a:cxn ang="0">
                  <a:pos x="160" y="45"/>
                </a:cxn>
                <a:cxn ang="0">
                  <a:pos x="120" y="20"/>
                </a:cxn>
                <a:cxn ang="0">
                  <a:pos x="99" y="8"/>
                </a:cxn>
              </a:cxnLst>
              <a:rect l="0" t="0" r="r" b="b"/>
              <a:pathLst>
                <a:path w="547" h="282">
                  <a:moveTo>
                    <a:pt x="65" y="0"/>
                  </a:moveTo>
                  <a:cubicBezTo>
                    <a:pt x="47" y="5"/>
                    <a:pt x="47" y="5"/>
                    <a:pt x="47" y="5"/>
                  </a:cubicBezTo>
                  <a:cubicBezTo>
                    <a:pt x="27" y="22"/>
                    <a:pt x="27" y="22"/>
                    <a:pt x="27" y="22"/>
                  </a:cubicBezTo>
                  <a:cubicBezTo>
                    <a:pt x="9" y="27"/>
                    <a:pt x="9" y="27"/>
                    <a:pt x="9" y="27"/>
                  </a:cubicBezTo>
                  <a:cubicBezTo>
                    <a:pt x="0" y="43"/>
                    <a:pt x="0" y="43"/>
                    <a:pt x="0" y="43"/>
                  </a:cubicBezTo>
                  <a:cubicBezTo>
                    <a:pt x="26" y="62"/>
                    <a:pt x="26" y="62"/>
                    <a:pt x="26" y="62"/>
                  </a:cubicBezTo>
                  <a:cubicBezTo>
                    <a:pt x="42" y="71"/>
                    <a:pt x="42" y="71"/>
                    <a:pt x="42" y="71"/>
                  </a:cubicBezTo>
                  <a:cubicBezTo>
                    <a:pt x="64" y="72"/>
                    <a:pt x="64" y="72"/>
                    <a:pt x="64" y="72"/>
                  </a:cubicBezTo>
                  <a:cubicBezTo>
                    <a:pt x="65" y="83"/>
                    <a:pt x="65" y="83"/>
                    <a:pt x="65" y="83"/>
                  </a:cubicBezTo>
                  <a:cubicBezTo>
                    <a:pt x="60" y="100"/>
                    <a:pt x="60" y="100"/>
                    <a:pt x="60" y="100"/>
                  </a:cubicBezTo>
                  <a:cubicBezTo>
                    <a:pt x="44" y="130"/>
                    <a:pt x="44" y="130"/>
                    <a:pt x="44" y="130"/>
                  </a:cubicBezTo>
                  <a:cubicBezTo>
                    <a:pt x="42" y="143"/>
                    <a:pt x="42" y="143"/>
                    <a:pt x="42" y="143"/>
                  </a:cubicBezTo>
                  <a:cubicBezTo>
                    <a:pt x="65" y="155"/>
                    <a:pt x="65" y="155"/>
                    <a:pt x="65" y="155"/>
                  </a:cubicBezTo>
                  <a:cubicBezTo>
                    <a:pt x="80" y="134"/>
                    <a:pt x="80" y="134"/>
                    <a:pt x="80" y="134"/>
                  </a:cubicBezTo>
                  <a:cubicBezTo>
                    <a:pt x="92" y="132"/>
                    <a:pt x="92" y="132"/>
                    <a:pt x="92" y="132"/>
                  </a:cubicBezTo>
                  <a:cubicBezTo>
                    <a:pt x="121" y="139"/>
                    <a:pt x="121" y="139"/>
                    <a:pt x="121" y="139"/>
                  </a:cubicBezTo>
                  <a:cubicBezTo>
                    <a:pt x="144" y="167"/>
                    <a:pt x="144" y="167"/>
                    <a:pt x="144" y="167"/>
                  </a:cubicBezTo>
                  <a:cubicBezTo>
                    <a:pt x="148" y="189"/>
                    <a:pt x="148" y="189"/>
                    <a:pt x="148" y="189"/>
                  </a:cubicBezTo>
                  <a:cubicBezTo>
                    <a:pt x="152" y="204"/>
                    <a:pt x="152" y="204"/>
                    <a:pt x="152" y="204"/>
                  </a:cubicBezTo>
                  <a:cubicBezTo>
                    <a:pt x="154" y="242"/>
                    <a:pt x="154" y="242"/>
                    <a:pt x="154" y="242"/>
                  </a:cubicBezTo>
                  <a:cubicBezTo>
                    <a:pt x="150" y="257"/>
                    <a:pt x="150" y="257"/>
                    <a:pt x="150" y="257"/>
                  </a:cubicBezTo>
                  <a:cubicBezTo>
                    <a:pt x="161" y="271"/>
                    <a:pt x="161" y="271"/>
                    <a:pt x="161" y="271"/>
                  </a:cubicBezTo>
                  <a:cubicBezTo>
                    <a:pt x="188" y="265"/>
                    <a:pt x="188" y="265"/>
                    <a:pt x="188" y="265"/>
                  </a:cubicBezTo>
                  <a:cubicBezTo>
                    <a:pt x="208" y="254"/>
                    <a:pt x="208" y="254"/>
                    <a:pt x="208" y="254"/>
                  </a:cubicBezTo>
                  <a:cubicBezTo>
                    <a:pt x="208" y="254"/>
                    <a:pt x="208" y="254"/>
                    <a:pt x="208" y="254"/>
                  </a:cubicBezTo>
                  <a:cubicBezTo>
                    <a:pt x="213" y="252"/>
                    <a:pt x="213" y="252"/>
                    <a:pt x="213" y="252"/>
                  </a:cubicBezTo>
                  <a:cubicBezTo>
                    <a:pt x="249" y="264"/>
                    <a:pt x="249" y="264"/>
                    <a:pt x="249" y="264"/>
                  </a:cubicBezTo>
                  <a:cubicBezTo>
                    <a:pt x="277" y="257"/>
                    <a:pt x="277" y="257"/>
                    <a:pt x="277" y="257"/>
                  </a:cubicBezTo>
                  <a:cubicBezTo>
                    <a:pt x="294" y="266"/>
                    <a:pt x="294" y="266"/>
                    <a:pt x="294" y="266"/>
                  </a:cubicBezTo>
                  <a:cubicBezTo>
                    <a:pt x="333" y="282"/>
                    <a:pt x="333" y="282"/>
                    <a:pt x="333" y="282"/>
                  </a:cubicBezTo>
                  <a:cubicBezTo>
                    <a:pt x="355" y="280"/>
                    <a:pt x="355" y="280"/>
                    <a:pt x="355" y="280"/>
                  </a:cubicBezTo>
                  <a:cubicBezTo>
                    <a:pt x="374" y="270"/>
                    <a:pt x="374" y="270"/>
                    <a:pt x="374" y="270"/>
                  </a:cubicBezTo>
                  <a:cubicBezTo>
                    <a:pt x="385" y="275"/>
                    <a:pt x="385" y="275"/>
                    <a:pt x="385" y="275"/>
                  </a:cubicBezTo>
                  <a:cubicBezTo>
                    <a:pt x="397" y="275"/>
                    <a:pt x="397" y="275"/>
                    <a:pt x="397" y="275"/>
                  </a:cubicBezTo>
                  <a:cubicBezTo>
                    <a:pt x="422" y="253"/>
                    <a:pt x="422" y="253"/>
                    <a:pt x="422" y="253"/>
                  </a:cubicBezTo>
                  <a:cubicBezTo>
                    <a:pt x="435" y="254"/>
                    <a:pt x="435" y="254"/>
                    <a:pt x="435" y="254"/>
                  </a:cubicBezTo>
                  <a:cubicBezTo>
                    <a:pt x="449" y="248"/>
                    <a:pt x="449" y="248"/>
                    <a:pt x="449" y="248"/>
                  </a:cubicBezTo>
                  <a:cubicBezTo>
                    <a:pt x="452" y="244"/>
                    <a:pt x="452" y="244"/>
                    <a:pt x="452" y="244"/>
                  </a:cubicBezTo>
                  <a:cubicBezTo>
                    <a:pt x="455" y="225"/>
                    <a:pt x="455" y="225"/>
                    <a:pt x="455" y="225"/>
                  </a:cubicBezTo>
                  <a:cubicBezTo>
                    <a:pt x="436" y="224"/>
                    <a:pt x="436" y="224"/>
                    <a:pt x="436" y="224"/>
                  </a:cubicBezTo>
                  <a:cubicBezTo>
                    <a:pt x="430" y="213"/>
                    <a:pt x="430" y="213"/>
                    <a:pt x="430" y="213"/>
                  </a:cubicBezTo>
                  <a:cubicBezTo>
                    <a:pt x="438" y="202"/>
                    <a:pt x="438" y="202"/>
                    <a:pt x="438" y="202"/>
                  </a:cubicBezTo>
                  <a:cubicBezTo>
                    <a:pt x="465" y="193"/>
                    <a:pt x="465" y="193"/>
                    <a:pt x="465" y="193"/>
                  </a:cubicBezTo>
                  <a:cubicBezTo>
                    <a:pt x="479" y="186"/>
                    <a:pt x="479" y="186"/>
                    <a:pt x="479" y="186"/>
                  </a:cubicBezTo>
                  <a:cubicBezTo>
                    <a:pt x="491" y="186"/>
                    <a:pt x="491" y="186"/>
                    <a:pt x="491" y="186"/>
                  </a:cubicBezTo>
                  <a:cubicBezTo>
                    <a:pt x="502" y="173"/>
                    <a:pt x="502" y="173"/>
                    <a:pt x="502" y="173"/>
                  </a:cubicBezTo>
                  <a:cubicBezTo>
                    <a:pt x="512" y="177"/>
                    <a:pt x="512" y="177"/>
                    <a:pt x="512" y="177"/>
                  </a:cubicBezTo>
                  <a:cubicBezTo>
                    <a:pt x="529" y="176"/>
                    <a:pt x="529" y="176"/>
                    <a:pt x="529" y="176"/>
                  </a:cubicBezTo>
                  <a:cubicBezTo>
                    <a:pt x="531" y="182"/>
                    <a:pt x="531" y="182"/>
                    <a:pt x="531" y="182"/>
                  </a:cubicBezTo>
                  <a:cubicBezTo>
                    <a:pt x="543" y="164"/>
                    <a:pt x="543" y="164"/>
                    <a:pt x="543" y="164"/>
                  </a:cubicBezTo>
                  <a:cubicBezTo>
                    <a:pt x="547" y="158"/>
                    <a:pt x="547" y="158"/>
                    <a:pt x="547" y="158"/>
                  </a:cubicBezTo>
                  <a:cubicBezTo>
                    <a:pt x="520" y="159"/>
                    <a:pt x="520" y="159"/>
                    <a:pt x="520" y="159"/>
                  </a:cubicBezTo>
                  <a:cubicBezTo>
                    <a:pt x="488" y="160"/>
                    <a:pt x="488" y="160"/>
                    <a:pt x="488" y="160"/>
                  </a:cubicBezTo>
                  <a:cubicBezTo>
                    <a:pt x="460" y="161"/>
                    <a:pt x="460" y="161"/>
                    <a:pt x="460" y="161"/>
                  </a:cubicBezTo>
                  <a:cubicBezTo>
                    <a:pt x="451" y="133"/>
                    <a:pt x="451" y="133"/>
                    <a:pt x="451" y="133"/>
                  </a:cubicBezTo>
                  <a:cubicBezTo>
                    <a:pt x="420" y="118"/>
                    <a:pt x="420" y="118"/>
                    <a:pt x="420" y="118"/>
                  </a:cubicBezTo>
                  <a:cubicBezTo>
                    <a:pt x="417" y="120"/>
                    <a:pt x="411" y="122"/>
                    <a:pt x="411" y="122"/>
                  </a:cubicBezTo>
                  <a:cubicBezTo>
                    <a:pt x="383" y="120"/>
                    <a:pt x="383" y="120"/>
                    <a:pt x="383" y="120"/>
                  </a:cubicBezTo>
                  <a:cubicBezTo>
                    <a:pt x="360" y="106"/>
                    <a:pt x="360" y="106"/>
                    <a:pt x="360" y="106"/>
                  </a:cubicBezTo>
                  <a:cubicBezTo>
                    <a:pt x="349" y="109"/>
                    <a:pt x="349" y="109"/>
                    <a:pt x="349" y="109"/>
                  </a:cubicBezTo>
                  <a:cubicBezTo>
                    <a:pt x="321" y="99"/>
                    <a:pt x="321" y="99"/>
                    <a:pt x="321" y="99"/>
                  </a:cubicBezTo>
                  <a:cubicBezTo>
                    <a:pt x="307" y="108"/>
                    <a:pt x="307" y="108"/>
                    <a:pt x="307" y="108"/>
                  </a:cubicBezTo>
                  <a:cubicBezTo>
                    <a:pt x="274" y="95"/>
                    <a:pt x="274" y="95"/>
                    <a:pt x="274" y="95"/>
                  </a:cubicBezTo>
                  <a:cubicBezTo>
                    <a:pt x="266" y="102"/>
                    <a:pt x="266" y="102"/>
                    <a:pt x="266" y="102"/>
                  </a:cubicBezTo>
                  <a:cubicBezTo>
                    <a:pt x="246" y="87"/>
                    <a:pt x="246" y="87"/>
                    <a:pt x="246" y="87"/>
                  </a:cubicBezTo>
                  <a:cubicBezTo>
                    <a:pt x="221" y="83"/>
                    <a:pt x="221" y="83"/>
                    <a:pt x="221" y="83"/>
                  </a:cubicBezTo>
                  <a:cubicBezTo>
                    <a:pt x="191" y="88"/>
                    <a:pt x="191" y="88"/>
                    <a:pt x="191" y="88"/>
                  </a:cubicBezTo>
                  <a:cubicBezTo>
                    <a:pt x="176" y="77"/>
                    <a:pt x="176" y="77"/>
                    <a:pt x="176" y="77"/>
                  </a:cubicBezTo>
                  <a:cubicBezTo>
                    <a:pt x="175" y="64"/>
                    <a:pt x="175" y="64"/>
                    <a:pt x="175" y="64"/>
                  </a:cubicBezTo>
                  <a:cubicBezTo>
                    <a:pt x="160" y="45"/>
                    <a:pt x="160" y="45"/>
                    <a:pt x="160" y="45"/>
                  </a:cubicBezTo>
                  <a:cubicBezTo>
                    <a:pt x="150" y="44"/>
                    <a:pt x="150" y="44"/>
                    <a:pt x="150" y="44"/>
                  </a:cubicBezTo>
                  <a:cubicBezTo>
                    <a:pt x="120" y="20"/>
                    <a:pt x="120" y="20"/>
                    <a:pt x="120" y="20"/>
                  </a:cubicBezTo>
                  <a:cubicBezTo>
                    <a:pt x="109" y="22"/>
                    <a:pt x="109" y="22"/>
                    <a:pt x="109" y="22"/>
                  </a:cubicBezTo>
                  <a:cubicBezTo>
                    <a:pt x="99" y="8"/>
                    <a:pt x="99" y="8"/>
                    <a:pt x="99" y="8"/>
                  </a:cubicBezTo>
                  <a:lnTo>
                    <a:pt x="65"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236" name="Freeform 19">
              <a:extLst>
                <a:ext uri="{FF2B5EF4-FFF2-40B4-BE49-F238E27FC236}">
                  <a16:creationId xmlns:a16="http://schemas.microsoft.com/office/drawing/2014/main" id="{B9407DEB-A4AF-8382-F663-3B6A215FE487}"/>
                </a:ext>
              </a:extLst>
            </p:cNvPr>
            <p:cNvSpPr>
              <a:spLocks/>
            </p:cNvSpPr>
            <p:nvPr/>
          </p:nvSpPr>
          <p:spPr bwMode="auto">
            <a:xfrm>
              <a:off x="1463675" y="146050"/>
              <a:ext cx="700088" cy="765175"/>
            </a:xfrm>
            <a:custGeom>
              <a:avLst/>
              <a:gdLst/>
              <a:ahLst/>
              <a:cxnLst>
                <a:cxn ang="0">
                  <a:pos x="146" y="0"/>
                </a:cxn>
                <a:cxn ang="0">
                  <a:pos x="137" y="16"/>
                </a:cxn>
                <a:cxn ang="0">
                  <a:pos x="121" y="37"/>
                </a:cxn>
                <a:cxn ang="0">
                  <a:pos x="115" y="57"/>
                </a:cxn>
                <a:cxn ang="0">
                  <a:pos x="100" y="66"/>
                </a:cxn>
                <a:cxn ang="0">
                  <a:pos x="77" y="66"/>
                </a:cxn>
                <a:cxn ang="0">
                  <a:pos x="77" y="78"/>
                </a:cxn>
                <a:cxn ang="0">
                  <a:pos x="91" y="118"/>
                </a:cxn>
                <a:cxn ang="0">
                  <a:pos x="85" y="140"/>
                </a:cxn>
                <a:cxn ang="0">
                  <a:pos x="87" y="174"/>
                </a:cxn>
                <a:cxn ang="0">
                  <a:pos x="94" y="228"/>
                </a:cxn>
                <a:cxn ang="0">
                  <a:pos x="87" y="257"/>
                </a:cxn>
                <a:cxn ang="0">
                  <a:pos x="70" y="276"/>
                </a:cxn>
                <a:cxn ang="0">
                  <a:pos x="58" y="304"/>
                </a:cxn>
                <a:cxn ang="0">
                  <a:pos x="57" y="323"/>
                </a:cxn>
                <a:cxn ang="0">
                  <a:pos x="27" y="364"/>
                </a:cxn>
                <a:cxn ang="0">
                  <a:pos x="15" y="390"/>
                </a:cxn>
                <a:cxn ang="0">
                  <a:pos x="6" y="402"/>
                </a:cxn>
                <a:cxn ang="0">
                  <a:pos x="3" y="437"/>
                </a:cxn>
                <a:cxn ang="0">
                  <a:pos x="0" y="468"/>
                </a:cxn>
                <a:cxn ang="0">
                  <a:pos x="0" y="477"/>
                </a:cxn>
                <a:cxn ang="0">
                  <a:pos x="13" y="477"/>
                </a:cxn>
                <a:cxn ang="0">
                  <a:pos x="56" y="482"/>
                </a:cxn>
                <a:cxn ang="0">
                  <a:pos x="69" y="473"/>
                </a:cxn>
                <a:cxn ang="0">
                  <a:pos x="88" y="476"/>
                </a:cxn>
                <a:cxn ang="0">
                  <a:pos x="99" y="482"/>
                </a:cxn>
                <a:cxn ang="0">
                  <a:pos x="145" y="468"/>
                </a:cxn>
                <a:cxn ang="0">
                  <a:pos x="174" y="444"/>
                </a:cxn>
                <a:cxn ang="0">
                  <a:pos x="194" y="441"/>
                </a:cxn>
                <a:cxn ang="0">
                  <a:pos x="223" y="452"/>
                </a:cxn>
                <a:cxn ang="0">
                  <a:pos x="248" y="462"/>
                </a:cxn>
                <a:cxn ang="0">
                  <a:pos x="285" y="462"/>
                </a:cxn>
                <a:cxn ang="0">
                  <a:pos x="291" y="466"/>
                </a:cxn>
                <a:cxn ang="0">
                  <a:pos x="298" y="460"/>
                </a:cxn>
                <a:cxn ang="0">
                  <a:pos x="336" y="408"/>
                </a:cxn>
                <a:cxn ang="0">
                  <a:pos x="363" y="393"/>
                </a:cxn>
                <a:cxn ang="0">
                  <a:pos x="407" y="394"/>
                </a:cxn>
                <a:cxn ang="0">
                  <a:pos x="435" y="382"/>
                </a:cxn>
                <a:cxn ang="0">
                  <a:pos x="441" y="352"/>
                </a:cxn>
                <a:cxn ang="0">
                  <a:pos x="432" y="319"/>
                </a:cxn>
                <a:cxn ang="0">
                  <a:pos x="419" y="279"/>
                </a:cxn>
                <a:cxn ang="0">
                  <a:pos x="420" y="278"/>
                </a:cxn>
                <a:cxn ang="0">
                  <a:pos x="420" y="278"/>
                </a:cxn>
                <a:cxn ang="0">
                  <a:pos x="394" y="293"/>
                </a:cxn>
                <a:cxn ang="0">
                  <a:pos x="358" y="301"/>
                </a:cxn>
                <a:cxn ang="0">
                  <a:pos x="344" y="282"/>
                </a:cxn>
                <a:cxn ang="0">
                  <a:pos x="349" y="262"/>
                </a:cxn>
                <a:cxn ang="0">
                  <a:pos x="346" y="212"/>
                </a:cxn>
                <a:cxn ang="0">
                  <a:pos x="341" y="193"/>
                </a:cxn>
                <a:cxn ang="0">
                  <a:pos x="336" y="164"/>
                </a:cxn>
                <a:cxn ang="0">
                  <a:pos x="306" y="127"/>
                </a:cxn>
                <a:cxn ang="0">
                  <a:pos x="267" y="118"/>
                </a:cxn>
                <a:cxn ang="0">
                  <a:pos x="252" y="120"/>
                </a:cxn>
                <a:cxn ang="0">
                  <a:pos x="232" y="148"/>
                </a:cxn>
                <a:cxn ang="0">
                  <a:pos x="202" y="132"/>
                </a:cxn>
                <a:cxn ang="0">
                  <a:pos x="204" y="115"/>
                </a:cxn>
                <a:cxn ang="0">
                  <a:pos x="225" y="75"/>
                </a:cxn>
                <a:cxn ang="0">
                  <a:pos x="232" y="53"/>
                </a:cxn>
                <a:cxn ang="0">
                  <a:pos x="231" y="39"/>
                </a:cxn>
                <a:cxn ang="0">
                  <a:pos x="202" y="37"/>
                </a:cxn>
                <a:cxn ang="0">
                  <a:pos x="181" y="25"/>
                </a:cxn>
                <a:cxn ang="0">
                  <a:pos x="146" y="0"/>
                </a:cxn>
              </a:cxnLst>
              <a:rect l="0" t="0" r="r" b="b"/>
              <a:pathLst>
                <a:path w="441" h="482">
                  <a:moveTo>
                    <a:pt x="146" y="0"/>
                  </a:moveTo>
                  <a:lnTo>
                    <a:pt x="137" y="16"/>
                  </a:lnTo>
                  <a:lnTo>
                    <a:pt x="121" y="37"/>
                  </a:lnTo>
                  <a:lnTo>
                    <a:pt x="115" y="57"/>
                  </a:lnTo>
                  <a:lnTo>
                    <a:pt x="100" y="66"/>
                  </a:lnTo>
                  <a:lnTo>
                    <a:pt x="77" y="66"/>
                  </a:lnTo>
                  <a:lnTo>
                    <a:pt x="77" y="78"/>
                  </a:lnTo>
                  <a:lnTo>
                    <a:pt x="91" y="118"/>
                  </a:lnTo>
                  <a:lnTo>
                    <a:pt x="85" y="140"/>
                  </a:lnTo>
                  <a:lnTo>
                    <a:pt x="87" y="174"/>
                  </a:lnTo>
                  <a:lnTo>
                    <a:pt x="94" y="228"/>
                  </a:lnTo>
                  <a:lnTo>
                    <a:pt x="87" y="257"/>
                  </a:lnTo>
                  <a:lnTo>
                    <a:pt x="70" y="276"/>
                  </a:lnTo>
                  <a:lnTo>
                    <a:pt x="58" y="304"/>
                  </a:lnTo>
                  <a:lnTo>
                    <a:pt x="57" y="323"/>
                  </a:lnTo>
                  <a:lnTo>
                    <a:pt x="27" y="364"/>
                  </a:lnTo>
                  <a:lnTo>
                    <a:pt x="15" y="390"/>
                  </a:lnTo>
                  <a:lnTo>
                    <a:pt x="6" y="402"/>
                  </a:lnTo>
                  <a:lnTo>
                    <a:pt x="3" y="437"/>
                  </a:lnTo>
                  <a:lnTo>
                    <a:pt x="0" y="468"/>
                  </a:lnTo>
                  <a:lnTo>
                    <a:pt x="0" y="477"/>
                  </a:lnTo>
                  <a:lnTo>
                    <a:pt x="13" y="477"/>
                  </a:lnTo>
                  <a:lnTo>
                    <a:pt x="56" y="482"/>
                  </a:lnTo>
                  <a:lnTo>
                    <a:pt x="69" y="473"/>
                  </a:lnTo>
                  <a:lnTo>
                    <a:pt x="88" y="476"/>
                  </a:lnTo>
                  <a:lnTo>
                    <a:pt x="99" y="482"/>
                  </a:lnTo>
                  <a:lnTo>
                    <a:pt x="145" y="468"/>
                  </a:lnTo>
                  <a:lnTo>
                    <a:pt x="174" y="444"/>
                  </a:lnTo>
                  <a:lnTo>
                    <a:pt x="194" y="441"/>
                  </a:lnTo>
                  <a:lnTo>
                    <a:pt x="223" y="452"/>
                  </a:lnTo>
                  <a:lnTo>
                    <a:pt x="248" y="462"/>
                  </a:lnTo>
                  <a:lnTo>
                    <a:pt x="285" y="462"/>
                  </a:lnTo>
                  <a:lnTo>
                    <a:pt x="291" y="466"/>
                  </a:lnTo>
                  <a:lnTo>
                    <a:pt x="298" y="460"/>
                  </a:lnTo>
                  <a:lnTo>
                    <a:pt x="336" y="408"/>
                  </a:lnTo>
                  <a:lnTo>
                    <a:pt x="363" y="393"/>
                  </a:lnTo>
                  <a:lnTo>
                    <a:pt x="407" y="394"/>
                  </a:lnTo>
                  <a:lnTo>
                    <a:pt x="435" y="382"/>
                  </a:lnTo>
                  <a:lnTo>
                    <a:pt x="441" y="352"/>
                  </a:lnTo>
                  <a:lnTo>
                    <a:pt x="432" y="319"/>
                  </a:lnTo>
                  <a:lnTo>
                    <a:pt x="419" y="279"/>
                  </a:lnTo>
                  <a:lnTo>
                    <a:pt x="420" y="278"/>
                  </a:lnTo>
                  <a:lnTo>
                    <a:pt x="420" y="278"/>
                  </a:lnTo>
                  <a:lnTo>
                    <a:pt x="394" y="293"/>
                  </a:lnTo>
                  <a:lnTo>
                    <a:pt x="358" y="301"/>
                  </a:lnTo>
                  <a:lnTo>
                    <a:pt x="344" y="282"/>
                  </a:lnTo>
                  <a:lnTo>
                    <a:pt x="349" y="262"/>
                  </a:lnTo>
                  <a:lnTo>
                    <a:pt x="346" y="212"/>
                  </a:lnTo>
                  <a:lnTo>
                    <a:pt x="341" y="193"/>
                  </a:lnTo>
                  <a:lnTo>
                    <a:pt x="336" y="164"/>
                  </a:lnTo>
                  <a:lnTo>
                    <a:pt x="306" y="127"/>
                  </a:lnTo>
                  <a:lnTo>
                    <a:pt x="267" y="118"/>
                  </a:lnTo>
                  <a:lnTo>
                    <a:pt x="252" y="120"/>
                  </a:lnTo>
                  <a:lnTo>
                    <a:pt x="232" y="148"/>
                  </a:lnTo>
                  <a:lnTo>
                    <a:pt x="202" y="132"/>
                  </a:lnTo>
                  <a:lnTo>
                    <a:pt x="204" y="115"/>
                  </a:lnTo>
                  <a:lnTo>
                    <a:pt x="225" y="75"/>
                  </a:lnTo>
                  <a:lnTo>
                    <a:pt x="232" y="53"/>
                  </a:lnTo>
                  <a:lnTo>
                    <a:pt x="231" y="39"/>
                  </a:lnTo>
                  <a:lnTo>
                    <a:pt x="202" y="37"/>
                  </a:lnTo>
                  <a:lnTo>
                    <a:pt x="181" y="25"/>
                  </a:lnTo>
                  <a:lnTo>
                    <a:pt x="146"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237" name="Freeform 20">
              <a:extLst>
                <a:ext uri="{FF2B5EF4-FFF2-40B4-BE49-F238E27FC236}">
                  <a16:creationId xmlns:a16="http://schemas.microsoft.com/office/drawing/2014/main" id="{3B536627-F971-CBCC-8BB8-46690B27E7FA}"/>
                </a:ext>
              </a:extLst>
            </p:cNvPr>
            <p:cNvSpPr>
              <a:spLocks/>
            </p:cNvSpPr>
            <p:nvPr/>
          </p:nvSpPr>
          <p:spPr bwMode="auto">
            <a:xfrm>
              <a:off x="1076325" y="846138"/>
              <a:ext cx="1065213" cy="1008062"/>
            </a:xfrm>
            <a:custGeom>
              <a:avLst/>
              <a:gdLst/>
              <a:ahLst/>
              <a:cxnLst>
                <a:cxn ang="0">
                  <a:pos x="318" y="2"/>
                </a:cxn>
                <a:cxn ang="0">
                  <a:pos x="261" y="31"/>
                </a:cxn>
                <a:cxn ang="0">
                  <a:pos x="238" y="24"/>
                </a:cxn>
                <a:cxn ang="0">
                  <a:pos x="196" y="27"/>
                </a:cxn>
                <a:cxn ang="0">
                  <a:pos x="186" y="52"/>
                </a:cxn>
                <a:cxn ang="0">
                  <a:pos x="172" y="100"/>
                </a:cxn>
                <a:cxn ang="0">
                  <a:pos x="163" y="137"/>
                </a:cxn>
                <a:cxn ang="0">
                  <a:pos x="164" y="166"/>
                </a:cxn>
                <a:cxn ang="0">
                  <a:pos x="172" y="198"/>
                </a:cxn>
                <a:cxn ang="0">
                  <a:pos x="146" y="243"/>
                </a:cxn>
                <a:cxn ang="0">
                  <a:pos x="145" y="293"/>
                </a:cxn>
                <a:cxn ang="0">
                  <a:pos x="109" y="345"/>
                </a:cxn>
                <a:cxn ang="0">
                  <a:pos x="76" y="360"/>
                </a:cxn>
                <a:cxn ang="0">
                  <a:pos x="32" y="401"/>
                </a:cxn>
                <a:cxn ang="0">
                  <a:pos x="11" y="471"/>
                </a:cxn>
                <a:cxn ang="0">
                  <a:pos x="48" y="478"/>
                </a:cxn>
                <a:cxn ang="0">
                  <a:pos x="39" y="456"/>
                </a:cxn>
                <a:cxn ang="0">
                  <a:pos x="67" y="454"/>
                </a:cxn>
                <a:cxn ang="0">
                  <a:pos x="106" y="429"/>
                </a:cxn>
                <a:cxn ang="0">
                  <a:pos x="156" y="408"/>
                </a:cxn>
                <a:cxn ang="0">
                  <a:pos x="194" y="392"/>
                </a:cxn>
                <a:cxn ang="0">
                  <a:pos x="222" y="376"/>
                </a:cxn>
                <a:cxn ang="0">
                  <a:pos x="255" y="393"/>
                </a:cxn>
                <a:cxn ang="0">
                  <a:pos x="266" y="380"/>
                </a:cxn>
                <a:cxn ang="0">
                  <a:pos x="279" y="377"/>
                </a:cxn>
                <a:cxn ang="0">
                  <a:pos x="266" y="359"/>
                </a:cxn>
                <a:cxn ang="0">
                  <a:pos x="288" y="337"/>
                </a:cxn>
                <a:cxn ang="0">
                  <a:pos x="312" y="357"/>
                </a:cxn>
                <a:cxn ang="0">
                  <a:pos x="346" y="413"/>
                </a:cxn>
                <a:cxn ang="0">
                  <a:pos x="377" y="398"/>
                </a:cxn>
                <a:cxn ang="0">
                  <a:pos x="380" y="365"/>
                </a:cxn>
                <a:cxn ang="0">
                  <a:pos x="427" y="381"/>
                </a:cxn>
                <a:cxn ang="0">
                  <a:pos x="451" y="351"/>
                </a:cxn>
                <a:cxn ang="0">
                  <a:pos x="460" y="329"/>
                </a:cxn>
                <a:cxn ang="0">
                  <a:pos x="434" y="292"/>
                </a:cxn>
                <a:cxn ang="0">
                  <a:pos x="412" y="266"/>
                </a:cxn>
                <a:cxn ang="0">
                  <a:pos x="439" y="262"/>
                </a:cxn>
                <a:cxn ang="0">
                  <a:pos x="467" y="269"/>
                </a:cxn>
                <a:cxn ang="0">
                  <a:pos x="493" y="245"/>
                </a:cxn>
                <a:cxn ang="0">
                  <a:pos x="462" y="206"/>
                </a:cxn>
                <a:cxn ang="0">
                  <a:pos x="483" y="175"/>
                </a:cxn>
                <a:cxn ang="0">
                  <a:pos x="486" y="144"/>
                </a:cxn>
                <a:cxn ang="0">
                  <a:pos x="510" y="107"/>
                </a:cxn>
                <a:cxn ang="0">
                  <a:pos x="504" y="85"/>
                </a:cxn>
                <a:cxn ang="0">
                  <a:pos x="489" y="52"/>
                </a:cxn>
                <a:cxn ang="0">
                  <a:pos x="436" y="49"/>
                </a:cxn>
                <a:cxn ang="0">
                  <a:pos x="402" y="71"/>
                </a:cxn>
                <a:cxn ang="0">
                  <a:pos x="339" y="86"/>
                </a:cxn>
                <a:cxn ang="0">
                  <a:pos x="358" y="46"/>
                </a:cxn>
                <a:cxn ang="0">
                  <a:pos x="402" y="24"/>
                </a:cxn>
                <a:cxn ang="0">
                  <a:pos x="402" y="16"/>
                </a:cxn>
                <a:cxn ang="0">
                  <a:pos x="355" y="8"/>
                </a:cxn>
              </a:cxnLst>
              <a:rect l="0" t="0" r="r" b="b"/>
              <a:pathLst>
                <a:path w="510" h="482">
                  <a:moveTo>
                    <a:pt x="333" y="0"/>
                  </a:moveTo>
                  <a:cubicBezTo>
                    <a:pt x="318" y="2"/>
                    <a:pt x="318" y="2"/>
                    <a:pt x="318" y="2"/>
                  </a:cubicBezTo>
                  <a:cubicBezTo>
                    <a:pt x="296" y="20"/>
                    <a:pt x="296" y="20"/>
                    <a:pt x="296" y="20"/>
                  </a:cubicBezTo>
                  <a:cubicBezTo>
                    <a:pt x="261" y="31"/>
                    <a:pt x="261" y="31"/>
                    <a:pt x="261" y="31"/>
                  </a:cubicBezTo>
                  <a:cubicBezTo>
                    <a:pt x="253" y="26"/>
                    <a:pt x="253" y="26"/>
                    <a:pt x="253" y="26"/>
                  </a:cubicBezTo>
                  <a:cubicBezTo>
                    <a:pt x="238" y="24"/>
                    <a:pt x="238" y="24"/>
                    <a:pt x="238" y="24"/>
                  </a:cubicBezTo>
                  <a:cubicBezTo>
                    <a:pt x="228" y="31"/>
                    <a:pt x="228" y="31"/>
                    <a:pt x="228" y="31"/>
                  </a:cubicBezTo>
                  <a:cubicBezTo>
                    <a:pt x="196" y="27"/>
                    <a:pt x="196" y="27"/>
                    <a:pt x="196" y="27"/>
                  </a:cubicBezTo>
                  <a:cubicBezTo>
                    <a:pt x="186" y="27"/>
                    <a:pt x="186" y="27"/>
                    <a:pt x="186" y="27"/>
                  </a:cubicBezTo>
                  <a:cubicBezTo>
                    <a:pt x="186" y="52"/>
                    <a:pt x="186" y="52"/>
                    <a:pt x="186" y="52"/>
                  </a:cubicBezTo>
                  <a:cubicBezTo>
                    <a:pt x="174" y="86"/>
                    <a:pt x="174" y="86"/>
                    <a:pt x="174" y="86"/>
                  </a:cubicBezTo>
                  <a:cubicBezTo>
                    <a:pt x="172" y="100"/>
                    <a:pt x="172" y="100"/>
                    <a:pt x="172" y="100"/>
                  </a:cubicBezTo>
                  <a:cubicBezTo>
                    <a:pt x="159" y="118"/>
                    <a:pt x="159" y="118"/>
                    <a:pt x="159" y="118"/>
                  </a:cubicBezTo>
                  <a:cubicBezTo>
                    <a:pt x="163" y="137"/>
                    <a:pt x="163" y="137"/>
                    <a:pt x="163" y="137"/>
                  </a:cubicBezTo>
                  <a:cubicBezTo>
                    <a:pt x="167" y="160"/>
                    <a:pt x="167" y="160"/>
                    <a:pt x="167" y="160"/>
                  </a:cubicBezTo>
                  <a:cubicBezTo>
                    <a:pt x="164" y="166"/>
                    <a:pt x="164" y="166"/>
                    <a:pt x="164" y="166"/>
                  </a:cubicBezTo>
                  <a:cubicBezTo>
                    <a:pt x="174" y="184"/>
                    <a:pt x="174" y="184"/>
                    <a:pt x="174" y="184"/>
                  </a:cubicBezTo>
                  <a:cubicBezTo>
                    <a:pt x="172" y="198"/>
                    <a:pt x="172" y="198"/>
                    <a:pt x="172" y="198"/>
                  </a:cubicBezTo>
                  <a:cubicBezTo>
                    <a:pt x="157" y="212"/>
                    <a:pt x="157" y="212"/>
                    <a:pt x="157" y="212"/>
                  </a:cubicBezTo>
                  <a:cubicBezTo>
                    <a:pt x="146" y="243"/>
                    <a:pt x="146" y="243"/>
                    <a:pt x="146" y="243"/>
                  </a:cubicBezTo>
                  <a:cubicBezTo>
                    <a:pt x="145" y="266"/>
                    <a:pt x="145" y="266"/>
                    <a:pt x="145" y="266"/>
                  </a:cubicBezTo>
                  <a:cubicBezTo>
                    <a:pt x="145" y="293"/>
                    <a:pt x="145" y="293"/>
                    <a:pt x="145" y="293"/>
                  </a:cubicBezTo>
                  <a:cubicBezTo>
                    <a:pt x="134" y="320"/>
                    <a:pt x="134" y="320"/>
                    <a:pt x="134" y="320"/>
                  </a:cubicBezTo>
                  <a:cubicBezTo>
                    <a:pt x="109" y="345"/>
                    <a:pt x="109" y="345"/>
                    <a:pt x="109" y="345"/>
                  </a:cubicBezTo>
                  <a:cubicBezTo>
                    <a:pt x="89" y="360"/>
                    <a:pt x="89" y="360"/>
                    <a:pt x="89" y="360"/>
                  </a:cubicBezTo>
                  <a:cubicBezTo>
                    <a:pt x="76" y="360"/>
                    <a:pt x="76" y="360"/>
                    <a:pt x="76" y="360"/>
                  </a:cubicBezTo>
                  <a:cubicBezTo>
                    <a:pt x="46" y="380"/>
                    <a:pt x="46" y="380"/>
                    <a:pt x="46" y="380"/>
                  </a:cubicBezTo>
                  <a:cubicBezTo>
                    <a:pt x="32" y="401"/>
                    <a:pt x="32" y="401"/>
                    <a:pt x="32" y="401"/>
                  </a:cubicBezTo>
                  <a:cubicBezTo>
                    <a:pt x="0" y="459"/>
                    <a:pt x="0" y="459"/>
                    <a:pt x="0" y="459"/>
                  </a:cubicBezTo>
                  <a:cubicBezTo>
                    <a:pt x="11" y="471"/>
                    <a:pt x="11" y="471"/>
                    <a:pt x="11" y="471"/>
                  </a:cubicBezTo>
                  <a:cubicBezTo>
                    <a:pt x="20" y="482"/>
                    <a:pt x="20" y="482"/>
                    <a:pt x="20" y="482"/>
                  </a:cubicBezTo>
                  <a:cubicBezTo>
                    <a:pt x="48" y="478"/>
                    <a:pt x="48" y="478"/>
                    <a:pt x="48" y="478"/>
                  </a:cubicBezTo>
                  <a:cubicBezTo>
                    <a:pt x="50" y="462"/>
                    <a:pt x="50" y="462"/>
                    <a:pt x="50" y="462"/>
                  </a:cubicBezTo>
                  <a:cubicBezTo>
                    <a:pt x="39" y="456"/>
                    <a:pt x="39" y="456"/>
                    <a:pt x="39" y="456"/>
                  </a:cubicBezTo>
                  <a:cubicBezTo>
                    <a:pt x="42" y="451"/>
                    <a:pt x="42" y="451"/>
                    <a:pt x="42" y="451"/>
                  </a:cubicBezTo>
                  <a:cubicBezTo>
                    <a:pt x="67" y="454"/>
                    <a:pt x="67" y="454"/>
                    <a:pt x="67" y="454"/>
                  </a:cubicBezTo>
                  <a:cubicBezTo>
                    <a:pt x="97" y="445"/>
                    <a:pt x="97" y="445"/>
                    <a:pt x="97" y="445"/>
                  </a:cubicBezTo>
                  <a:cubicBezTo>
                    <a:pt x="106" y="429"/>
                    <a:pt x="106" y="429"/>
                    <a:pt x="106" y="429"/>
                  </a:cubicBezTo>
                  <a:cubicBezTo>
                    <a:pt x="138" y="418"/>
                    <a:pt x="138" y="418"/>
                    <a:pt x="138" y="418"/>
                  </a:cubicBezTo>
                  <a:cubicBezTo>
                    <a:pt x="156" y="408"/>
                    <a:pt x="156" y="408"/>
                    <a:pt x="156" y="408"/>
                  </a:cubicBezTo>
                  <a:cubicBezTo>
                    <a:pt x="173" y="409"/>
                    <a:pt x="173" y="409"/>
                    <a:pt x="173" y="409"/>
                  </a:cubicBezTo>
                  <a:cubicBezTo>
                    <a:pt x="194" y="392"/>
                    <a:pt x="194" y="392"/>
                    <a:pt x="194" y="392"/>
                  </a:cubicBezTo>
                  <a:cubicBezTo>
                    <a:pt x="198" y="375"/>
                    <a:pt x="198" y="375"/>
                    <a:pt x="198" y="375"/>
                  </a:cubicBezTo>
                  <a:cubicBezTo>
                    <a:pt x="222" y="376"/>
                    <a:pt x="222" y="376"/>
                    <a:pt x="222" y="376"/>
                  </a:cubicBezTo>
                  <a:cubicBezTo>
                    <a:pt x="235" y="391"/>
                    <a:pt x="235" y="391"/>
                    <a:pt x="235" y="391"/>
                  </a:cubicBezTo>
                  <a:cubicBezTo>
                    <a:pt x="255" y="393"/>
                    <a:pt x="255" y="393"/>
                    <a:pt x="255" y="393"/>
                  </a:cubicBezTo>
                  <a:cubicBezTo>
                    <a:pt x="275" y="390"/>
                    <a:pt x="275" y="390"/>
                    <a:pt x="275" y="390"/>
                  </a:cubicBezTo>
                  <a:cubicBezTo>
                    <a:pt x="266" y="380"/>
                    <a:pt x="266" y="380"/>
                    <a:pt x="266" y="380"/>
                  </a:cubicBezTo>
                  <a:cubicBezTo>
                    <a:pt x="267" y="370"/>
                    <a:pt x="267" y="370"/>
                    <a:pt x="267" y="370"/>
                  </a:cubicBezTo>
                  <a:cubicBezTo>
                    <a:pt x="279" y="377"/>
                    <a:pt x="279" y="377"/>
                    <a:pt x="279" y="377"/>
                  </a:cubicBezTo>
                  <a:cubicBezTo>
                    <a:pt x="275" y="363"/>
                    <a:pt x="275" y="363"/>
                    <a:pt x="275" y="363"/>
                  </a:cubicBezTo>
                  <a:cubicBezTo>
                    <a:pt x="266" y="359"/>
                    <a:pt x="266" y="359"/>
                    <a:pt x="266" y="359"/>
                  </a:cubicBezTo>
                  <a:cubicBezTo>
                    <a:pt x="274" y="335"/>
                    <a:pt x="274" y="335"/>
                    <a:pt x="274" y="335"/>
                  </a:cubicBezTo>
                  <a:cubicBezTo>
                    <a:pt x="288" y="337"/>
                    <a:pt x="288" y="337"/>
                    <a:pt x="288" y="337"/>
                  </a:cubicBezTo>
                  <a:cubicBezTo>
                    <a:pt x="303" y="330"/>
                    <a:pt x="303" y="330"/>
                    <a:pt x="303" y="330"/>
                  </a:cubicBezTo>
                  <a:cubicBezTo>
                    <a:pt x="312" y="357"/>
                    <a:pt x="312" y="357"/>
                    <a:pt x="312" y="357"/>
                  </a:cubicBezTo>
                  <a:cubicBezTo>
                    <a:pt x="339" y="390"/>
                    <a:pt x="339" y="390"/>
                    <a:pt x="339" y="390"/>
                  </a:cubicBezTo>
                  <a:cubicBezTo>
                    <a:pt x="346" y="413"/>
                    <a:pt x="346" y="413"/>
                    <a:pt x="346" y="413"/>
                  </a:cubicBezTo>
                  <a:cubicBezTo>
                    <a:pt x="350" y="417"/>
                    <a:pt x="350" y="417"/>
                    <a:pt x="350" y="417"/>
                  </a:cubicBezTo>
                  <a:cubicBezTo>
                    <a:pt x="377" y="398"/>
                    <a:pt x="377" y="398"/>
                    <a:pt x="377" y="398"/>
                  </a:cubicBezTo>
                  <a:cubicBezTo>
                    <a:pt x="377" y="369"/>
                    <a:pt x="377" y="369"/>
                    <a:pt x="377" y="369"/>
                  </a:cubicBezTo>
                  <a:cubicBezTo>
                    <a:pt x="380" y="365"/>
                    <a:pt x="380" y="365"/>
                    <a:pt x="380" y="365"/>
                  </a:cubicBezTo>
                  <a:cubicBezTo>
                    <a:pt x="403" y="391"/>
                    <a:pt x="403" y="391"/>
                    <a:pt x="403" y="391"/>
                  </a:cubicBezTo>
                  <a:cubicBezTo>
                    <a:pt x="403" y="391"/>
                    <a:pt x="422" y="381"/>
                    <a:pt x="427" y="381"/>
                  </a:cubicBezTo>
                  <a:cubicBezTo>
                    <a:pt x="432" y="381"/>
                    <a:pt x="441" y="381"/>
                    <a:pt x="441" y="381"/>
                  </a:cubicBezTo>
                  <a:cubicBezTo>
                    <a:pt x="451" y="351"/>
                    <a:pt x="451" y="351"/>
                    <a:pt x="451" y="351"/>
                  </a:cubicBezTo>
                  <a:cubicBezTo>
                    <a:pt x="462" y="343"/>
                    <a:pt x="462" y="343"/>
                    <a:pt x="462" y="343"/>
                  </a:cubicBezTo>
                  <a:cubicBezTo>
                    <a:pt x="460" y="329"/>
                    <a:pt x="460" y="329"/>
                    <a:pt x="460" y="329"/>
                  </a:cubicBezTo>
                  <a:cubicBezTo>
                    <a:pt x="445" y="316"/>
                    <a:pt x="445" y="316"/>
                    <a:pt x="445" y="316"/>
                  </a:cubicBezTo>
                  <a:cubicBezTo>
                    <a:pt x="434" y="292"/>
                    <a:pt x="434" y="292"/>
                    <a:pt x="434" y="292"/>
                  </a:cubicBezTo>
                  <a:cubicBezTo>
                    <a:pt x="413" y="279"/>
                    <a:pt x="413" y="279"/>
                    <a:pt x="413" y="279"/>
                  </a:cubicBezTo>
                  <a:cubicBezTo>
                    <a:pt x="412" y="266"/>
                    <a:pt x="412" y="266"/>
                    <a:pt x="412" y="266"/>
                  </a:cubicBezTo>
                  <a:cubicBezTo>
                    <a:pt x="422" y="262"/>
                    <a:pt x="422" y="262"/>
                    <a:pt x="422" y="262"/>
                  </a:cubicBezTo>
                  <a:cubicBezTo>
                    <a:pt x="439" y="262"/>
                    <a:pt x="439" y="262"/>
                    <a:pt x="439" y="262"/>
                  </a:cubicBezTo>
                  <a:cubicBezTo>
                    <a:pt x="456" y="275"/>
                    <a:pt x="456" y="275"/>
                    <a:pt x="456" y="275"/>
                  </a:cubicBezTo>
                  <a:cubicBezTo>
                    <a:pt x="467" y="269"/>
                    <a:pt x="467" y="269"/>
                    <a:pt x="467" y="269"/>
                  </a:cubicBezTo>
                  <a:cubicBezTo>
                    <a:pt x="471" y="257"/>
                    <a:pt x="471" y="257"/>
                    <a:pt x="471" y="257"/>
                  </a:cubicBezTo>
                  <a:cubicBezTo>
                    <a:pt x="493" y="245"/>
                    <a:pt x="493" y="245"/>
                    <a:pt x="493" y="245"/>
                  </a:cubicBezTo>
                  <a:cubicBezTo>
                    <a:pt x="491" y="226"/>
                    <a:pt x="491" y="226"/>
                    <a:pt x="491" y="226"/>
                  </a:cubicBezTo>
                  <a:cubicBezTo>
                    <a:pt x="462" y="206"/>
                    <a:pt x="462" y="206"/>
                    <a:pt x="462" y="206"/>
                  </a:cubicBezTo>
                  <a:cubicBezTo>
                    <a:pt x="464" y="195"/>
                    <a:pt x="464" y="195"/>
                    <a:pt x="464" y="195"/>
                  </a:cubicBezTo>
                  <a:cubicBezTo>
                    <a:pt x="483" y="175"/>
                    <a:pt x="483" y="175"/>
                    <a:pt x="483" y="175"/>
                  </a:cubicBezTo>
                  <a:cubicBezTo>
                    <a:pt x="490" y="158"/>
                    <a:pt x="490" y="158"/>
                    <a:pt x="490" y="158"/>
                  </a:cubicBezTo>
                  <a:cubicBezTo>
                    <a:pt x="486" y="144"/>
                    <a:pt x="486" y="144"/>
                    <a:pt x="486" y="144"/>
                  </a:cubicBezTo>
                  <a:cubicBezTo>
                    <a:pt x="485" y="120"/>
                    <a:pt x="485" y="120"/>
                    <a:pt x="485" y="120"/>
                  </a:cubicBezTo>
                  <a:cubicBezTo>
                    <a:pt x="510" y="107"/>
                    <a:pt x="510" y="107"/>
                    <a:pt x="510" y="107"/>
                  </a:cubicBezTo>
                  <a:cubicBezTo>
                    <a:pt x="510" y="107"/>
                    <a:pt x="510" y="107"/>
                    <a:pt x="510" y="107"/>
                  </a:cubicBezTo>
                  <a:cubicBezTo>
                    <a:pt x="504" y="85"/>
                    <a:pt x="504" y="85"/>
                    <a:pt x="504" y="85"/>
                  </a:cubicBezTo>
                  <a:cubicBezTo>
                    <a:pt x="504" y="60"/>
                    <a:pt x="504" y="60"/>
                    <a:pt x="504" y="60"/>
                  </a:cubicBezTo>
                  <a:cubicBezTo>
                    <a:pt x="489" y="52"/>
                    <a:pt x="489" y="52"/>
                    <a:pt x="489" y="52"/>
                  </a:cubicBezTo>
                  <a:cubicBezTo>
                    <a:pt x="455" y="47"/>
                    <a:pt x="455" y="47"/>
                    <a:pt x="455" y="47"/>
                  </a:cubicBezTo>
                  <a:cubicBezTo>
                    <a:pt x="436" y="49"/>
                    <a:pt x="436" y="49"/>
                    <a:pt x="436" y="49"/>
                  </a:cubicBezTo>
                  <a:cubicBezTo>
                    <a:pt x="425" y="60"/>
                    <a:pt x="425" y="60"/>
                    <a:pt x="425" y="60"/>
                  </a:cubicBezTo>
                  <a:cubicBezTo>
                    <a:pt x="402" y="71"/>
                    <a:pt x="402" y="71"/>
                    <a:pt x="402" y="71"/>
                  </a:cubicBezTo>
                  <a:cubicBezTo>
                    <a:pt x="358" y="79"/>
                    <a:pt x="358" y="79"/>
                    <a:pt x="358" y="79"/>
                  </a:cubicBezTo>
                  <a:cubicBezTo>
                    <a:pt x="339" y="86"/>
                    <a:pt x="339" y="86"/>
                    <a:pt x="339" y="86"/>
                  </a:cubicBezTo>
                  <a:cubicBezTo>
                    <a:pt x="340" y="64"/>
                    <a:pt x="340" y="64"/>
                    <a:pt x="340" y="64"/>
                  </a:cubicBezTo>
                  <a:cubicBezTo>
                    <a:pt x="358" y="46"/>
                    <a:pt x="358" y="46"/>
                    <a:pt x="358" y="46"/>
                  </a:cubicBezTo>
                  <a:cubicBezTo>
                    <a:pt x="375" y="37"/>
                    <a:pt x="375" y="37"/>
                    <a:pt x="375" y="37"/>
                  </a:cubicBezTo>
                  <a:cubicBezTo>
                    <a:pt x="402" y="24"/>
                    <a:pt x="402" y="24"/>
                    <a:pt x="402" y="24"/>
                  </a:cubicBezTo>
                  <a:cubicBezTo>
                    <a:pt x="407" y="19"/>
                    <a:pt x="407" y="19"/>
                    <a:pt x="407" y="19"/>
                  </a:cubicBezTo>
                  <a:cubicBezTo>
                    <a:pt x="402" y="16"/>
                    <a:pt x="402" y="16"/>
                    <a:pt x="402" y="16"/>
                  </a:cubicBezTo>
                  <a:cubicBezTo>
                    <a:pt x="374" y="16"/>
                    <a:pt x="374" y="16"/>
                    <a:pt x="374" y="16"/>
                  </a:cubicBezTo>
                  <a:cubicBezTo>
                    <a:pt x="355" y="8"/>
                    <a:pt x="355" y="8"/>
                    <a:pt x="355" y="8"/>
                  </a:cubicBezTo>
                  <a:lnTo>
                    <a:pt x="333"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238" name="Freeform 21">
              <a:extLst>
                <a:ext uri="{FF2B5EF4-FFF2-40B4-BE49-F238E27FC236}">
                  <a16:creationId xmlns:a16="http://schemas.microsoft.com/office/drawing/2014/main" id="{DDAD9E4E-97B1-80EF-9C44-A719745EC023}"/>
                </a:ext>
              </a:extLst>
            </p:cNvPr>
            <p:cNvSpPr>
              <a:spLocks/>
            </p:cNvSpPr>
            <p:nvPr/>
          </p:nvSpPr>
          <p:spPr bwMode="auto">
            <a:xfrm>
              <a:off x="1806575" y="903288"/>
              <a:ext cx="1247775" cy="1065212"/>
            </a:xfrm>
            <a:custGeom>
              <a:avLst/>
              <a:gdLst/>
              <a:ahLst/>
              <a:cxnLst>
                <a:cxn ang="0">
                  <a:pos x="351" y="3"/>
                </a:cxn>
                <a:cxn ang="0">
                  <a:pos x="308" y="13"/>
                </a:cxn>
                <a:cxn ang="0">
                  <a:pos x="308" y="39"/>
                </a:cxn>
                <a:cxn ang="0">
                  <a:pos x="308" y="65"/>
                </a:cxn>
                <a:cxn ang="0">
                  <a:pos x="324" y="105"/>
                </a:cxn>
                <a:cxn ang="0">
                  <a:pos x="308" y="110"/>
                </a:cxn>
                <a:cxn ang="0">
                  <a:pos x="274" y="117"/>
                </a:cxn>
                <a:cxn ang="0">
                  <a:pos x="207" y="104"/>
                </a:cxn>
                <a:cxn ang="0">
                  <a:pos x="194" y="91"/>
                </a:cxn>
                <a:cxn ang="0">
                  <a:pos x="160" y="80"/>
                </a:cxn>
                <a:cxn ang="0">
                  <a:pos x="136" y="117"/>
                </a:cxn>
                <a:cxn ang="0">
                  <a:pos x="133" y="148"/>
                </a:cxn>
                <a:cxn ang="0">
                  <a:pos x="112" y="179"/>
                </a:cxn>
                <a:cxn ang="0">
                  <a:pos x="143" y="218"/>
                </a:cxn>
                <a:cxn ang="0">
                  <a:pos x="117" y="242"/>
                </a:cxn>
                <a:cxn ang="0">
                  <a:pos x="89" y="235"/>
                </a:cxn>
                <a:cxn ang="0">
                  <a:pos x="62" y="239"/>
                </a:cxn>
                <a:cxn ang="0">
                  <a:pos x="84" y="265"/>
                </a:cxn>
                <a:cxn ang="0">
                  <a:pos x="110" y="302"/>
                </a:cxn>
                <a:cxn ang="0">
                  <a:pos x="101" y="324"/>
                </a:cxn>
                <a:cxn ang="0">
                  <a:pos x="77" y="354"/>
                </a:cxn>
                <a:cxn ang="0">
                  <a:pos x="30" y="338"/>
                </a:cxn>
                <a:cxn ang="0">
                  <a:pos x="27" y="371"/>
                </a:cxn>
                <a:cxn ang="0">
                  <a:pos x="7" y="399"/>
                </a:cxn>
                <a:cxn ang="0">
                  <a:pos x="24" y="430"/>
                </a:cxn>
                <a:cxn ang="0">
                  <a:pos x="52" y="416"/>
                </a:cxn>
                <a:cxn ang="0">
                  <a:pos x="93" y="443"/>
                </a:cxn>
                <a:cxn ang="0">
                  <a:pos x="154" y="452"/>
                </a:cxn>
                <a:cxn ang="0">
                  <a:pos x="192" y="505"/>
                </a:cxn>
                <a:cxn ang="0">
                  <a:pos x="240" y="504"/>
                </a:cxn>
                <a:cxn ang="0">
                  <a:pos x="262" y="498"/>
                </a:cxn>
                <a:cxn ang="0">
                  <a:pos x="292" y="510"/>
                </a:cxn>
                <a:cxn ang="0">
                  <a:pos x="296" y="496"/>
                </a:cxn>
                <a:cxn ang="0">
                  <a:pos x="328" y="481"/>
                </a:cxn>
                <a:cxn ang="0">
                  <a:pos x="334" y="499"/>
                </a:cxn>
                <a:cxn ang="0">
                  <a:pos x="333" y="470"/>
                </a:cxn>
                <a:cxn ang="0">
                  <a:pos x="328" y="444"/>
                </a:cxn>
                <a:cxn ang="0">
                  <a:pos x="339" y="433"/>
                </a:cxn>
                <a:cxn ang="0">
                  <a:pos x="380" y="421"/>
                </a:cxn>
                <a:cxn ang="0">
                  <a:pos x="398" y="430"/>
                </a:cxn>
                <a:cxn ang="0">
                  <a:pos x="428" y="433"/>
                </a:cxn>
                <a:cxn ang="0">
                  <a:pos x="455" y="454"/>
                </a:cxn>
                <a:cxn ang="0">
                  <a:pos x="468" y="446"/>
                </a:cxn>
                <a:cxn ang="0">
                  <a:pos x="506" y="444"/>
                </a:cxn>
                <a:cxn ang="0">
                  <a:pos x="537" y="416"/>
                </a:cxn>
                <a:cxn ang="0">
                  <a:pos x="557" y="411"/>
                </a:cxn>
                <a:cxn ang="0">
                  <a:pos x="597" y="416"/>
                </a:cxn>
                <a:cxn ang="0">
                  <a:pos x="582" y="363"/>
                </a:cxn>
                <a:cxn ang="0">
                  <a:pos x="517" y="341"/>
                </a:cxn>
                <a:cxn ang="0">
                  <a:pos x="487" y="321"/>
                </a:cxn>
                <a:cxn ang="0">
                  <a:pos x="480" y="286"/>
                </a:cxn>
                <a:cxn ang="0">
                  <a:pos x="479" y="255"/>
                </a:cxn>
                <a:cxn ang="0">
                  <a:pos x="451" y="252"/>
                </a:cxn>
                <a:cxn ang="0">
                  <a:pos x="443" y="237"/>
                </a:cxn>
                <a:cxn ang="0">
                  <a:pos x="472" y="230"/>
                </a:cxn>
                <a:cxn ang="0">
                  <a:pos x="461" y="216"/>
                </a:cxn>
                <a:cxn ang="0">
                  <a:pos x="427" y="161"/>
                </a:cxn>
                <a:cxn ang="0">
                  <a:pos x="413" y="135"/>
                </a:cxn>
                <a:cxn ang="0">
                  <a:pos x="374" y="49"/>
                </a:cxn>
                <a:cxn ang="0">
                  <a:pos x="345" y="14"/>
                </a:cxn>
                <a:cxn ang="0">
                  <a:pos x="364" y="0"/>
                </a:cxn>
              </a:cxnLst>
              <a:rect l="0" t="0" r="r" b="b"/>
              <a:pathLst>
                <a:path w="597" h="510">
                  <a:moveTo>
                    <a:pt x="364" y="0"/>
                  </a:moveTo>
                  <a:cubicBezTo>
                    <a:pt x="351" y="3"/>
                    <a:pt x="351" y="3"/>
                    <a:pt x="351" y="3"/>
                  </a:cubicBezTo>
                  <a:cubicBezTo>
                    <a:pt x="329" y="11"/>
                    <a:pt x="329" y="11"/>
                    <a:pt x="329" y="11"/>
                  </a:cubicBezTo>
                  <a:cubicBezTo>
                    <a:pt x="308" y="13"/>
                    <a:pt x="308" y="13"/>
                    <a:pt x="308" y="13"/>
                  </a:cubicBezTo>
                  <a:cubicBezTo>
                    <a:pt x="301" y="17"/>
                    <a:pt x="301" y="17"/>
                    <a:pt x="301" y="17"/>
                  </a:cubicBezTo>
                  <a:cubicBezTo>
                    <a:pt x="308" y="39"/>
                    <a:pt x="308" y="39"/>
                    <a:pt x="308" y="39"/>
                  </a:cubicBezTo>
                  <a:cubicBezTo>
                    <a:pt x="307" y="52"/>
                    <a:pt x="307" y="52"/>
                    <a:pt x="307" y="52"/>
                  </a:cubicBezTo>
                  <a:cubicBezTo>
                    <a:pt x="308" y="65"/>
                    <a:pt x="308" y="65"/>
                    <a:pt x="308" y="65"/>
                  </a:cubicBezTo>
                  <a:cubicBezTo>
                    <a:pt x="314" y="73"/>
                    <a:pt x="314" y="73"/>
                    <a:pt x="314" y="73"/>
                  </a:cubicBezTo>
                  <a:cubicBezTo>
                    <a:pt x="324" y="105"/>
                    <a:pt x="324" y="105"/>
                    <a:pt x="324" y="105"/>
                  </a:cubicBezTo>
                  <a:cubicBezTo>
                    <a:pt x="316" y="113"/>
                    <a:pt x="316" y="113"/>
                    <a:pt x="316" y="113"/>
                  </a:cubicBezTo>
                  <a:cubicBezTo>
                    <a:pt x="308" y="110"/>
                    <a:pt x="308" y="110"/>
                    <a:pt x="308" y="110"/>
                  </a:cubicBezTo>
                  <a:cubicBezTo>
                    <a:pt x="297" y="109"/>
                    <a:pt x="297" y="109"/>
                    <a:pt x="297" y="109"/>
                  </a:cubicBezTo>
                  <a:cubicBezTo>
                    <a:pt x="274" y="117"/>
                    <a:pt x="274" y="117"/>
                    <a:pt x="274" y="117"/>
                  </a:cubicBezTo>
                  <a:cubicBezTo>
                    <a:pt x="264" y="135"/>
                    <a:pt x="264" y="135"/>
                    <a:pt x="264" y="135"/>
                  </a:cubicBezTo>
                  <a:cubicBezTo>
                    <a:pt x="207" y="104"/>
                    <a:pt x="207" y="104"/>
                    <a:pt x="207" y="104"/>
                  </a:cubicBezTo>
                  <a:cubicBezTo>
                    <a:pt x="196" y="100"/>
                    <a:pt x="196" y="100"/>
                    <a:pt x="196" y="100"/>
                  </a:cubicBezTo>
                  <a:cubicBezTo>
                    <a:pt x="194" y="91"/>
                    <a:pt x="194" y="91"/>
                    <a:pt x="194" y="91"/>
                  </a:cubicBezTo>
                  <a:cubicBezTo>
                    <a:pt x="186" y="82"/>
                    <a:pt x="186" y="82"/>
                    <a:pt x="186" y="82"/>
                  </a:cubicBezTo>
                  <a:cubicBezTo>
                    <a:pt x="160" y="80"/>
                    <a:pt x="160" y="80"/>
                    <a:pt x="160" y="80"/>
                  </a:cubicBezTo>
                  <a:cubicBezTo>
                    <a:pt x="135" y="93"/>
                    <a:pt x="135" y="93"/>
                    <a:pt x="135" y="93"/>
                  </a:cubicBezTo>
                  <a:cubicBezTo>
                    <a:pt x="136" y="117"/>
                    <a:pt x="136" y="117"/>
                    <a:pt x="136" y="117"/>
                  </a:cubicBezTo>
                  <a:cubicBezTo>
                    <a:pt x="140" y="131"/>
                    <a:pt x="140" y="131"/>
                    <a:pt x="140" y="131"/>
                  </a:cubicBezTo>
                  <a:cubicBezTo>
                    <a:pt x="133" y="148"/>
                    <a:pt x="133" y="148"/>
                    <a:pt x="133" y="148"/>
                  </a:cubicBezTo>
                  <a:cubicBezTo>
                    <a:pt x="114" y="168"/>
                    <a:pt x="114" y="168"/>
                    <a:pt x="114" y="168"/>
                  </a:cubicBezTo>
                  <a:cubicBezTo>
                    <a:pt x="112" y="179"/>
                    <a:pt x="112" y="179"/>
                    <a:pt x="112" y="179"/>
                  </a:cubicBezTo>
                  <a:cubicBezTo>
                    <a:pt x="141" y="199"/>
                    <a:pt x="141" y="199"/>
                    <a:pt x="141" y="199"/>
                  </a:cubicBezTo>
                  <a:cubicBezTo>
                    <a:pt x="143" y="218"/>
                    <a:pt x="143" y="218"/>
                    <a:pt x="143" y="218"/>
                  </a:cubicBezTo>
                  <a:cubicBezTo>
                    <a:pt x="121" y="230"/>
                    <a:pt x="121" y="230"/>
                    <a:pt x="121" y="230"/>
                  </a:cubicBezTo>
                  <a:cubicBezTo>
                    <a:pt x="117" y="242"/>
                    <a:pt x="117" y="242"/>
                    <a:pt x="117" y="242"/>
                  </a:cubicBezTo>
                  <a:cubicBezTo>
                    <a:pt x="106" y="248"/>
                    <a:pt x="106" y="248"/>
                    <a:pt x="106" y="248"/>
                  </a:cubicBezTo>
                  <a:cubicBezTo>
                    <a:pt x="89" y="235"/>
                    <a:pt x="89" y="235"/>
                    <a:pt x="89" y="235"/>
                  </a:cubicBezTo>
                  <a:cubicBezTo>
                    <a:pt x="72" y="235"/>
                    <a:pt x="72" y="235"/>
                    <a:pt x="72" y="235"/>
                  </a:cubicBezTo>
                  <a:cubicBezTo>
                    <a:pt x="62" y="239"/>
                    <a:pt x="62" y="239"/>
                    <a:pt x="62" y="239"/>
                  </a:cubicBezTo>
                  <a:cubicBezTo>
                    <a:pt x="63" y="252"/>
                    <a:pt x="63" y="252"/>
                    <a:pt x="63" y="252"/>
                  </a:cubicBezTo>
                  <a:cubicBezTo>
                    <a:pt x="84" y="265"/>
                    <a:pt x="84" y="265"/>
                    <a:pt x="84" y="265"/>
                  </a:cubicBezTo>
                  <a:cubicBezTo>
                    <a:pt x="95" y="289"/>
                    <a:pt x="95" y="289"/>
                    <a:pt x="95" y="289"/>
                  </a:cubicBezTo>
                  <a:cubicBezTo>
                    <a:pt x="110" y="302"/>
                    <a:pt x="110" y="302"/>
                    <a:pt x="110" y="302"/>
                  </a:cubicBezTo>
                  <a:cubicBezTo>
                    <a:pt x="112" y="316"/>
                    <a:pt x="112" y="316"/>
                    <a:pt x="112" y="316"/>
                  </a:cubicBezTo>
                  <a:cubicBezTo>
                    <a:pt x="101" y="324"/>
                    <a:pt x="101" y="324"/>
                    <a:pt x="101" y="324"/>
                  </a:cubicBezTo>
                  <a:cubicBezTo>
                    <a:pt x="91" y="354"/>
                    <a:pt x="91" y="354"/>
                    <a:pt x="91" y="354"/>
                  </a:cubicBezTo>
                  <a:cubicBezTo>
                    <a:pt x="91" y="354"/>
                    <a:pt x="82" y="354"/>
                    <a:pt x="77" y="354"/>
                  </a:cubicBezTo>
                  <a:cubicBezTo>
                    <a:pt x="72" y="354"/>
                    <a:pt x="53" y="364"/>
                    <a:pt x="53" y="364"/>
                  </a:cubicBezTo>
                  <a:cubicBezTo>
                    <a:pt x="30" y="338"/>
                    <a:pt x="30" y="338"/>
                    <a:pt x="30" y="338"/>
                  </a:cubicBezTo>
                  <a:cubicBezTo>
                    <a:pt x="27" y="342"/>
                    <a:pt x="27" y="342"/>
                    <a:pt x="27" y="342"/>
                  </a:cubicBezTo>
                  <a:cubicBezTo>
                    <a:pt x="27" y="371"/>
                    <a:pt x="27" y="371"/>
                    <a:pt x="27" y="371"/>
                  </a:cubicBezTo>
                  <a:cubicBezTo>
                    <a:pt x="0" y="390"/>
                    <a:pt x="0" y="390"/>
                    <a:pt x="0" y="390"/>
                  </a:cubicBezTo>
                  <a:cubicBezTo>
                    <a:pt x="7" y="399"/>
                    <a:pt x="7" y="399"/>
                    <a:pt x="7" y="399"/>
                  </a:cubicBezTo>
                  <a:cubicBezTo>
                    <a:pt x="14" y="426"/>
                    <a:pt x="14" y="426"/>
                    <a:pt x="14" y="426"/>
                  </a:cubicBezTo>
                  <a:cubicBezTo>
                    <a:pt x="24" y="430"/>
                    <a:pt x="24" y="430"/>
                    <a:pt x="24" y="430"/>
                  </a:cubicBezTo>
                  <a:cubicBezTo>
                    <a:pt x="39" y="408"/>
                    <a:pt x="39" y="408"/>
                    <a:pt x="39" y="408"/>
                  </a:cubicBezTo>
                  <a:cubicBezTo>
                    <a:pt x="52" y="416"/>
                    <a:pt x="52" y="416"/>
                    <a:pt x="52" y="416"/>
                  </a:cubicBezTo>
                  <a:cubicBezTo>
                    <a:pt x="62" y="447"/>
                    <a:pt x="62" y="447"/>
                    <a:pt x="62" y="447"/>
                  </a:cubicBezTo>
                  <a:cubicBezTo>
                    <a:pt x="93" y="443"/>
                    <a:pt x="93" y="443"/>
                    <a:pt x="93" y="443"/>
                  </a:cubicBezTo>
                  <a:cubicBezTo>
                    <a:pt x="116" y="462"/>
                    <a:pt x="116" y="462"/>
                    <a:pt x="116" y="462"/>
                  </a:cubicBezTo>
                  <a:cubicBezTo>
                    <a:pt x="154" y="452"/>
                    <a:pt x="154" y="452"/>
                    <a:pt x="154" y="452"/>
                  </a:cubicBezTo>
                  <a:cubicBezTo>
                    <a:pt x="189" y="496"/>
                    <a:pt x="189" y="496"/>
                    <a:pt x="189" y="496"/>
                  </a:cubicBezTo>
                  <a:cubicBezTo>
                    <a:pt x="192" y="505"/>
                    <a:pt x="192" y="505"/>
                    <a:pt x="192" y="505"/>
                  </a:cubicBezTo>
                  <a:cubicBezTo>
                    <a:pt x="213" y="509"/>
                    <a:pt x="213" y="509"/>
                    <a:pt x="213" y="509"/>
                  </a:cubicBezTo>
                  <a:cubicBezTo>
                    <a:pt x="240" y="504"/>
                    <a:pt x="240" y="504"/>
                    <a:pt x="240" y="504"/>
                  </a:cubicBezTo>
                  <a:cubicBezTo>
                    <a:pt x="240" y="488"/>
                    <a:pt x="240" y="488"/>
                    <a:pt x="240" y="488"/>
                  </a:cubicBezTo>
                  <a:cubicBezTo>
                    <a:pt x="262" y="498"/>
                    <a:pt x="262" y="498"/>
                    <a:pt x="262" y="498"/>
                  </a:cubicBezTo>
                  <a:cubicBezTo>
                    <a:pt x="274" y="509"/>
                    <a:pt x="274" y="509"/>
                    <a:pt x="274" y="509"/>
                  </a:cubicBezTo>
                  <a:cubicBezTo>
                    <a:pt x="292" y="510"/>
                    <a:pt x="292" y="510"/>
                    <a:pt x="292" y="510"/>
                  </a:cubicBezTo>
                  <a:cubicBezTo>
                    <a:pt x="290" y="508"/>
                    <a:pt x="290" y="508"/>
                    <a:pt x="290" y="508"/>
                  </a:cubicBezTo>
                  <a:cubicBezTo>
                    <a:pt x="296" y="496"/>
                    <a:pt x="296" y="496"/>
                    <a:pt x="296" y="496"/>
                  </a:cubicBezTo>
                  <a:cubicBezTo>
                    <a:pt x="321" y="479"/>
                    <a:pt x="321" y="479"/>
                    <a:pt x="321" y="479"/>
                  </a:cubicBezTo>
                  <a:cubicBezTo>
                    <a:pt x="328" y="481"/>
                    <a:pt x="328" y="481"/>
                    <a:pt x="328" y="481"/>
                  </a:cubicBezTo>
                  <a:cubicBezTo>
                    <a:pt x="327" y="498"/>
                    <a:pt x="327" y="498"/>
                    <a:pt x="327" y="498"/>
                  </a:cubicBezTo>
                  <a:cubicBezTo>
                    <a:pt x="334" y="499"/>
                    <a:pt x="334" y="499"/>
                    <a:pt x="334" y="499"/>
                  </a:cubicBezTo>
                  <a:cubicBezTo>
                    <a:pt x="339" y="495"/>
                    <a:pt x="339" y="495"/>
                    <a:pt x="339" y="495"/>
                  </a:cubicBezTo>
                  <a:cubicBezTo>
                    <a:pt x="333" y="470"/>
                    <a:pt x="333" y="470"/>
                    <a:pt x="333" y="470"/>
                  </a:cubicBezTo>
                  <a:cubicBezTo>
                    <a:pt x="328" y="462"/>
                    <a:pt x="328" y="462"/>
                    <a:pt x="328" y="462"/>
                  </a:cubicBezTo>
                  <a:cubicBezTo>
                    <a:pt x="328" y="444"/>
                    <a:pt x="328" y="444"/>
                    <a:pt x="328" y="444"/>
                  </a:cubicBezTo>
                  <a:cubicBezTo>
                    <a:pt x="322" y="435"/>
                    <a:pt x="322" y="435"/>
                    <a:pt x="322" y="435"/>
                  </a:cubicBezTo>
                  <a:cubicBezTo>
                    <a:pt x="339" y="433"/>
                    <a:pt x="339" y="433"/>
                    <a:pt x="339" y="433"/>
                  </a:cubicBezTo>
                  <a:cubicBezTo>
                    <a:pt x="372" y="442"/>
                    <a:pt x="372" y="442"/>
                    <a:pt x="372" y="442"/>
                  </a:cubicBezTo>
                  <a:cubicBezTo>
                    <a:pt x="380" y="421"/>
                    <a:pt x="380" y="421"/>
                    <a:pt x="380" y="421"/>
                  </a:cubicBezTo>
                  <a:cubicBezTo>
                    <a:pt x="387" y="427"/>
                    <a:pt x="387" y="427"/>
                    <a:pt x="387" y="427"/>
                  </a:cubicBezTo>
                  <a:cubicBezTo>
                    <a:pt x="398" y="430"/>
                    <a:pt x="398" y="430"/>
                    <a:pt x="398" y="430"/>
                  </a:cubicBezTo>
                  <a:cubicBezTo>
                    <a:pt x="415" y="435"/>
                    <a:pt x="415" y="435"/>
                    <a:pt x="415" y="435"/>
                  </a:cubicBezTo>
                  <a:cubicBezTo>
                    <a:pt x="428" y="433"/>
                    <a:pt x="428" y="433"/>
                    <a:pt x="428" y="433"/>
                  </a:cubicBezTo>
                  <a:cubicBezTo>
                    <a:pt x="445" y="438"/>
                    <a:pt x="445" y="438"/>
                    <a:pt x="445" y="438"/>
                  </a:cubicBezTo>
                  <a:cubicBezTo>
                    <a:pt x="455" y="454"/>
                    <a:pt x="455" y="454"/>
                    <a:pt x="455" y="454"/>
                  </a:cubicBezTo>
                  <a:cubicBezTo>
                    <a:pt x="463" y="454"/>
                    <a:pt x="463" y="454"/>
                    <a:pt x="463" y="454"/>
                  </a:cubicBezTo>
                  <a:cubicBezTo>
                    <a:pt x="468" y="446"/>
                    <a:pt x="468" y="446"/>
                    <a:pt x="468" y="446"/>
                  </a:cubicBezTo>
                  <a:cubicBezTo>
                    <a:pt x="482" y="449"/>
                    <a:pt x="482" y="449"/>
                    <a:pt x="482" y="449"/>
                  </a:cubicBezTo>
                  <a:cubicBezTo>
                    <a:pt x="506" y="444"/>
                    <a:pt x="506" y="444"/>
                    <a:pt x="506" y="444"/>
                  </a:cubicBezTo>
                  <a:cubicBezTo>
                    <a:pt x="505" y="425"/>
                    <a:pt x="505" y="425"/>
                    <a:pt x="505" y="425"/>
                  </a:cubicBezTo>
                  <a:cubicBezTo>
                    <a:pt x="537" y="416"/>
                    <a:pt x="537" y="416"/>
                    <a:pt x="537" y="416"/>
                  </a:cubicBezTo>
                  <a:cubicBezTo>
                    <a:pt x="551" y="416"/>
                    <a:pt x="551" y="416"/>
                    <a:pt x="551" y="416"/>
                  </a:cubicBezTo>
                  <a:cubicBezTo>
                    <a:pt x="557" y="411"/>
                    <a:pt x="557" y="411"/>
                    <a:pt x="557" y="411"/>
                  </a:cubicBezTo>
                  <a:cubicBezTo>
                    <a:pt x="568" y="418"/>
                    <a:pt x="568" y="418"/>
                    <a:pt x="568" y="418"/>
                  </a:cubicBezTo>
                  <a:cubicBezTo>
                    <a:pt x="597" y="416"/>
                    <a:pt x="597" y="416"/>
                    <a:pt x="597" y="416"/>
                  </a:cubicBezTo>
                  <a:cubicBezTo>
                    <a:pt x="594" y="405"/>
                    <a:pt x="594" y="405"/>
                    <a:pt x="594" y="405"/>
                  </a:cubicBezTo>
                  <a:cubicBezTo>
                    <a:pt x="582" y="363"/>
                    <a:pt x="582" y="363"/>
                    <a:pt x="582" y="363"/>
                  </a:cubicBezTo>
                  <a:cubicBezTo>
                    <a:pt x="554" y="365"/>
                    <a:pt x="554" y="365"/>
                    <a:pt x="554" y="365"/>
                  </a:cubicBezTo>
                  <a:cubicBezTo>
                    <a:pt x="517" y="341"/>
                    <a:pt x="517" y="341"/>
                    <a:pt x="517" y="341"/>
                  </a:cubicBezTo>
                  <a:cubicBezTo>
                    <a:pt x="510" y="329"/>
                    <a:pt x="510" y="329"/>
                    <a:pt x="510" y="329"/>
                  </a:cubicBezTo>
                  <a:cubicBezTo>
                    <a:pt x="487" y="321"/>
                    <a:pt x="487" y="321"/>
                    <a:pt x="487" y="321"/>
                  </a:cubicBezTo>
                  <a:cubicBezTo>
                    <a:pt x="463" y="298"/>
                    <a:pt x="463" y="298"/>
                    <a:pt x="463" y="298"/>
                  </a:cubicBezTo>
                  <a:cubicBezTo>
                    <a:pt x="480" y="286"/>
                    <a:pt x="480" y="286"/>
                    <a:pt x="480" y="286"/>
                  </a:cubicBezTo>
                  <a:cubicBezTo>
                    <a:pt x="498" y="279"/>
                    <a:pt x="498" y="279"/>
                    <a:pt x="498" y="279"/>
                  </a:cubicBezTo>
                  <a:cubicBezTo>
                    <a:pt x="479" y="255"/>
                    <a:pt x="479" y="255"/>
                    <a:pt x="479" y="255"/>
                  </a:cubicBezTo>
                  <a:cubicBezTo>
                    <a:pt x="450" y="263"/>
                    <a:pt x="450" y="263"/>
                    <a:pt x="450" y="263"/>
                  </a:cubicBezTo>
                  <a:cubicBezTo>
                    <a:pt x="451" y="252"/>
                    <a:pt x="451" y="252"/>
                    <a:pt x="451" y="252"/>
                  </a:cubicBezTo>
                  <a:cubicBezTo>
                    <a:pt x="426" y="250"/>
                    <a:pt x="426" y="250"/>
                    <a:pt x="426" y="250"/>
                  </a:cubicBezTo>
                  <a:cubicBezTo>
                    <a:pt x="443" y="237"/>
                    <a:pt x="443" y="237"/>
                    <a:pt x="443" y="237"/>
                  </a:cubicBezTo>
                  <a:cubicBezTo>
                    <a:pt x="459" y="237"/>
                    <a:pt x="459" y="237"/>
                    <a:pt x="459" y="237"/>
                  </a:cubicBezTo>
                  <a:cubicBezTo>
                    <a:pt x="472" y="230"/>
                    <a:pt x="472" y="230"/>
                    <a:pt x="472" y="230"/>
                  </a:cubicBezTo>
                  <a:cubicBezTo>
                    <a:pt x="471" y="224"/>
                    <a:pt x="471" y="224"/>
                    <a:pt x="471" y="224"/>
                  </a:cubicBezTo>
                  <a:cubicBezTo>
                    <a:pt x="461" y="216"/>
                    <a:pt x="461" y="216"/>
                    <a:pt x="461" y="216"/>
                  </a:cubicBezTo>
                  <a:cubicBezTo>
                    <a:pt x="438" y="179"/>
                    <a:pt x="438" y="179"/>
                    <a:pt x="438" y="179"/>
                  </a:cubicBezTo>
                  <a:cubicBezTo>
                    <a:pt x="427" y="161"/>
                    <a:pt x="427" y="161"/>
                    <a:pt x="427" y="161"/>
                  </a:cubicBezTo>
                  <a:cubicBezTo>
                    <a:pt x="420" y="157"/>
                    <a:pt x="420" y="157"/>
                    <a:pt x="420" y="157"/>
                  </a:cubicBezTo>
                  <a:cubicBezTo>
                    <a:pt x="413" y="135"/>
                    <a:pt x="413" y="135"/>
                    <a:pt x="413" y="135"/>
                  </a:cubicBezTo>
                  <a:cubicBezTo>
                    <a:pt x="395" y="78"/>
                    <a:pt x="395" y="78"/>
                    <a:pt x="395" y="78"/>
                  </a:cubicBezTo>
                  <a:cubicBezTo>
                    <a:pt x="374" y="49"/>
                    <a:pt x="374" y="49"/>
                    <a:pt x="374" y="49"/>
                  </a:cubicBezTo>
                  <a:cubicBezTo>
                    <a:pt x="344" y="31"/>
                    <a:pt x="344" y="31"/>
                    <a:pt x="344" y="31"/>
                  </a:cubicBezTo>
                  <a:cubicBezTo>
                    <a:pt x="345" y="14"/>
                    <a:pt x="345" y="14"/>
                    <a:pt x="345" y="14"/>
                  </a:cubicBezTo>
                  <a:cubicBezTo>
                    <a:pt x="357" y="10"/>
                    <a:pt x="357" y="10"/>
                    <a:pt x="357" y="10"/>
                  </a:cubicBezTo>
                  <a:lnTo>
                    <a:pt x="364"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239" name="Freeform 22">
              <a:extLst>
                <a:ext uri="{FF2B5EF4-FFF2-40B4-BE49-F238E27FC236}">
                  <a16:creationId xmlns:a16="http://schemas.microsoft.com/office/drawing/2014/main" id="{63DC4074-2C72-89A4-AD74-5F5099BD14FB}"/>
                </a:ext>
              </a:extLst>
            </p:cNvPr>
            <p:cNvSpPr>
              <a:spLocks/>
            </p:cNvSpPr>
            <p:nvPr/>
          </p:nvSpPr>
          <p:spPr bwMode="auto">
            <a:xfrm>
              <a:off x="2413000" y="1762125"/>
              <a:ext cx="801688" cy="1025525"/>
            </a:xfrm>
            <a:custGeom>
              <a:avLst/>
              <a:gdLst/>
              <a:ahLst/>
              <a:cxnLst>
                <a:cxn ang="0">
                  <a:pos x="261" y="5"/>
                </a:cxn>
                <a:cxn ang="0">
                  <a:pos x="215" y="14"/>
                </a:cxn>
                <a:cxn ang="0">
                  <a:pos x="192" y="38"/>
                </a:cxn>
                <a:cxn ang="0">
                  <a:pos x="173" y="43"/>
                </a:cxn>
                <a:cxn ang="0">
                  <a:pos x="155" y="27"/>
                </a:cxn>
                <a:cxn ang="0">
                  <a:pos x="125" y="24"/>
                </a:cxn>
                <a:cxn ang="0">
                  <a:pos x="97" y="16"/>
                </a:cxn>
                <a:cxn ang="0">
                  <a:pos x="82" y="31"/>
                </a:cxn>
                <a:cxn ang="0">
                  <a:pos x="32" y="24"/>
                </a:cxn>
                <a:cxn ang="0">
                  <a:pos x="38" y="51"/>
                </a:cxn>
                <a:cxn ang="0">
                  <a:pos x="49" y="84"/>
                </a:cxn>
                <a:cxn ang="0">
                  <a:pos x="37" y="87"/>
                </a:cxn>
                <a:cxn ang="0">
                  <a:pos x="31" y="68"/>
                </a:cxn>
                <a:cxn ang="0">
                  <a:pos x="0" y="97"/>
                </a:cxn>
                <a:cxn ang="0">
                  <a:pos x="24" y="123"/>
                </a:cxn>
                <a:cxn ang="0">
                  <a:pos x="33" y="160"/>
                </a:cxn>
                <a:cxn ang="0">
                  <a:pos x="24" y="185"/>
                </a:cxn>
                <a:cxn ang="0">
                  <a:pos x="12" y="207"/>
                </a:cxn>
                <a:cxn ang="0">
                  <a:pos x="20" y="236"/>
                </a:cxn>
                <a:cxn ang="0">
                  <a:pos x="31" y="257"/>
                </a:cxn>
                <a:cxn ang="0">
                  <a:pos x="14" y="273"/>
                </a:cxn>
                <a:cxn ang="0">
                  <a:pos x="40" y="282"/>
                </a:cxn>
                <a:cxn ang="0">
                  <a:pos x="65" y="291"/>
                </a:cxn>
                <a:cxn ang="0">
                  <a:pos x="120" y="332"/>
                </a:cxn>
                <a:cxn ang="0">
                  <a:pos x="158" y="358"/>
                </a:cxn>
                <a:cxn ang="0">
                  <a:pos x="134" y="373"/>
                </a:cxn>
                <a:cxn ang="0">
                  <a:pos x="144" y="409"/>
                </a:cxn>
                <a:cxn ang="0">
                  <a:pos x="183" y="425"/>
                </a:cxn>
                <a:cxn ang="0">
                  <a:pos x="221" y="436"/>
                </a:cxn>
                <a:cxn ang="0">
                  <a:pos x="222" y="471"/>
                </a:cxn>
                <a:cxn ang="0">
                  <a:pos x="206" y="474"/>
                </a:cxn>
                <a:cxn ang="0">
                  <a:pos x="239" y="487"/>
                </a:cxn>
                <a:cxn ang="0">
                  <a:pos x="275" y="484"/>
                </a:cxn>
                <a:cxn ang="0">
                  <a:pos x="264" y="443"/>
                </a:cxn>
                <a:cxn ang="0">
                  <a:pos x="304" y="448"/>
                </a:cxn>
                <a:cxn ang="0">
                  <a:pos x="332" y="436"/>
                </a:cxn>
                <a:cxn ang="0">
                  <a:pos x="340" y="404"/>
                </a:cxn>
                <a:cxn ang="0">
                  <a:pos x="375" y="374"/>
                </a:cxn>
                <a:cxn ang="0">
                  <a:pos x="370" y="324"/>
                </a:cxn>
                <a:cxn ang="0">
                  <a:pos x="370" y="273"/>
                </a:cxn>
                <a:cxn ang="0">
                  <a:pos x="349" y="207"/>
                </a:cxn>
                <a:cxn ang="0">
                  <a:pos x="384" y="134"/>
                </a:cxn>
                <a:cxn ang="0">
                  <a:pos x="339" y="79"/>
                </a:cxn>
                <a:cxn ang="0">
                  <a:pos x="314" y="26"/>
                </a:cxn>
                <a:cxn ang="0">
                  <a:pos x="278" y="7"/>
                </a:cxn>
              </a:cxnLst>
              <a:rect l="0" t="0" r="r" b="b"/>
              <a:pathLst>
                <a:path w="384" h="491">
                  <a:moveTo>
                    <a:pt x="267" y="0"/>
                  </a:moveTo>
                  <a:cubicBezTo>
                    <a:pt x="261" y="5"/>
                    <a:pt x="261" y="5"/>
                    <a:pt x="261" y="5"/>
                  </a:cubicBezTo>
                  <a:cubicBezTo>
                    <a:pt x="247" y="5"/>
                    <a:pt x="247" y="5"/>
                    <a:pt x="247" y="5"/>
                  </a:cubicBezTo>
                  <a:cubicBezTo>
                    <a:pt x="215" y="14"/>
                    <a:pt x="215" y="14"/>
                    <a:pt x="215" y="14"/>
                  </a:cubicBezTo>
                  <a:cubicBezTo>
                    <a:pt x="216" y="33"/>
                    <a:pt x="216" y="33"/>
                    <a:pt x="216" y="33"/>
                  </a:cubicBezTo>
                  <a:cubicBezTo>
                    <a:pt x="192" y="38"/>
                    <a:pt x="192" y="38"/>
                    <a:pt x="192" y="38"/>
                  </a:cubicBezTo>
                  <a:cubicBezTo>
                    <a:pt x="178" y="35"/>
                    <a:pt x="178" y="35"/>
                    <a:pt x="178" y="35"/>
                  </a:cubicBezTo>
                  <a:cubicBezTo>
                    <a:pt x="173" y="43"/>
                    <a:pt x="173" y="43"/>
                    <a:pt x="173" y="43"/>
                  </a:cubicBezTo>
                  <a:cubicBezTo>
                    <a:pt x="165" y="43"/>
                    <a:pt x="165" y="43"/>
                    <a:pt x="165" y="43"/>
                  </a:cubicBezTo>
                  <a:cubicBezTo>
                    <a:pt x="155" y="27"/>
                    <a:pt x="155" y="27"/>
                    <a:pt x="155" y="27"/>
                  </a:cubicBezTo>
                  <a:cubicBezTo>
                    <a:pt x="138" y="22"/>
                    <a:pt x="138" y="22"/>
                    <a:pt x="138" y="22"/>
                  </a:cubicBezTo>
                  <a:cubicBezTo>
                    <a:pt x="125" y="24"/>
                    <a:pt x="125" y="24"/>
                    <a:pt x="125" y="24"/>
                  </a:cubicBezTo>
                  <a:cubicBezTo>
                    <a:pt x="108" y="19"/>
                    <a:pt x="108" y="19"/>
                    <a:pt x="108" y="19"/>
                  </a:cubicBezTo>
                  <a:cubicBezTo>
                    <a:pt x="97" y="16"/>
                    <a:pt x="97" y="16"/>
                    <a:pt x="97" y="16"/>
                  </a:cubicBezTo>
                  <a:cubicBezTo>
                    <a:pt x="90" y="10"/>
                    <a:pt x="90" y="10"/>
                    <a:pt x="90" y="10"/>
                  </a:cubicBezTo>
                  <a:cubicBezTo>
                    <a:pt x="82" y="31"/>
                    <a:pt x="82" y="31"/>
                    <a:pt x="82" y="31"/>
                  </a:cubicBezTo>
                  <a:cubicBezTo>
                    <a:pt x="49" y="22"/>
                    <a:pt x="49" y="22"/>
                    <a:pt x="49" y="22"/>
                  </a:cubicBezTo>
                  <a:cubicBezTo>
                    <a:pt x="32" y="24"/>
                    <a:pt x="32" y="24"/>
                    <a:pt x="32" y="24"/>
                  </a:cubicBezTo>
                  <a:cubicBezTo>
                    <a:pt x="38" y="33"/>
                    <a:pt x="38" y="33"/>
                    <a:pt x="38" y="33"/>
                  </a:cubicBezTo>
                  <a:cubicBezTo>
                    <a:pt x="38" y="51"/>
                    <a:pt x="38" y="51"/>
                    <a:pt x="38" y="51"/>
                  </a:cubicBezTo>
                  <a:cubicBezTo>
                    <a:pt x="43" y="59"/>
                    <a:pt x="43" y="59"/>
                    <a:pt x="43" y="59"/>
                  </a:cubicBezTo>
                  <a:cubicBezTo>
                    <a:pt x="49" y="84"/>
                    <a:pt x="49" y="84"/>
                    <a:pt x="49" y="84"/>
                  </a:cubicBezTo>
                  <a:cubicBezTo>
                    <a:pt x="44" y="88"/>
                    <a:pt x="44" y="88"/>
                    <a:pt x="44" y="88"/>
                  </a:cubicBezTo>
                  <a:cubicBezTo>
                    <a:pt x="37" y="87"/>
                    <a:pt x="37" y="87"/>
                    <a:pt x="37" y="87"/>
                  </a:cubicBezTo>
                  <a:cubicBezTo>
                    <a:pt x="38" y="70"/>
                    <a:pt x="38" y="70"/>
                    <a:pt x="38" y="70"/>
                  </a:cubicBezTo>
                  <a:cubicBezTo>
                    <a:pt x="31" y="68"/>
                    <a:pt x="31" y="68"/>
                    <a:pt x="31" y="68"/>
                  </a:cubicBezTo>
                  <a:cubicBezTo>
                    <a:pt x="6" y="85"/>
                    <a:pt x="6" y="85"/>
                    <a:pt x="6" y="85"/>
                  </a:cubicBezTo>
                  <a:cubicBezTo>
                    <a:pt x="0" y="97"/>
                    <a:pt x="0" y="97"/>
                    <a:pt x="0" y="97"/>
                  </a:cubicBezTo>
                  <a:cubicBezTo>
                    <a:pt x="17" y="119"/>
                    <a:pt x="17" y="119"/>
                    <a:pt x="17" y="119"/>
                  </a:cubicBezTo>
                  <a:cubicBezTo>
                    <a:pt x="24" y="123"/>
                    <a:pt x="24" y="123"/>
                    <a:pt x="24" y="123"/>
                  </a:cubicBezTo>
                  <a:cubicBezTo>
                    <a:pt x="34" y="141"/>
                    <a:pt x="34" y="141"/>
                    <a:pt x="34" y="141"/>
                  </a:cubicBezTo>
                  <a:cubicBezTo>
                    <a:pt x="33" y="160"/>
                    <a:pt x="33" y="160"/>
                    <a:pt x="33" y="160"/>
                  </a:cubicBezTo>
                  <a:cubicBezTo>
                    <a:pt x="29" y="180"/>
                    <a:pt x="29" y="180"/>
                    <a:pt x="29" y="180"/>
                  </a:cubicBezTo>
                  <a:cubicBezTo>
                    <a:pt x="24" y="185"/>
                    <a:pt x="24" y="185"/>
                    <a:pt x="24" y="185"/>
                  </a:cubicBezTo>
                  <a:cubicBezTo>
                    <a:pt x="21" y="198"/>
                    <a:pt x="21" y="198"/>
                    <a:pt x="21" y="198"/>
                  </a:cubicBezTo>
                  <a:cubicBezTo>
                    <a:pt x="12" y="207"/>
                    <a:pt x="12" y="207"/>
                    <a:pt x="12" y="207"/>
                  </a:cubicBezTo>
                  <a:cubicBezTo>
                    <a:pt x="6" y="236"/>
                    <a:pt x="6" y="236"/>
                    <a:pt x="6" y="236"/>
                  </a:cubicBezTo>
                  <a:cubicBezTo>
                    <a:pt x="20" y="236"/>
                    <a:pt x="20" y="236"/>
                    <a:pt x="20" y="236"/>
                  </a:cubicBezTo>
                  <a:cubicBezTo>
                    <a:pt x="34" y="243"/>
                    <a:pt x="34" y="243"/>
                    <a:pt x="34" y="243"/>
                  </a:cubicBezTo>
                  <a:cubicBezTo>
                    <a:pt x="31" y="257"/>
                    <a:pt x="31" y="257"/>
                    <a:pt x="31" y="257"/>
                  </a:cubicBezTo>
                  <a:cubicBezTo>
                    <a:pt x="21" y="257"/>
                    <a:pt x="21" y="257"/>
                    <a:pt x="21" y="257"/>
                  </a:cubicBezTo>
                  <a:cubicBezTo>
                    <a:pt x="14" y="273"/>
                    <a:pt x="14" y="273"/>
                    <a:pt x="14" y="273"/>
                  </a:cubicBezTo>
                  <a:cubicBezTo>
                    <a:pt x="22" y="270"/>
                    <a:pt x="22" y="270"/>
                    <a:pt x="22" y="270"/>
                  </a:cubicBezTo>
                  <a:cubicBezTo>
                    <a:pt x="40" y="282"/>
                    <a:pt x="40" y="282"/>
                    <a:pt x="40" y="282"/>
                  </a:cubicBezTo>
                  <a:cubicBezTo>
                    <a:pt x="53" y="279"/>
                    <a:pt x="53" y="279"/>
                    <a:pt x="53" y="279"/>
                  </a:cubicBezTo>
                  <a:cubicBezTo>
                    <a:pt x="65" y="291"/>
                    <a:pt x="65" y="291"/>
                    <a:pt x="65" y="291"/>
                  </a:cubicBezTo>
                  <a:cubicBezTo>
                    <a:pt x="97" y="301"/>
                    <a:pt x="97" y="301"/>
                    <a:pt x="97" y="301"/>
                  </a:cubicBezTo>
                  <a:cubicBezTo>
                    <a:pt x="120" y="332"/>
                    <a:pt x="120" y="332"/>
                    <a:pt x="120" y="332"/>
                  </a:cubicBezTo>
                  <a:cubicBezTo>
                    <a:pt x="150" y="334"/>
                    <a:pt x="150" y="334"/>
                    <a:pt x="150" y="334"/>
                  </a:cubicBezTo>
                  <a:cubicBezTo>
                    <a:pt x="158" y="358"/>
                    <a:pt x="158" y="358"/>
                    <a:pt x="158" y="358"/>
                  </a:cubicBezTo>
                  <a:cubicBezTo>
                    <a:pt x="155" y="368"/>
                    <a:pt x="155" y="368"/>
                    <a:pt x="155" y="368"/>
                  </a:cubicBezTo>
                  <a:cubicBezTo>
                    <a:pt x="134" y="373"/>
                    <a:pt x="134" y="373"/>
                    <a:pt x="134" y="373"/>
                  </a:cubicBezTo>
                  <a:cubicBezTo>
                    <a:pt x="130" y="400"/>
                    <a:pt x="130" y="400"/>
                    <a:pt x="130" y="400"/>
                  </a:cubicBezTo>
                  <a:cubicBezTo>
                    <a:pt x="144" y="409"/>
                    <a:pt x="144" y="409"/>
                    <a:pt x="144" y="409"/>
                  </a:cubicBezTo>
                  <a:cubicBezTo>
                    <a:pt x="161" y="428"/>
                    <a:pt x="161" y="428"/>
                    <a:pt x="161" y="428"/>
                  </a:cubicBezTo>
                  <a:cubicBezTo>
                    <a:pt x="183" y="425"/>
                    <a:pt x="183" y="425"/>
                    <a:pt x="183" y="425"/>
                  </a:cubicBezTo>
                  <a:cubicBezTo>
                    <a:pt x="187" y="429"/>
                    <a:pt x="187" y="429"/>
                    <a:pt x="187" y="429"/>
                  </a:cubicBezTo>
                  <a:cubicBezTo>
                    <a:pt x="221" y="436"/>
                    <a:pt x="221" y="436"/>
                    <a:pt x="221" y="436"/>
                  </a:cubicBezTo>
                  <a:cubicBezTo>
                    <a:pt x="221" y="461"/>
                    <a:pt x="221" y="461"/>
                    <a:pt x="221" y="461"/>
                  </a:cubicBezTo>
                  <a:cubicBezTo>
                    <a:pt x="222" y="471"/>
                    <a:pt x="222" y="471"/>
                    <a:pt x="222" y="471"/>
                  </a:cubicBezTo>
                  <a:cubicBezTo>
                    <a:pt x="206" y="473"/>
                    <a:pt x="206" y="473"/>
                    <a:pt x="206" y="473"/>
                  </a:cubicBezTo>
                  <a:cubicBezTo>
                    <a:pt x="206" y="474"/>
                    <a:pt x="206" y="474"/>
                    <a:pt x="206" y="474"/>
                  </a:cubicBezTo>
                  <a:cubicBezTo>
                    <a:pt x="223" y="490"/>
                    <a:pt x="223" y="490"/>
                    <a:pt x="223" y="490"/>
                  </a:cubicBezTo>
                  <a:cubicBezTo>
                    <a:pt x="239" y="487"/>
                    <a:pt x="239" y="487"/>
                    <a:pt x="239" y="487"/>
                  </a:cubicBezTo>
                  <a:cubicBezTo>
                    <a:pt x="267" y="491"/>
                    <a:pt x="267" y="491"/>
                    <a:pt x="267" y="491"/>
                  </a:cubicBezTo>
                  <a:cubicBezTo>
                    <a:pt x="275" y="484"/>
                    <a:pt x="275" y="484"/>
                    <a:pt x="275" y="484"/>
                  </a:cubicBezTo>
                  <a:cubicBezTo>
                    <a:pt x="256" y="453"/>
                    <a:pt x="256" y="453"/>
                    <a:pt x="256" y="453"/>
                  </a:cubicBezTo>
                  <a:cubicBezTo>
                    <a:pt x="264" y="443"/>
                    <a:pt x="264" y="443"/>
                    <a:pt x="264" y="443"/>
                  </a:cubicBezTo>
                  <a:cubicBezTo>
                    <a:pt x="290" y="441"/>
                    <a:pt x="290" y="441"/>
                    <a:pt x="290" y="441"/>
                  </a:cubicBezTo>
                  <a:cubicBezTo>
                    <a:pt x="304" y="448"/>
                    <a:pt x="304" y="448"/>
                    <a:pt x="304" y="448"/>
                  </a:cubicBezTo>
                  <a:cubicBezTo>
                    <a:pt x="323" y="446"/>
                    <a:pt x="323" y="446"/>
                    <a:pt x="323" y="446"/>
                  </a:cubicBezTo>
                  <a:cubicBezTo>
                    <a:pt x="332" y="436"/>
                    <a:pt x="332" y="436"/>
                    <a:pt x="332" y="436"/>
                  </a:cubicBezTo>
                  <a:cubicBezTo>
                    <a:pt x="328" y="424"/>
                    <a:pt x="328" y="424"/>
                    <a:pt x="328" y="424"/>
                  </a:cubicBezTo>
                  <a:cubicBezTo>
                    <a:pt x="340" y="404"/>
                    <a:pt x="340" y="404"/>
                    <a:pt x="340" y="404"/>
                  </a:cubicBezTo>
                  <a:cubicBezTo>
                    <a:pt x="372" y="376"/>
                    <a:pt x="372" y="376"/>
                    <a:pt x="372" y="376"/>
                  </a:cubicBezTo>
                  <a:cubicBezTo>
                    <a:pt x="372" y="376"/>
                    <a:pt x="374" y="374"/>
                    <a:pt x="375" y="374"/>
                  </a:cubicBezTo>
                  <a:cubicBezTo>
                    <a:pt x="359" y="347"/>
                    <a:pt x="359" y="347"/>
                    <a:pt x="359" y="347"/>
                  </a:cubicBezTo>
                  <a:cubicBezTo>
                    <a:pt x="370" y="324"/>
                    <a:pt x="370" y="324"/>
                    <a:pt x="370" y="324"/>
                  </a:cubicBezTo>
                  <a:cubicBezTo>
                    <a:pt x="376" y="298"/>
                    <a:pt x="376" y="298"/>
                    <a:pt x="376" y="298"/>
                  </a:cubicBezTo>
                  <a:cubicBezTo>
                    <a:pt x="370" y="273"/>
                    <a:pt x="370" y="273"/>
                    <a:pt x="370" y="273"/>
                  </a:cubicBezTo>
                  <a:cubicBezTo>
                    <a:pt x="345" y="243"/>
                    <a:pt x="345" y="243"/>
                    <a:pt x="345" y="243"/>
                  </a:cubicBezTo>
                  <a:cubicBezTo>
                    <a:pt x="349" y="207"/>
                    <a:pt x="349" y="207"/>
                    <a:pt x="349" y="207"/>
                  </a:cubicBezTo>
                  <a:cubicBezTo>
                    <a:pt x="371" y="176"/>
                    <a:pt x="371" y="176"/>
                    <a:pt x="371" y="176"/>
                  </a:cubicBezTo>
                  <a:cubicBezTo>
                    <a:pt x="384" y="134"/>
                    <a:pt x="384" y="134"/>
                    <a:pt x="384" y="134"/>
                  </a:cubicBezTo>
                  <a:cubicBezTo>
                    <a:pt x="384" y="77"/>
                    <a:pt x="384" y="77"/>
                    <a:pt x="384" y="77"/>
                  </a:cubicBezTo>
                  <a:cubicBezTo>
                    <a:pt x="339" y="79"/>
                    <a:pt x="339" y="79"/>
                    <a:pt x="339" y="79"/>
                  </a:cubicBezTo>
                  <a:cubicBezTo>
                    <a:pt x="310" y="26"/>
                    <a:pt x="310" y="26"/>
                    <a:pt x="310" y="26"/>
                  </a:cubicBezTo>
                  <a:cubicBezTo>
                    <a:pt x="314" y="26"/>
                    <a:pt x="314" y="26"/>
                    <a:pt x="314" y="26"/>
                  </a:cubicBezTo>
                  <a:cubicBezTo>
                    <a:pt x="307" y="5"/>
                    <a:pt x="307" y="5"/>
                    <a:pt x="307" y="5"/>
                  </a:cubicBezTo>
                  <a:cubicBezTo>
                    <a:pt x="278" y="7"/>
                    <a:pt x="278" y="7"/>
                    <a:pt x="278" y="7"/>
                  </a:cubicBezTo>
                  <a:lnTo>
                    <a:pt x="267"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240" name="Freeform 23">
              <a:extLst>
                <a:ext uri="{FF2B5EF4-FFF2-40B4-BE49-F238E27FC236}">
                  <a16:creationId xmlns:a16="http://schemas.microsoft.com/office/drawing/2014/main" id="{A6AD42D1-C1FA-2037-E4F5-005BF24B6E76}"/>
                </a:ext>
              </a:extLst>
            </p:cNvPr>
            <p:cNvSpPr>
              <a:spLocks/>
            </p:cNvSpPr>
            <p:nvPr/>
          </p:nvSpPr>
          <p:spPr bwMode="auto">
            <a:xfrm>
              <a:off x="2352675" y="2386013"/>
              <a:ext cx="523875" cy="944562"/>
            </a:xfrm>
            <a:custGeom>
              <a:avLst/>
              <a:gdLst/>
              <a:ahLst/>
              <a:cxnLst>
                <a:cxn ang="0">
                  <a:pos x="119" y="19"/>
                </a:cxn>
                <a:cxn ang="0">
                  <a:pos x="107" y="52"/>
                </a:cxn>
                <a:cxn ang="0">
                  <a:pos x="84" y="70"/>
                </a:cxn>
                <a:cxn ang="0">
                  <a:pos x="62" y="91"/>
                </a:cxn>
                <a:cxn ang="0">
                  <a:pos x="69" y="115"/>
                </a:cxn>
                <a:cxn ang="0">
                  <a:pos x="49" y="109"/>
                </a:cxn>
                <a:cxn ang="0">
                  <a:pos x="25" y="114"/>
                </a:cxn>
                <a:cxn ang="0">
                  <a:pos x="18" y="147"/>
                </a:cxn>
                <a:cxn ang="0">
                  <a:pos x="38" y="165"/>
                </a:cxn>
                <a:cxn ang="0">
                  <a:pos x="55" y="196"/>
                </a:cxn>
                <a:cxn ang="0">
                  <a:pos x="32" y="205"/>
                </a:cxn>
                <a:cxn ang="0">
                  <a:pos x="14" y="249"/>
                </a:cxn>
                <a:cxn ang="0">
                  <a:pos x="11" y="290"/>
                </a:cxn>
                <a:cxn ang="0">
                  <a:pos x="19" y="313"/>
                </a:cxn>
                <a:cxn ang="0">
                  <a:pos x="14" y="355"/>
                </a:cxn>
                <a:cxn ang="0">
                  <a:pos x="18" y="374"/>
                </a:cxn>
                <a:cxn ang="0">
                  <a:pos x="27" y="392"/>
                </a:cxn>
                <a:cxn ang="0">
                  <a:pos x="26" y="420"/>
                </a:cxn>
                <a:cxn ang="0">
                  <a:pos x="64" y="440"/>
                </a:cxn>
                <a:cxn ang="0">
                  <a:pos x="110" y="431"/>
                </a:cxn>
                <a:cxn ang="0">
                  <a:pos x="128" y="446"/>
                </a:cxn>
                <a:cxn ang="0">
                  <a:pos x="176" y="445"/>
                </a:cxn>
                <a:cxn ang="0">
                  <a:pos x="184" y="388"/>
                </a:cxn>
                <a:cxn ang="0">
                  <a:pos x="183" y="338"/>
                </a:cxn>
                <a:cxn ang="0">
                  <a:pos x="174" y="314"/>
                </a:cxn>
                <a:cxn ang="0">
                  <a:pos x="177" y="275"/>
                </a:cxn>
                <a:cxn ang="0">
                  <a:pos x="169" y="251"/>
                </a:cxn>
                <a:cxn ang="0">
                  <a:pos x="155" y="224"/>
                </a:cxn>
                <a:cxn ang="0">
                  <a:pos x="189" y="190"/>
                </a:cxn>
                <a:cxn ang="0">
                  <a:pos x="215" y="188"/>
                </a:cxn>
                <a:cxn ang="0">
                  <a:pos x="235" y="174"/>
                </a:cxn>
                <a:cxn ang="0">
                  <a:pos x="250" y="162"/>
                </a:cxn>
                <a:cxn ang="0">
                  <a:pos x="216" y="130"/>
                </a:cxn>
                <a:cxn ang="0">
                  <a:pos x="190" y="129"/>
                </a:cxn>
                <a:cxn ang="0">
                  <a:pos x="159" y="101"/>
                </a:cxn>
                <a:cxn ang="0">
                  <a:pos x="184" y="69"/>
                </a:cxn>
                <a:cxn ang="0">
                  <a:pos x="179" y="35"/>
                </a:cxn>
                <a:cxn ang="0">
                  <a:pos x="126" y="2"/>
                </a:cxn>
              </a:cxnLst>
              <a:rect l="0" t="0" r="r" b="b"/>
              <a:pathLst>
                <a:path w="251" h="452">
                  <a:moveTo>
                    <a:pt x="119" y="0"/>
                  </a:moveTo>
                  <a:cubicBezTo>
                    <a:pt x="119" y="19"/>
                    <a:pt x="119" y="19"/>
                    <a:pt x="119" y="19"/>
                  </a:cubicBezTo>
                  <a:cubicBezTo>
                    <a:pt x="116" y="42"/>
                    <a:pt x="116" y="42"/>
                    <a:pt x="116" y="42"/>
                  </a:cubicBezTo>
                  <a:cubicBezTo>
                    <a:pt x="107" y="52"/>
                    <a:pt x="107" y="52"/>
                    <a:pt x="107" y="52"/>
                  </a:cubicBezTo>
                  <a:cubicBezTo>
                    <a:pt x="88" y="59"/>
                    <a:pt x="88" y="59"/>
                    <a:pt x="88" y="59"/>
                  </a:cubicBezTo>
                  <a:cubicBezTo>
                    <a:pt x="84" y="70"/>
                    <a:pt x="84" y="70"/>
                    <a:pt x="84" y="70"/>
                  </a:cubicBezTo>
                  <a:cubicBezTo>
                    <a:pt x="77" y="81"/>
                    <a:pt x="77" y="81"/>
                    <a:pt x="77" y="81"/>
                  </a:cubicBezTo>
                  <a:cubicBezTo>
                    <a:pt x="62" y="91"/>
                    <a:pt x="62" y="91"/>
                    <a:pt x="62" y="91"/>
                  </a:cubicBezTo>
                  <a:cubicBezTo>
                    <a:pt x="64" y="104"/>
                    <a:pt x="64" y="104"/>
                    <a:pt x="64" y="104"/>
                  </a:cubicBezTo>
                  <a:cubicBezTo>
                    <a:pt x="69" y="115"/>
                    <a:pt x="69" y="115"/>
                    <a:pt x="69" y="115"/>
                  </a:cubicBezTo>
                  <a:cubicBezTo>
                    <a:pt x="60" y="121"/>
                    <a:pt x="60" y="121"/>
                    <a:pt x="60" y="121"/>
                  </a:cubicBezTo>
                  <a:cubicBezTo>
                    <a:pt x="49" y="109"/>
                    <a:pt x="49" y="109"/>
                    <a:pt x="49" y="109"/>
                  </a:cubicBezTo>
                  <a:cubicBezTo>
                    <a:pt x="39" y="109"/>
                    <a:pt x="39" y="109"/>
                    <a:pt x="39" y="109"/>
                  </a:cubicBezTo>
                  <a:cubicBezTo>
                    <a:pt x="25" y="114"/>
                    <a:pt x="25" y="114"/>
                    <a:pt x="25" y="114"/>
                  </a:cubicBezTo>
                  <a:cubicBezTo>
                    <a:pt x="23" y="130"/>
                    <a:pt x="23" y="130"/>
                    <a:pt x="23" y="130"/>
                  </a:cubicBezTo>
                  <a:cubicBezTo>
                    <a:pt x="18" y="147"/>
                    <a:pt x="18" y="147"/>
                    <a:pt x="18" y="147"/>
                  </a:cubicBezTo>
                  <a:cubicBezTo>
                    <a:pt x="25" y="160"/>
                    <a:pt x="25" y="160"/>
                    <a:pt x="25" y="160"/>
                  </a:cubicBezTo>
                  <a:cubicBezTo>
                    <a:pt x="38" y="165"/>
                    <a:pt x="38" y="165"/>
                    <a:pt x="38" y="165"/>
                  </a:cubicBezTo>
                  <a:cubicBezTo>
                    <a:pt x="55" y="185"/>
                    <a:pt x="55" y="185"/>
                    <a:pt x="55" y="185"/>
                  </a:cubicBezTo>
                  <a:cubicBezTo>
                    <a:pt x="55" y="196"/>
                    <a:pt x="55" y="196"/>
                    <a:pt x="55" y="196"/>
                  </a:cubicBezTo>
                  <a:cubicBezTo>
                    <a:pt x="49" y="204"/>
                    <a:pt x="49" y="204"/>
                    <a:pt x="49" y="204"/>
                  </a:cubicBezTo>
                  <a:cubicBezTo>
                    <a:pt x="32" y="205"/>
                    <a:pt x="32" y="205"/>
                    <a:pt x="32" y="205"/>
                  </a:cubicBezTo>
                  <a:cubicBezTo>
                    <a:pt x="16" y="231"/>
                    <a:pt x="16" y="231"/>
                    <a:pt x="16" y="231"/>
                  </a:cubicBezTo>
                  <a:cubicBezTo>
                    <a:pt x="14" y="249"/>
                    <a:pt x="14" y="249"/>
                    <a:pt x="14" y="249"/>
                  </a:cubicBezTo>
                  <a:cubicBezTo>
                    <a:pt x="7" y="259"/>
                    <a:pt x="7" y="259"/>
                    <a:pt x="7" y="259"/>
                  </a:cubicBezTo>
                  <a:cubicBezTo>
                    <a:pt x="11" y="290"/>
                    <a:pt x="11" y="290"/>
                    <a:pt x="11" y="290"/>
                  </a:cubicBezTo>
                  <a:cubicBezTo>
                    <a:pt x="0" y="296"/>
                    <a:pt x="0" y="296"/>
                    <a:pt x="0" y="296"/>
                  </a:cubicBezTo>
                  <a:cubicBezTo>
                    <a:pt x="19" y="313"/>
                    <a:pt x="19" y="313"/>
                    <a:pt x="19" y="313"/>
                  </a:cubicBezTo>
                  <a:cubicBezTo>
                    <a:pt x="3" y="337"/>
                    <a:pt x="3" y="337"/>
                    <a:pt x="3" y="337"/>
                  </a:cubicBezTo>
                  <a:cubicBezTo>
                    <a:pt x="14" y="355"/>
                    <a:pt x="14" y="355"/>
                    <a:pt x="14" y="355"/>
                  </a:cubicBezTo>
                  <a:cubicBezTo>
                    <a:pt x="18" y="365"/>
                    <a:pt x="18" y="365"/>
                    <a:pt x="18" y="365"/>
                  </a:cubicBezTo>
                  <a:cubicBezTo>
                    <a:pt x="18" y="374"/>
                    <a:pt x="18" y="374"/>
                    <a:pt x="18" y="374"/>
                  </a:cubicBezTo>
                  <a:cubicBezTo>
                    <a:pt x="21" y="374"/>
                    <a:pt x="21" y="374"/>
                    <a:pt x="21" y="374"/>
                  </a:cubicBezTo>
                  <a:cubicBezTo>
                    <a:pt x="27" y="392"/>
                    <a:pt x="27" y="392"/>
                    <a:pt x="27" y="392"/>
                  </a:cubicBezTo>
                  <a:cubicBezTo>
                    <a:pt x="23" y="415"/>
                    <a:pt x="23" y="415"/>
                    <a:pt x="23" y="415"/>
                  </a:cubicBezTo>
                  <a:cubicBezTo>
                    <a:pt x="23" y="415"/>
                    <a:pt x="25" y="418"/>
                    <a:pt x="26" y="420"/>
                  </a:cubicBezTo>
                  <a:cubicBezTo>
                    <a:pt x="44" y="426"/>
                    <a:pt x="44" y="426"/>
                    <a:pt x="44" y="426"/>
                  </a:cubicBezTo>
                  <a:cubicBezTo>
                    <a:pt x="64" y="440"/>
                    <a:pt x="64" y="440"/>
                    <a:pt x="64" y="440"/>
                  </a:cubicBezTo>
                  <a:cubicBezTo>
                    <a:pt x="102" y="443"/>
                    <a:pt x="102" y="443"/>
                    <a:pt x="102" y="443"/>
                  </a:cubicBezTo>
                  <a:cubicBezTo>
                    <a:pt x="110" y="431"/>
                    <a:pt x="110" y="431"/>
                    <a:pt x="110" y="431"/>
                  </a:cubicBezTo>
                  <a:cubicBezTo>
                    <a:pt x="121" y="430"/>
                    <a:pt x="121" y="430"/>
                    <a:pt x="121" y="430"/>
                  </a:cubicBezTo>
                  <a:cubicBezTo>
                    <a:pt x="121" y="430"/>
                    <a:pt x="125" y="441"/>
                    <a:pt x="128" y="446"/>
                  </a:cubicBezTo>
                  <a:cubicBezTo>
                    <a:pt x="131" y="452"/>
                    <a:pt x="161" y="452"/>
                    <a:pt x="161" y="452"/>
                  </a:cubicBezTo>
                  <a:cubicBezTo>
                    <a:pt x="176" y="445"/>
                    <a:pt x="176" y="445"/>
                    <a:pt x="176" y="445"/>
                  </a:cubicBezTo>
                  <a:cubicBezTo>
                    <a:pt x="177" y="426"/>
                    <a:pt x="177" y="426"/>
                    <a:pt x="177" y="426"/>
                  </a:cubicBezTo>
                  <a:cubicBezTo>
                    <a:pt x="184" y="388"/>
                    <a:pt x="184" y="388"/>
                    <a:pt x="184" y="388"/>
                  </a:cubicBezTo>
                  <a:cubicBezTo>
                    <a:pt x="182" y="354"/>
                    <a:pt x="182" y="354"/>
                    <a:pt x="182" y="354"/>
                  </a:cubicBezTo>
                  <a:cubicBezTo>
                    <a:pt x="183" y="338"/>
                    <a:pt x="183" y="338"/>
                    <a:pt x="183" y="338"/>
                  </a:cubicBezTo>
                  <a:cubicBezTo>
                    <a:pt x="190" y="325"/>
                    <a:pt x="190" y="325"/>
                    <a:pt x="190" y="325"/>
                  </a:cubicBezTo>
                  <a:cubicBezTo>
                    <a:pt x="174" y="314"/>
                    <a:pt x="174" y="314"/>
                    <a:pt x="174" y="314"/>
                  </a:cubicBezTo>
                  <a:cubicBezTo>
                    <a:pt x="167" y="281"/>
                    <a:pt x="167" y="281"/>
                    <a:pt x="167" y="281"/>
                  </a:cubicBezTo>
                  <a:cubicBezTo>
                    <a:pt x="177" y="275"/>
                    <a:pt x="177" y="275"/>
                    <a:pt x="177" y="275"/>
                  </a:cubicBezTo>
                  <a:cubicBezTo>
                    <a:pt x="178" y="258"/>
                    <a:pt x="178" y="258"/>
                    <a:pt x="178" y="258"/>
                  </a:cubicBezTo>
                  <a:cubicBezTo>
                    <a:pt x="169" y="251"/>
                    <a:pt x="169" y="251"/>
                    <a:pt x="169" y="251"/>
                  </a:cubicBezTo>
                  <a:cubicBezTo>
                    <a:pt x="178" y="242"/>
                    <a:pt x="178" y="242"/>
                    <a:pt x="178" y="242"/>
                  </a:cubicBezTo>
                  <a:cubicBezTo>
                    <a:pt x="155" y="224"/>
                    <a:pt x="155" y="224"/>
                    <a:pt x="155" y="224"/>
                  </a:cubicBezTo>
                  <a:cubicBezTo>
                    <a:pt x="167" y="191"/>
                    <a:pt x="167" y="191"/>
                    <a:pt x="167" y="191"/>
                  </a:cubicBezTo>
                  <a:cubicBezTo>
                    <a:pt x="189" y="190"/>
                    <a:pt x="189" y="190"/>
                    <a:pt x="189" y="190"/>
                  </a:cubicBezTo>
                  <a:cubicBezTo>
                    <a:pt x="205" y="183"/>
                    <a:pt x="205" y="183"/>
                    <a:pt x="205" y="183"/>
                  </a:cubicBezTo>
                  <a:cubicBezTo>
                    <a:pt x="215" y="188"/>
                    <a:pt x="215" y="188"/>
                    <a:pt x="215" y="188"/>
                  </a:cubicBezTo>
                  <a:cubicBezTo>
                    <a:pt x="232" y="180"/>
                    <a:pt x="232" y="180"/>
                    <a:pt x="232" y="180"/>
                  </a:cubicBezTo>
                  <a:cubicBezTo>
                    <a:pt x="235" y="174"/>
                    <a:pt x="235" y="174"/>
                    <a:pt x="235" y="174"/>
                  </a:cubicBezTo>
                  <a:cubicBezTo>
                    <a:pt x="251" y="172"/>
                    <a:pt x="251" y="172"/>
                    <a:pt x="251" y="172"/>
                  </a:cubicBezTo>
                  <a:cubicBezTo>
                    <a:pt x="250" y="162"/>
                    <a:pt x="250" y="162"/>
                    <a:pt x="250" y="162"/>
                  </a:cubicBezTo>
                  <a:cubicBezTo>
                    <a:pt x="250" y="137"/>
                    <a:pt x="250" y="137"/>
                    <a:pt x="250" y="137"/>
                  </a:cubicBezTo>
                  <a:cubicBezTo>
                    <a:pt x="216" y="130"/>
                    <a:pt x="216" y="130"/>
                    <a:pt x="216" y="130"/>
                  </a:cubicBezTo>
                  <a:cubicBezTo>
                    <a:pt x="212" y="126"/>
                    <a:pt x="212" y="126"/>
                    <a:pt x="212" y="126"/>
                  </a:cubicBezTo>
                  <a:cubicBezTo>
                    <a:pt x="190" y="129"/>
                    <a:pt x="190" y="129"/>
                    <a:pt x="190" y="129"/>
                  </a:cubicBezTo>
                  <a:cubicBezTo>
                    <a:pt x="173" y="110"/>
                    <a:pt x="173" y="110"/>
                    <a:pt x="173" y="110"/>
                  </a:cubicBezTo>
                  <a:cubicBezTo>
                    <a:pt x="159" y="101"/>
                    <a:pt x="159" y="101"/>
                    <a:pt x="159" y="101"/>
                  </a:cubicBezTo>
                  <a:cubicBezTo>
                    <a:pt x="163" y="74"/>
                    <a:pt x="163" y="74"/>
                    <a:pt x="163" y="74"/>
                  </a:cubicBezTo>
                  <a:cubicBezTo>
                    <a:pt x="184" y="69"/>
                    <a:pt x="184" y="69"/>
                    <a:pt x="184" y="69"/>
                  </a:cubicBezTo>
                  <a:cubicBezTo>
                    <a:pt x="187" y="59"/>
                    <a:pt x="187" y="59"/>
                    <a:pt x="187" y="59"/>
                  </a:cubicBezTo>
                  <a:cubicBezTo>
                    <a:pt x="179" y="35"/>
                    <a:pt x="179" y="35"/>
                    <a:pt x="179" y="35"/>
                  </a:cubicBezTo>
                  <a:cubicBezTo>
                    <a:pt x="149" y="33"/>
                    <a:pt x="149" y="33"/>
                    <a:pt x="149" y="33"/>
                  </a:cubicBezTo>
                  <a:cubicBezTo>
                    <a:pt x="126" y="2"/>
                    <a:pt x="126" y="2"/>
                    <a:pt x="126" y="2"/>
                  </a:cubicBezTo>
                  <a:lnTo>
                    <a:pt x="119"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241" name="Freeform 24">
              <a:extLst>
                <a:ext uri="{FF2B5EF4-FFF2-40B4-BE49-F238E27FC236}">
                  <a16:creationId xmlns:a16="http://schemas.microsoft.com/office/drawing/2014/main" id="{5F0ACC9F-6366-9B39-D473-6A5B115819F1}"/>
                </a:ext>
              </a:extLst>
            </p:cNvPr>
            <p:cNvSpPr>
              <a:spLocks/>
            </p:cNvSpPr>
            <p:nvPr/>
          </p:nvSpPr>
          <p:spPr bwMode="auto">
            <a:xfrm>
              <a:off x="1870075" y="1922463"/>
              <a:ext cx="730250" cy="1244600"/>
            </a:xfrm>
            <a:custGeom>
              <a:avLst/>
              <a:gdLst/>
              <a:ahLst/>
              <a:cxnLst>
                <a:cxn ang="0">
                  <a:pos x="276" y="21"/>
                </a:cxn>
                <a:cxn ang="0">
                  <a:pos x="207" y="21"/>
                </a:cxn>
                <a:cxn ang="0">
                  <a:pos x="181" y="75"/>
                </a:cxn>
                <a:cxn ang="0">
                  <a:pos x="152" y="169"/>
                </a:cxn>
                <a:cxn ang="0">
                  <a:pos x="119" y="307"/>
                </a:cxn>
                <a:cxn ang="0">
                  <a:pos x="86" y="321"/>
                </a:cxn>
                <a:cxn ang="0">
                  <a:pos x="57" y="311"/>
                </a:cxn>
                <a:cxn ang="0">
                  <a:pos x="59" y="363"/>
                </a:cxn>
                <a:cxn ang="0">
                  <a:pos x="56" y="392"/>
                </a:cxn>
                <a:cxn ang="0">
                  <a:pos x="76" y="462"/>
                </a:cxn>
                <a:cxn ang="0">
                  <a:pos x="76" y="537"/>
                </a:cxn>
                <a:cxn ang="0">
                  <a:pos x="0" y="613"/>
                </a:cxn>
                <a:cxn ang="0">
                  <a:pos x="36" y="716"/>
                </a:cxn>
                <a:cxn ang="0">
                  <a:pos x="98" y="737"/>
                </a:cxn>
                <a:cxn ang="0">
                  <a:pos x="146" y="723"/>
                </a:cxn>
                <a:cxn ang="0">
                  <a:pos x="134" y="780"/>
                </a:cxn>
                <a:cxn ang="0">
                  <a:pos x="327" y="773"/>
                </a:cxn>
                <a:cxn ang="0">
                  <a:pos x="307" y="736"/>
                </a:cxn>
                <a:cxn ang="0">
                  <a:pos x="304" y="682"/>
                </a:cxn>
                <a:cxn ang="0">
                  <a:pos x="313" y="633"/>
                </a:cxn>
                <a:cxn ang="0">
                  <a:pos x="325" y="596"/>
                </a:cxn>
                <a:cxn ang="0">
                  <a:pos x="368" y="561"/>
                </a:cxn>
                <a:cxn ang="0">
                  <a:pos x="376" y="536"/>
                </a:cxn>
                <a:cxn ang="0">
                  <a:pos x="336" y="503"/>
                </a:cxn>
                <a:cxn ang="0">
                  <a:pos x="334" y="463"/>
                </a:cxn>
                <a:cxn ang="0">
                  <a:pos x="355" y="436"/>
                </a:cxn>
                <a:cxn ang="0">
                  <a:pos x="382" y="451"/>
                </a:cxn>
                <a:cxn ang="0">
                  <a:pos x="388" y="429"/>
                </a:cxn>
                <a:cxn ang="0">
                  <a:pos x="405" y="399"/>
                </a:cxn>
                <a:cxn ang="0">
                  <a:pos x="419" y="370"/>
                </a:cxn>
                <a:cxn ang="0">
                  <a:pos x="456" y="348"/>
                </a:cxn>
                <a:cxn ang="0">
                  <a:pos x="460" y="292"/>
                </a:cxn>
                <a:cxn ang="0">
                  <a:pos x="411" y="266"/>
                </a:cxn>
                <a:cxn ang="0">
                  <a:pos x="371" y="254"/>
                </a:cxn>
                <a:cxn ang="0">
                  <a:pos x="369" y="237"/>
                </a:cxn>
                <a:cxn ang="0">
                  <a:pos x="386" y="219"/>
                </a:cxn>
                <a:cxn ang="0">
                  <a:pos x="350" y="209"/>
                </a:cxn>
                <a:cxn ang="0">
                  <a:pos x="369" y="159"/>
                </a:cxn>
                <a:cxn ang="0">
                  <a:pos x="380" y="136"/>
                </a:cxn>
                <a:cxn ang="0">
                  <a:pos x="386" y="84"/>
                </a:cxn>
                <a:cxn ang="0">
                  <a:pos x="364" y="55"/>
                </a:cxn>
                <a:cxn ang="0">
                  <a:pos x="321" y="28"/>
                </a:cxn>
                <a:cxn ang="0">
                  <a:pos x="276" y="0"/>
                </a:cxn>
              </a:cxnLst>
              <a:rect l="0" t="0" r="r" b="b"/>
              <a:pathLst>
                <a:path w="460" h="784">
                  <a:moveTo>
                    <a:pt x="276" y="0"/>
                  </a:moveTo>
                  <a:lnTo>
                    <a:pt x="276" y="21"/>
                  </a:lnTo>
                  <a:lnTo>
                    <a:pt x="240" y="28"/>
                  </a:lnTo>
                  <a:lnTo>
                    <a:pt x="207" y="21"/>
                  </a:lnTo>
                  <a:lnTo>
                    <a:pt x="197" y="57"/>
                  </a:lnTo>
                  <a:lnTo>
                    <a:pt x="181" y="75"/>
                  </a:lnTo>
                  <a:lnTo>
                    <a:pt x="151" y="149"/>
                  </a:lnTo>
                  <a:lnTo>
                    <a:pt x="152" y="169"/>
                  </a:lnTo>
                  <a:lnTo>
                    <a:pt x="157" y="290"/>
                  </a:lnTo>
                  <a:lnTo>
                    <a:pt x="119" y="307"/>
                  </a:lnTo>
                  <a:lnTo>
                    <a:pt x="101" y="324"/>
                  </a:lnTo>
                  <a:lnTo>
                    <a:pt x="86" y="321"/>
                  </a:lnTo>
                  <a:lnTo>
                    <a:pt x="72" y="311"/>
                  </a:lnTo>
                  <a:lnTo>
                    <a:pt x="57" y="311"/>
                  </a:lnTo>
                  <a:lnTo>
                    <a:pt x="72" y="350"/>
                  </a:lnTo>
                  <a:lnTo>
                    <a:pt x="59" y="363"/>
                  </a:lnTo>
                  <a:lnTo>
                    <a:pt x="63" y="375"/>
                  </a:lnTo>
                  <a:lnTo>
                    <a:pt x="56" y="392"/>
                  </a:lnTo>
                  <a:lnTo>
                    <a:pt x="65" y="421"/>
                  </a:lnTo>
                  <a:lnTo>
                    <a:pt x="76" y="462"/>
                  </a:lnTo>
                  <a:lnTo>
                    <a:pt x="65" y="500"/>
                  </a:lnTo>
                  <a:lnTo>
                    <a:pt x="76" y="537"/>
                  </a:lnTo>
                  <a:lnTo>
                    <a:pt x="50" y="567"/>
                  </a:lnTo>
                  <a:lnTo>
                    <a:pt x="0" y="613"/>
                  </a:lnTo>
                  <a:lnTo>
                    <a:pt x="4" y="684"/>
                  </a:lnTo>
                  <a:lnTo>
                    <a:pt x="36" y="716"/>
                  </a:lnTo>
                  <a:lnTo>
                    <a:pt x="40" y="736"/>
                  </a:lnTo>
                  <a:lnTo>
                    <a:pt x="98" y="737"/>
                  </a:lnTo>
                  <a:lnTo>
                    <a:pt x="100" y="723"/>
                  </a:lnTo>
                  <a:lnTo>
                    <a:pt x="146" y="723"/>
                  </a:lnTo>
                  <a:lnTo>
                    <a:pt x="135" y="758"/>
                  </a:lnTo>
                  <a:lnTo>
                    <a:pt x="134" y="780"/>
                  </a:lnTo>
                  <a:lnTo>
                    <a:pt x="327" y="784"/>
                  </a:lnTo>
                  <a:lnTo>
                    <a:pt x="327" y="773"/>
                  </a:lnTo>
                  <a:lnTo>
                    <a:pt x="322" y="759"/>
                  </a:lnTo>
                  <a:lnTo>
                    <a:pt x="307" y="736"/>
                  </a:lnTo>
                  <a:lnTo>
                    <a:pt x="329" y="704"/>
                  </a:lnTo>
                  <a:lnTo>
                    <a:pt x="304" y="682"/>
                  </a:lnTo>
                  <a:lnTo>
                    <a:pt x="318" y="674"/>
                  </a:lnTo>
                  <a:lnTo>
                    <a:pt x="313" y="633"/>
                  </a:lnTo>
                  <a:lnTo>
                    <a:pt x="322" y="620"/>
                  </a:lnTo>
                  <a:lnTo>
                    <a:pt x="325" y="596"/>
                  </a:lnTo>
                  <a:lnTo>
                    <a:pt x="346" y="562"/>
                  </a:lnTo>
                  <a:lnTo>
                    <a:pt x="368" y="561"/>
                  </a:lnTo>
                  <a:lnTo>
                    <a:pt x="376" y="550"/>
                  </a:lnTo>
                  <a:lnTo>
                    <a:pt x="376" y="536"/>
                  </a:lnTo>
                  <a:lnTo>
                    <a:pt x="354" y="509"/>
                  </a:lnTo>
                  <a:lnTo>
                    <a:pt x="336" y="503"/>
                  </a:lnTo>
                  <a:lnTo>
                    <a:pt x="327" y="486"/>
                  </a:lnTo>
                  <a:lnTo>
                    <a:pt x="334" y="463"/>
                  </a:lnTo>
                  <a:lnTo>
                    <a:pt x="336" y="442"/>
                  </a:lnTo>
                  <a:lnTo>
                    <a:pt x="355" y="436"/>
                  </a:lnTo>
                  <a:lnTo>
                    <a:pt x="368" y="436"/>
                  </a:lnTo>
                  <a:lnTo>
                    <a:pt x="382" y="451"/>
                  </a:lnTo>
                  <a:lnTo>
                    <a:pt x="394" y="444"/>
                  </a:lnTo>
                  <a:lnTo>
                    <a:pt x="388" y="429"/>
                  </a:lnTo>
                  <a:lnTo>
                    <a:pt x="385" y="412"/>
                  </a:lnTo>
                  <a:lnTo>
                    <a:pt x="405" y="399"/>
                  </a:lnTo>
                  <a:lnTo>
                    <a:pt x="414" y="384"/>
                  </a:lnTo>
                  <a:lnTo>
                    <a:pt x="419" y="370"/>
                  </a:lnTo>
                  <a:lnTo>
                    <a:pt x="444" y="361"/>
                  </a:lnTo>
                  <a:lnTo>
                    <a:pt x="456" y="348"/>
                  </a:lnTo>
                  <a:lnTo>
                    <a:pt x="460" y="317"/>
                  </a:lnTo>
                  <a:lnTo>
                    <a:pt x="460" y="292"/>
                  </a:lnTo>
                  <a:lnTo>
                    <a:pt x="427" y="282"/>
                  </a:lnTo>
                  <a:lnTo>
                    <a:pt x="411" y="266"/>
                  </a:lnTo>
                  <a:lnTo>
                    <a:pt x="394" y="270"/>
                  </a:lnTo>
                  <a:lnTo>
                    <a:pt x="371" y="254"/>
                  </a:lnTo>
                  <a:lnTo>
                    <a:pt x="360" y="258"/>
                  </a:lnTo>
                  <a:lnTo>
                    <a:pt x="369" y="237"/>
                  </a:lnTo>
                  <a:lnTo>
                    <a:pt x="382" y="237"/>
                  </a:lnTo>
                  <a:lnTo>
                    <a:pt x="386" y="219"/>
                  </a:lnTo>
                  <a:lnTo>
                    <a:pt x="368" y="209"/>
                  </a:lnTo>
                  <a:lnTo>
                    <a:pt x="350" y="209"/>
                  </a:lnTo>
                  <a:lnTo>
                    <a:pt x="357" y="171"/>
                  </a:lnTo>
                  <a:lnTo>
                    <a:pt x="369" y="159"/>
                  </a:lnTo>
                  <a:lnTo>
                    <a:pt x="373" y="142"/>
                  </a:lnTo>
                  <a:lnTo>
                    <a:pt x="380" y="136"/>
                  </a:lnTo>
                  <a:lnTo>
                    <a:pt x="385" y="109"/>
                  </a:lnTo>
                  <a:lnTo>
                    <a:pt x="386" y="84"/>
                  </a:lnTo>
                  <a:lnTo>
                    <a:pt x="373" y="61"/>
                  </a:lnTo>
                  <a:lnTo>
                    <a:pt x="364" y="55"/>
                  </a:lnTo>
                  <a:lnTo>
                    <a:pt x="344" y="29"/>
                  </a:lnTo>
                  <a:lnTo>
                    <a:pt x="321" y="28"/>
                  </a:lnTo>
                  <a:lnTo>
                    <a:pt x="305" y="13"/>
                  </a:lnTo>
                  <a:lnTo>
                    <a:pt x="276"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242" name="Freeform 25">
              <a:extLst>
                <a:ext uri="{FF2B5EF4-FFF2-40B4-BE49-F238E27FC236}">
                  <a16:creationId xmlns:a16="http://schemas.microsoft.com/office/drawing/2014/main" id="{C1DA0DDC-5B7D-DCE9-D9FE-A19A95A7AFE2}"/>
                </a:ext>
              </a:extLst>
            </p:cNvPr>
            <p:cNvSpPr>
              <a:spLocks/>
            </p:cNvSpPr>
            <p:nvPr/>
          </p:nvSpPr>
          <p:spPr bwMode="auto">
            <a:xfrm>
              <a:off x="971550" y="2422525"/>
              <a:ext cx="962025" cy="952500"/>
            </a:xfrm>
            <a:custGeom>
              <a:avLst/>
              <a:gdLst/>
              <a:ahLst/>
              <a:cxnLst>
                <a:cxn ang="0">
                  <a:pos x="97" y="9"/>
                </a:cxn>
                <a:cxn ang="0">
                  <a:pos x="81" y="33"/>
                </a:cxn>
                <a:cxn ang="0">
                  <a:pos x="48" y="76"/>
                </a:cxn>
                <a:cxn ang="0">
                  <a:pos x="30" y="152"/>
                </a:cxn>
                <a:cxn ang="0">
                  <a:pos x="9" y="193"/>
                </a:cxn>
                <a:cxn ang="0">
                  <a:pos x="0" y="230"/>
                </a:cxn>
                <a:cxn ang="0">
                  <a:pos x="41" y="242"/>
                </a:cxn>
                <a:cxn ang="0">
                  <a:pos x="67" y="242"/>
                </a:cxn>
                <a:cxn ang="0">
                  <a:pos x="80" y="275"/>
                </a:cxn>
                <a:cxn ang="0">
                  <a:pos x="96" y="325"/>
                </a:cxn>
                <a:cxn ang="0">
                  <a:pos x="137" y="410"/>
                </a:cxn>
                <a:cxn ang="0">
                  <a:pos x="141" y="462"/>
                </a:cxn>
                <a:cxn ang="0">
                  <a:pos x="176" y="502"/>
                </a:cxn>
                <a:cxn ang="0">
                  <a:pos x="193" y="535"/>
                </a:cxn>
                <a:cxn ang="0">
                  <a:pos x="233" y="600"/>
                </a:cxn>
                <a:cxn ang="0">
                  <a:pos x="266" y="596"/>
                </a:cxn>
                <a:cxn ang="0">
                  <a:pos x="292" y="594"/>
                </a:cxn>
                <a:cxn ang="0">
                  <a:pos x="314" y="583"/>
                </a:cxn>
                <a:cxn ang="0">
                  <a:pos x="355" y="581"/>
                </a:cxn>
                <a:cxn ang="0">
                  <a:pos x="384" y="579"/>
                </a:cxn>
                <a:cxn ang="0">
                  <a:pos x="421" y="568"/>
                </a:cxn>
                <a:cxn ang="0">
                  <a:pos x="520" y="580"/>
                </a:cxn>
                <a:cxn ang="0">
                  <a:pos x="521" y="531"/>
                </a:cxn>
                <a:cxn ang="0">
                  <a:pos x="529" y="512"/>
                </a:cxn>
                <a:cxn ang="0">
                  <a:pos x="537" y="451"/>
                </a:cxn>
                <a:cxn ang="0">
                  <a:pos x="542" y="421"/>
                </a:cxn>
                <a:cxn ang="0">
                  <a:pos x="602" y="401"/>
                </a:cxn>
                <a:cxn ang="0">
                  <a:pos x="567" y="327"/>
                </a:cxn>
                <a:cxn ang="0">
                  <a:pos x="533" y="334"/>
                </a:cxn>
                <a:cxn ang="0">
                  <a:pos x="513" y="319"/>
                </a:cxn>
                <a:cxn ang="0">
                  <a:pos x="498" y="301"/>
                </a:cxn>
                <a:cxn ang="0">
                  <a:pos x="445" y="325"/>
                </a:cxn>
                <a:cxn ang="0">
                  <a:pos x="409" y="288"/>
                </a:cxn>
                <a:cxn ang="0">
                  <a:pos x="381" y="256"/>
                </a:cxn>
                <a:cxn ang="0">
                  <a:pos x="318" y="254"/>
                </a:cxn>
                <a:cxn ang="0">
                  <a:pos x="306" y="233"/>
                </a:cxn>
                <a:cxn ang="0">
                  <a:pos x="252" y="235"/>
                </a:cxn>
                <a:cxn ang="0">
                  <a:pos x="214" y="192"/>
                </a:cxn>
                <a:cxn ang="0">
                  <a:pos x="214" y="148"/>
                </a:cxn>
                <a:cxn ang="0">
                  <a:pos x="227" y="86"/>
                </a:cxn>
                <a:cxn ang="0">
                  <a:pos x="242" y="61"/>
                </a:cxn>
                <a:cxn ang="0">
                  <a:pos x="237" y="4"/>
                </a:cxn>
                <a:cxn ang="0">
                  <a:pos x="185" y="39"/>
                </a:cxn>
                <a:cxn ang="0">
                  <a:pos x="164" y="48"/>
                </a:cxn>
                <a:cxn ang="0">
                  <a:pos x="151" y="17"/>
                </a:cxn>
              </a:cxnLst>
              <a:rect l="0" t="0" r="r" b="b"/>
              <a:pathLst>
                <a:path w="606" h="600">
                  <a:moveTo>
                    <a:pt x="120" y="0"/>
                  </a:moveTo>
                  <a:lnTo>
                    <a:pt x="97" y="9"/>
                  </a:lnTo>
                  <a:lnTo>
                    <a:pt x="79" y="14"/>
                  </a:lnTo>
                  <a:lnTo>
                    <a:pt x="81" y="33"/>
                  </a:lnTo>
                  <a:lnTo>
                    <a:pt x="71" y="35"/>
                  </a:lnTo>
                  <a:lnTo>
                    <a:pt x="48" y="76"/>
                  </a:lnTo>
                  <a:lnTo>
                    <a:pt x="47" y="98"/>
                  </a:lnTo>
                  <a:lnTo>
                    <a:pt x="30" y="152"/>
                  </a:lnTo>
                  <a:lnTo>
                    <a:pt x="18" y="156"/>
                  </a:lnTo>
                  <a:lnTo>
                    <a:pt x="9" y="193"/>
                  </a:lnTo>
                  <a:lnTo>
                    <a:pt x="8" y="217"/>
                  </a:lnTo>
                  <a:lnTo>
                    <a:pt x="0" y="230"/>
                  </a:lnTo>
                  <a:lnTo>
                    <a:pt x="0" y="242"/>
                  </a:lnTo>
                  <a:lnTo>
                    <a:pt x="41" y="242"/>
                  </a:lnTo>
                  <a:lnTo>
                    <a:pt x="54" y="250"/>
                  </a:lnTo>
                  <a:lnTo>
                    <a:pt x="67" y="242"/>
                  </a:lnTo>
                  <a:lnTo>
                    <a:pt x="77" y="252"/>
                  </a:lnTo>
                  <a:lnTo>
                    <a:pt x="80" y="275"/>
                  </a:lnTo>
                  <a:lnTo>
                    <a:pt x="98" y="290"/>
                  </a:lnTo>
                  <a:lnTo>
                    <a:pt x="96" y="325"/>
                  </a:lnTo>
                  <a:lnTo>
                    <a:pt x="121" y="389"/>
                  </a:lnTo>
                  <a:lnTo>
                    <a:pt x="137" y="410"/>
                  </a:lnTo>
                  <a:lnTo>
                    <a:pt x="134" y="435"/>
                  </a:lnTo>
                  <a:lnTo>
                    <a:pt x="141" y="462"/>
                  </a:lnTo>
                  <a:lnTo>
                    <a:pt x="160" y="480"/>
                  </a:lnTo>
                  <a:lnTo>
                    <a:pt x="176" y="502"/>
                  </a:lnTo>
                  <a:lnTo>
                    <a:pt x="189" y="521"/>
                  </a:lnTo>
                  <a:lnTo>
                    <a:pt x="193" y="535"/>
                  </a:lnTo>
                  <a:lnTo>
                    <a:pt x="222" y="583"/>
                  </a:lnTo>
                  <a:lnTo>
                    <a:pt x="233" y="600"/>
                  </a:lnTo>
                  <a:lnTo>
                    <a:pt x="247" y="593"/>
                  </a:lnTo>
                  <a:lnTo>
                    <a:pt x="266" y="596"/>
                  </a:lnTo>
                  <a:lnTo>
                    <a:pt x="279" y="592"/>
                  </a:lnTo>
                  <a:lnTo>
                    <a:pt x="292" y="594"/>
                  </a:lnTo>
                  <a:lnTo>
                    <a:pt x="318" y="596"/>
                  </a:lnTo>
                  <a:lnTo>
                    <a:pt x="314" y="583"/>
                  </a:lnTo>
                  <a:lnTo>
                    <a:pt x="346" y="577"/>
                  </a:lnTo>
                  <a:lnTo>
                    <a:pt x="355" y="581"/>
                  </a:lnTo>
                  <a:lnTo>
                    <a:pt x="360" y="577"/>
                  </a:lnTo>
                  <a:lnTo>
                    <a:pt x="384" y="579"/>
                  </a:lnTo>
                  <a:lnTo>
                    <a:pt x="380" y="567"/>
                  </a:lnTo>
                  <a:lnTo>
                    <a:pt x="421" y="568"/>
                  </a:lnTo>
                  <a:lnTo>
                    <a:pt x="426" y="580"/>
                  </a:lnTo>
                  <a:lnTo>
                    <a:pt x="520" y="580"/>
                  </a:lnTo>
                  <a:lnTo>
                    <a:pt x="513" y="572"/>
                  </a:lnTo>
                  <a:lnTo>
                    <a:pt x="521" y="531"/>
                  </a:lnTo>
                  <a:lnTo>
                    <a:pt x="514" y="513"/>
                  </a:lnTo>
                  <a:lnTo>
                    <a:pt x="529" y="512"/>
                  </a:lnTo>
                  <a:lnTo>
                    <a:pt x="541" y="500"/>
                  </a:lnTo>
                  <a:lnTo>
                    <a:pt x="537" y="451"/>
                  </a:lnTo>
                  <a:lnTo>
                    <a:pt x="547" y="434"/>
                  </a:lnTo>
                  <a:lnTo>
                    <a:pt x="542" y="421"/>
                  </a:lnTo>
                  <a:lnTo>
                    <a:pt x="606" y="419"/>
                  </a:lnTo>
                  <a:lnTo>
                    <a:pt x="602" y="401"/>
                  </a:lnTo>
                  <a:lnTo>
                    <a:pt x="570" y="369"/>
                  </a:lnTo>
                  <a:lnTo>
                    <a:pt x="567" y="327"/>
                  </a:lnTo>
                  <a:lnTo>
                    <a:pt x="552" y="333"/>
                  </a:lnTo>
                  <a:lnTo>
                    <a:pt x="533" y="334"/>
                  </a:lnTo>
                  <a:lnTo>
                    <a:pt x="530" y="313"/>
                  </a:lnTo>
                  <a:lnTo>
                    <a:pt x="513" y="319"/>
                  </a:lnTo>
                  <a:lnTo>
                    <a:pt x="496" y="312"/>
                  </a:lnTo>
                  <a:lnTo>
                    <a:pt x="498" y="301"/>
                  </a:lnTo>
                  <a:lnTo>
                    <a:pt x="470" y="305"/>
                  </a:lnTo>
                  <a:lnTo>
                    <a:pt x="445" y="325"/>
                  </a:lnTo>
                  <a:lnTo>
                    <a:pt x="421" y="310"/>
                  </a:lnTo>
                  <a:lnTo>
                    <a:pt x="409" y="288"/>
                  </a:lnTo>
                  <a:lnTo>
                    <a:pt x="389" y="283"/>
                  </a:lnTo>
                  <a:lnTo>
                    <a:pt x="381" y="256"/>
                  </a:lnTo>
                  <a:lnTo>
                    <a:pt x="343" y="246"/>
                  </a:lnTo>
                  <a:lnTo>
                    <a:pt x="318" y="254"/>
                  </a:lnTo>
                  <a:lnTo>
                    <a:pt x="309" y="256"/>
                  </a:lnTo>
                  <a:lnTo>
                    <a:pt x="306" y="233"/>
                  </a:lnTo>
                  <a:lnTo>
                    <a:pt x="273" y="227"/>
                  </a:lnTo>
                  <a:lnTo>
                    <a:pt x="252" y="235"/>
                  </a:lnTo>
                  <a:lnTo>
                    <a:pt x="220" y="221"/>
                  </a:lnTo>
                  <a:lnTo>
                    <a:pt x="214" y="192"/>
                  </a:lnTo>
                  <a:lnTo>
                    <a:pt x="223" y="169"/>
                  </a:lnTo>
                  <a:lnTo>
                    <a:pt x="214" y="148"/>
                  </a:lnTo>
                  <a:lnTo>
                    <a:pt x="227" y="122"/>
                  </a:lnTo>
                  <a:lnTo>
                    <a:pt x="227" y="86"/>
                  </a:lnTo>
                  <a:lnTo>
                    <a:pt x="223" y="67"/>
                  </a:lnTo>
                  <a:lnTo>
                    <a:pt x="242" y="61"/>
                  </a:lnTo>
                  <a:lnTo>
                    <a:pt x="242" y="31"/>
                  </a:lnTo>
                  <a:lnTo>
                    <a:pt x="237" y="4"/>
                  </a:lnTo>
                  <a:lnTo>
                    <a:pt x="216" y="25"/>
                  </a:lnTo>
                  <a:lnTo>
                    <a:pt x="185" y="39"/>
                  </a:lnTo>
                  <a:lnTo>
                    <a:pt x="179" y="47"/>
                  </a:lnTo>
                  <a:lnTo>
                    <a:pt x="164" y="48"/>
                  </a:lnTo>
                  <a:lnTo>
                    <a:pt x="151" y="29"/>
                  </a:lnTo>
                  <a:lnTo>
                    <a:pt x="151" y="17"/>
                  </a:lnTo>
                  <a:lnTo>
                    <a:pt x="120"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243" name="Freeform 26">
              <a:extLst>
                <a:ext uri="{FF2B5EF4-FFF2-40B4-BE49-F238E27FC236}">
                  <a16:creationId xmlns:a16="http://schemas.microsoft.com/office/drawing/2014/main" id="{B192F5F8-3867-BCDC-CDD2-6F259346701C}"/>
                </a:ext>
              </a:extLst>
            </p:cNvPr>
            <p:cNvSpPr>
              <a:spLocks/>
            </p:cNvSpPr>
            <p:nvPr/>
          </p:nvSpPr>
          <p:spPr bwMode="auto">
            <a:xfrm>
              <a:off x="1081088" y="2154238"/>
              <a:ext cx="909638" cy="798512"/>
            </a:xfrm>
            <a:custGeom>
              <a:avLst/>
              <a:gdLst/>
              <a:ahLst/>
              <a:cxnLst>
                <a:cxn ang="0">
                  <a:pos x="92" y="11"/>
                </a:cxn>
                <a:cxn ang="0">
                  <a:pos x="91" y="63"/>
                </a:cxn>
                <a:cxn ang="0">
                  <a:pos x="48" y="96"/>
                </a:cxn>
                <a:cxn ang="0">
                  <a:pos x="0" y="120"/>
                </a:cxn>
                <a:cxn ang="0">
                  <a:pos x="7" y="139"/>
                </a:cxn>
                <a:cxn ang="0">
                  <a:pos x="38" y="128"/>
                </a:cxn>
                <a:cxn ang="0">
                  <a:pos x="62" y="150"/>
                </a:cxn>
                <a:cxn ang="0">
                  <a:pos x="83" y="164"/>
                </a:cxn>
                <a:cxn ang="0">
                  <a:pos x="111" y="147"/>
                </a:cxn>
                <a:cxn ang="0">
                  <a:pos x="131" y="152"/>
                </a:cxn>
                <a:cxn ang="0">
                  <a:pos x="117" y="179"/>
                </a:cxn>
                <a:cxn ang="0">
                  <a:pos x="120" y="221"/>
                </a:cxn>
                <a:cxn ang="0">
                  <a:pos x="117" y="257"/>
                </a:cxn>
                <a:cxn ang="0">
                  <a:pos x="114" y="296"/>
                </a:cxn>
                <a:cxn ang="0">
                  <a:pos x="155" y="301"/>
                </a:cxn>
                <a:cxn ang="0">
                  <a:pos x="182" y="323"/>
                </a:cxn>
                <a:cxn ang="0">
                  <a:pos x="208" y="315"/>
                </a:cxn>
                <a:cxn ang="0">
                  <a:pos x="243" y="343"/>
                </a:cxn>
                <a:cxn ang="0">
                  <a:pos x="267" y="364"/>
                </a:cxn>
                <a:cxn ang="0">
                  <a:pos x="304" y="360"/>
                </a:cxn>
                <a:cxn ang="0">
                  <a:pos x="324" y="365"/>
                </a:cxn>
                <a:cxn ang="0">
                  <a:pos x="350" y="366"/>
                </a:cxn>
                <a:cxn ang="0">
                  <a:pos x="367" y="381"/>
                </a:cxn>
                <a:cxn ang="0">
                  <a:pos x="377" y="355"/>
                </a:cxn>
                <a:cxn ang="0">
                  <a:pos x="435" y="297"/>
                </a:cxn>
                <a:cxn ang="0">
                  <a:pos x="435" y="240"/>
                </a:cxn>
                <a:cxn ang="0">
                  <a:pos x="420" y="187"/>
                </a:cxn>
                <a:cxn ang="0">
                  <a:pos x="422" y="165"/>
                </a:cxn>
                <a:cxn ang="0">
                  <a:pos x="421" y="125"/>
                </a:cxn>
                <a:cxn ang="0">
                  <a:pos x="405" y="111"/>
                </a:cxn>
                <a:cxn ang="0">
                  <a:pos x="280" y="50"/>
                </a:cxn>
                <a:cxn ang="0">
                  <a:pos x="189" y="21"/>
                </a:cxn>
                <a:cxn ang="0">
                  <a:pos x="102" y="0"/>
                </a:cxn>
              </a:cxnLst>
              <a:rect l="0" t="0" r="r" b="b"/>
              <a:pathLst>
                <a:path w="435" h="382">
                  <a:moveTo>
                    <a:pt x="102" y="0"/>
                  </a:moveTo>
                  <a:cubicBezTo>
                    <a:pt x="92" y="11"/>
                    <a:pt x="92" y="11"/>
                    <a:pt x="92" y="11"/>
                  </a:cubicBezTo>
                  <a:cubicBezTo>
                    <a:pt x="97" y="46"/>
                    <a:pt x="97" y="46"/>
                    <a:pt x="97" y="46"/>
                  </a:cubicBezTo>
                  <a:cubicBezTo>
                    <a:pt x="91" y="63"/>
                    <a:pt x="91" y="63"/>
                    <a:pt x="91" y="63"/>
                  </a:cubicBezTo>
                  <a:cubicBezTo>
                    <a:pt x="73" y="88"/>
                    <a:pt x="73" y="88"/>
                    <a:pt x="73" y="88"/>
                  </a:cubicBezTo>
                  <a:cubicBezTo>
                    <a:pt x="48" y="96"/>
                    <a:pt x="48" y="96"/>
                    <a:pt x="48" y="96"/>
                  </a:cubicBezTo>
                  <a:cubicBezTo>
                    <a:pt x="14" y="115"/>
                    <a:pt x="14" y="115"/>
                    <a:pt x="14" y="115"/>
                  </a:cubicBezTo>
                  <a:cubicBezTo>
                    <a:pt x="14" y="115"/>
                    <a:pt x="7" y="118"/>
                    <a:pt x="0" y="120"/>
                  </a:cubicBezTo>
                  <a:cubicBezTo>
                    <a:pt x="5" y="131"/>
                    <a:pt x="5" y="131"/>
                    <a:pt x="5" y="131"/>
                  </a:cubicBezTo>
                  <a:cubicBezTo>
                    <a:pt x="7" y="139"/>
                    <a:pt x="7" y="139"/>
                    <a:pt x="7" y="139"/>
                  </a:cubicBezTo>
                  <a:cubicBezTo>
                    <a:pt x="21" y="135"/>
                    <a:pt x="21" y="135"/>
                    <a:pt x="21" y="135"/>
                  </a:cubicBezTo>
                  <a:cubicBezTo>
                    <a:pt x="38" y="128"/>
                    <a:pt x="38" y="128"/>
                    <a:pt x="38" y="128"/>
                  </a:cubicBezTo>
                  <a:cubicBezTo>
                    <a:pt x="62" y="141"/>
                    <a:pt x="62" y="141"/>
                    <a:pt x="62" y="141"/>
                  </a:cubicBezTo>
                  <a:cubicBezTo>
                    <a:pt x="62" y="150"/>
                    <a:pt x="62" y="150"/>
                    <a:pt x="62" y="150"/>
                  </a:cubicBezTo>
                  <a:cubicBezTo>
                    <a:pt x="72" y="165"/>
                    <a:pt x="72" y="165"/>
                    <a:pt x="72" y="165"/>
                  </a:cubicBezTo>
                  <a:cubicBezTo>
                    <a:pt x="83" y="164"/>
                    <a:pt x="83" y="164"/>
                    <a:pt x="83" y="164"/>
                  </a:cubicBezTo>
                  <a:cubicBezTo>
                    <a:pt x="88" y="158"/>
                    <a:pt x="88" y="158"/>
                    <a:pt x="88" y="158"/>
                  </a:cubicBezTo>
                  <a:cubicBezTo>
                    <a:pt x="111" y="147"/>
                    <a:pt x="111" y="147"/>
                    <a:pt x="111" y="147"/>
                  </a:cubicBezTo>
                  <a:cubicBezTo>
                    <a:pt x="127" y="131"/>
                    <a:pt x="127" y="131"/>
                    <a:pt x="127" y="131"/>
                  </a:cubicBezTo>
                  <a:cubicBezTo>
                    <a:pt x="131" y="152"/>
                    <a:pt x="131" y="152"/>
                    <a:pt x="131" y="152"/>
                  </a:cubicBezTo>
                  <a:cubicBezTo>
                    <a:pt x="131" y="175"/>
                    <a:pt x="131" y="175"/>
                    <a:pt x="131" y="175"/>
                  </a:cubicBezTo>
                  <a:cubicBezTo>
                    <a:pt x="117" y="179"/>
                    <a:pt x="117" y="179"/>
                    <a:pt x="117" y="179"/>
                  </a:cubicBezTo>
                  <a:cubicBezTo>
                    <a:pt x="120" y="194"/>
                    <a:pt x="120" y="194"/>
                    <a:pt x="120" y="194"/>
                  </a:cubicBezTo>
                  <a:cubicBezTo>
                    <a:pt x="120" y="221"/>
                    <a:pt x="120" y="221"/>
                    <a:pt x="120" y="221"/>
                  </a:cubicBezTo>
                  <a:cubicBezTo>
                    <a:pt x="110" y="241"/>
                    <a:pt x="110" y="241"/>
                    <a:pt x="110" y="241"/>
                  </a:cubicBezTo>
                  <a:cubicBezTo>
                    <a:pt x="117" y="257"/>
                    <a:pt x="117" y="257"/>
                    <a:pt x="117" y="257"/>
                  </a:cubicBezTo>
                  <a:cubicBezTo>
                    <a:pt x="110" y="274"/>
                    <a:pt x="110" y="274"/>
                    <a:pt x="110" y="274"/>
                  </a:cubicBezTo>
                  <a:cubicBezTo>
                    <a:pt x="114" y="296"/>
                    <a:pt x="114" y="296"/>
                    <a:pt x="114" y="296"/>
                  </a:cubicBezTo>
                  <a:cubicBezTo>
                    <a:pt x="139" y="307"/>
                    <a:pt x="139" y="307"/>
                    <a:pt x="139" y="307"/>
                  </a:cubicBezTo>
                  <a:cubicBezTo>
                    <a:pt x="155" y="301"/>
                    <a:pt x="155" y="301"/>
                    <a:pt x="155" y="301"/>
                  </a:cubicBezTo>
                  <a:cubicBezTo>
                    <a:pt x="180" y="305"/>
                    <a:pt x="180" y="305"/>
                    <a:pt x="180" y="305"/>
                  </a:cubicBezTo>
                  <a:cubicBezTo>
                    <a:pt x="182" y="323"/>
                    <a:pt x="182" y="323"/>
                    <a:pt x="182" y="323"/>
                  </a:cubicBezTo>
                  <a:cubicBezTo>
                    <a:pt x="189" y="321"/>
                    <a:pt x="189" y="321"/>
                    <a:pt x="189" y="321"/>
                  </a:cubicBezTo>
                  <a:cubicBezTo>
                    <a:pt x="208" y="315"/>
                    <a:pt x="208" y="315"/>
                    <a:pt x="208" y="315"/>
                  </a:cubicBezTo>
                  <a:cubicBezTo>
                    <a:pt x="237" y="323"/>
                    <a:pt x="237" y="323"/>
                    <a:pt x="237" y="323"/>
                  </a:cubicBezTo>
                  <a:cubicBezTo>
                    <a:pt x="243" y="343"/>
                    <a:pt x="243" y="343"/>
                    <a:pt x="243" y="343"/>
                  </a:cubicBezTo>
                  <a:cubicBezTo>
                    <a:pt x="258" y="347"/>
                    <a:pt x="258" y="347"/>
                    <a:pt x="258" y="347"/>
                  </a:cubicBezTo>
                  <a:cubicBezTo>
                    <a:pt x="267" y="364"/>
                    <a:pt x="267" y="364"/>
                    <a:pt x="267" y="364"/>
                  </a:cubicBezTo>
                  <a:cubicBezTo>
                    <a:pt x="285" y="375"/>
                    <a:pt x="285" y="375"/>
                    <a:pt x="285" y="375"/>
                  </a:cubicBezTo>
                  <a:cubicBezTo>
                    <a:pt x="304" y="360"/>
                    <a:pt x="304" y="360"/>
                    <a:pt x="304" y="360"/>
                  </a:cubicBezTo>
                  <a:cubicBezTo>
                    <a:pt x="326" y="357"/>
                    <a:pt x="326" y="357"/>
                    <a:pt x="326" y="357"/>
                  </a:cubicBezTo>
                  <a:cubicBezTo>
                    <a:pt x="324" y="365"/>
                    <a:pt x="324" y="365"/>
                    <a:pt x="324" y="365"/>
                  </a:cubicBezTo>
                  <a:cubicBezTo>
                    <a:pt x="337" y="371"/>
                    <a:pt x="337" y="371"/>
                    <a:pt x="337" y="371"/>
                  </a:cubicBezTo>
                  <a:cubicBezTo>
                    <a:pt x="350" y="366"/>
                    <a:pt x="350" y="366"/>
                    <a:pt x="350" y="366"/>
                  </a:cubicBezTo>
                  <a:cubicBezTo>
                    <a:pt x="352" y="382"/>
                    <a:pt x="352" y="382"/>
                    <a:pt x="352" y="382"/>
                  </a:cubicBezTo>
                  <a:cubicBezTo>
                    <a:pt x="367" y="381"/>
                    <a:pt x="367" y="381"/>
                    <a:pt x="367" y="381"/>
                  </a:cubicBezTo>
                  <a:cubicBezTo>
                    <a:pt x="378" y="377"/>
                    <a:pt x="378" y="377"/>
                    <a:pt x="378" y="377"/>
                  </a:cubicBezTo>
                  <a:cubicBezTo>
                    <a:pt x="377" y="355"/>
                    <a:pt x="377" y="355"/>
                    <a:pt x="377" y="355"/>
                  </a:cubicBezTo>
                  <a:cubicBezTo>
                    <a:pt x="415" y="320"/>
                    <a:pt x="415" y="320"/>
                    <a:pt x="415" y="320"/>
                  </a:cubicBezTo>
                  <a:cubicBezTo>
                    <a:pt x="435" y="297"/>
                    <a:pt x="435" y="297"/>
                    <a:pt x="435" y="297"/>
                  </a:cubicBezTo>
                  <a:cubicBezTo>
                    <a:pt x="427" y="269"/>
                    <a:pt x="427" y="269"/>
                    <a:pt x="427" y="269"/>
                  </a:cubicBezTo>
                  <a:cubicBezTo>
                    <a:pt x="435" y="240"/>
                    <a:pt x="435" y="240"/>
                    <a:pt x="435" y="240"/>
                  </a:cubicBezTo>
                  <a:cubicBezTo>
                    <a:pt x="427" y="209"/>
                    <a:pt x="427" y="209"/>
                    <a:pt x="427" y="209"/>
                  </a:cubicBezTo>
                  <a:cubicBezTo>
                    <a:pt x="420" y="187"/>
                    <a:pt x="420" y="187"/>
                    <a:pt x="420" y="187"/>
                  </a:cubicBezTo>
                  <a:cubicBezTo>
                    <a:pt x="425" y="174"/>
                    <a:pt x="425" y="174"/>
                    <a:pt x="425" y="174"/>
                  </a:cubicBezTo>
                  <a:cubicBezTo>
                    <a:pt x="422" y="165"/>
                    <a:pt x="422" y="165"/>
                    <a:pt x="422" y="165"/>
                  </a:cubicBezTo>
                  <a:cubicBezTo>
                    <a:pt x="432" y="155"/>
                    <a:pt x="432" y="155"/>
                    <a:pt x="432" y="155"/>
                  </a:cubicBezTo>
                  <a:cubicBezTo>
                    <a:pt x="421" y="125"/>
                    <a:pt x="421" y="125"/>
                    <a:pt x="421" y="125"/>
                  </a:cubicBezTo>
                  <a:cubicBezTo>
                    <a:pt x="423" y="125"/>
                    <a:pt x="423" y="125"/>
                    <a:pt x="423" y="125"/>
                  </a:cubicBezTo>
                  <a:cubicBezTo>
                    <a:pt x="405" y="111"/>
                    <a:pt x="405" y="111"/>
                    <a:pt x="405" y="111"/>
                  </a:cubicBezTo>
                  <a:cubicBezTo>
                    <a:pt x="353" y="87"/>
                    <a:pt x="353" y="87"/>
                    <a:pt x="353" y="87"/>
                  </a:cubicBezTo>
                  <a:cubicBezTo>
                    <a:pt x="280" y="50"/>
                    <a:pt x="280" y="50"/>
                    <a:pt x="280" y="50"/>
                  </a:cubicBezTo>
                  <a:cubicBezTo>
                    <a:pt x="224" y="36"/>
                    <a:pt x="224" y="36"/>
                    <a:pt x="224" y="36"/>
                  </a:cubicBezTo>
                  <a:cubicBezTo>
                    <a:pt x="189" y="21"/>
                    <a:pt x="189" y="21"/>
                    <a:pt x="189" y="21"/>
                  </a:cubicBezTo>
                  <a:cubicBezTo>
                    <a:pt x="156" y="20"/>
                    <a:pt x="156" y="20"/>
                    <a:pt x="156" y="20"/>
                  </a:cubicBezTo>
                  <a:lnTo>
                    <a:pt x="102"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244" name="Freeform 27">
              <a:extLst>
                <a:ext uri="{FF2B5EF4-FFF2-40B4-BE49-F238E27FC236}">
                  <a16:creationId xmlns:a16="http://schemas.microsoft.com/office/drawing/2014/main" id="{4B80B2EC-C7F9-AE42-2B37-BF410C2D4801}"/>
                </a:ext>
              </a:extLst>
            </p:cNvPr>
            <p:cNvSpPr>
              <a:spLocks/>
            </p:cNvSpPr>
            <p:nvPr/>
          </p:nvSpPr>
          <p:spPr bwMode="auto">
            <a:xfrm>
              <a:off x="928688" y="1536700"/>
              <a:ext cx="1279525" cy="900112"/>
            </a:xfrm>
            <a:custGeom>
              <a:avLst/>
              <a:gdLst/>
              <a:ahLst/>
              <a:cxnLst>
                <a:cxn ang="0">
                  <a:pos x="358" y="7"/>
                </a:cxn>
                <a:cxn ang="0">
                  <a:pos x="336" y="29"/>
                </a:cxn>
                <a:cxn ang="0">
                  <a:pos x="349" y="47"/>
                </a:cxn>
                <a:cxn ang="0">
                  <a:pos x="336" y="50"/>
                </a:cxn>
                <a:cxn ang="0">
                  <a:pos x="325" y="63"/>
                </a:cxn>
                <a:cxn ang="0">
                  <a:pos x="292" y="46"/>
                </a:cxn>
                <a:cxn ang="0">
                  <a:pos x="264" y="62"/>
                </a:cxn>
                <a:cxn ang="0">
                  <a:pos x="226" y="78"/>
                </a:cxn>
                <a:cxn ang="0">
                  <a:pos x="176" y="99"/>
                </a:cxn>
                <a:cxn ang="0">
                  <a:pos x="137" y="124"/>
                </a:cxn>
                <a:cxn ang="0">
                  <a:pos x="109" y="126"/>
                </a:cxn>
                <a:cxn ang="0">
                  <a:pos x="118" y="148"/>
                </a:cxn>
                <a:cxn ang="0">
                  <a:pos x="81" y="141"/>
                </a:cxn>
                <a:cxn ang="0">
                  <a:pos x="45" y="156"/>
                </a:cxn>
                <a:cxn ang="0">
                  <a:pos x="32" y="199"/>
                </a:cxn>
                <a:cxn ang="0">
                  <a:pos x="33" y="240"/>
                </a:cxn>
                <a:cxn ang="0">
                  <a:pos x="31" y="294"/>
                </a:cxn>
                <a:cxn ang="0">
                  <a:pos x="27" y="316"/>
                </a:cxn>
                <a:cxn ang="0">
                  <a:pos x="22" y="389"/>
                </a:cxn>
                <a:cxn ang="0">
                  <a:pos x="65" y="413"/>
                </a:cxn>
                <a:cxn ang="0">
                  <a:pos x="73" y="416"/>
                </a:cxn>
                <a:cxn ang="0">
                  <a:pos x="121" y="392"/>
                </a:cxn>
                <a:cxn ang="0">
                  <a:pos x="164" y="359"/>
                </a:cxn>
                <a:cxn ang="0">
                  <a:pos x="165" y="307"/>
                </a:cxn>
                <a:cxn ang="0">
                  <a:pos x="229" y="316"/>
                </a:cxn>
                <a:cxn ang="0">
                  <a:pos x="297" y="332"/>
                </a:cxn>
                <a:cxn ang="0">
                  <a:pos x="426" y="383"/>
                </a:cxn>
                <a:cxn ang="0">
                  <a:pos x="496" y="421"/>
                </a:cxn>
                <a:cxn ang="0">
                  <a:pos x="516" y="429"/>
                </a:cxn>
                <a:cxn ang="0">
                  <a:pos x="541" y="418"/>
                </a:cxn>
                <a:cxn ang="0">
                  <a:pos x="566" y="313"/>
                </a:cxn>
                <a:cxn ang="0">
                  <a:pos x="588" y="242"/>
                </a:cxn>
                <a:cxn ang="0">
                  <a:pos x="608" y="201"/>
                </a:cxn>
                <a:cxn ang="0">
                  <a:pos x="609" y="193"/>
                </a:cxn>
                <a:cxn ang="0">
                  <a:pos x="536" y="159"/>
                </a:cxn>
                <a:cxn ang="0">
                  <a:pos x="482" y="144"/>
                </a:cxn>
                <a:cxn ang="0">
                  <a:pos x="459" y="105"/>
                </a:cxn>
                <a:cxn ang="0">
                  <a:pos x="434" y="123"/>
                </a:cxn>
                <a:cxn ang="0">
                  <a:pos x="416" y="83"/>
                </a:cxn>
                <a:cxn ang="0">
                  <a:pos x="382" y="27"/>
                </a:cxn>
              </a:cxnLst>
              <a:rect l="0" t="0" r="r" b="b"/>
              <a:pathLst>
                <a:path w="612" h="431">
                  <a:moveTo>
                    <a:pt x="373" y="0"/>
                  </a:moveTo>
                  <a:cubicBezTo>
                    <a:pt x="358" y="7"/>
                    <a:pt x="358" y="7"/>
                    <a:pt x="358" y="7"/>
                  </a:cubicBezTo>
                  <a:cubicBezTo>
                    <a:pt x="344" y="5"/>
                    <a:pt x="344" y="5"/>
                    <a:pt x="344" y="5"/>
                  </a:cubicBezTo>
                  <a:cubicBezTo>
                    <a:pt x="336" y="29"/>
                    <a:pt x="336" y="29"/>
                    <a:pt x="336" y="29"/>
                  </a:cubicBezTo>
                  <a:cubicBezTo>
                    <a:pt x="345" y="33"/>
                    <a:pt x="345" y="33"/>
                    <a:pt x="345" y="33"/>
                  </a:cubicBezTo>
                  <a:cubicBezTo>
                    <a:pt x="349" y="47"/>
                    <a:pt x="349" y="47"/>
                    <a:pt x="349" y="47"/>
                  </a:cubicBezTo>
                  <a:cubicBezTo>
                    <a:pt x="337" y="40"/>
                    <a:pt x="337" y="40"/>
                    <a:pt x="337" y="40"/>
                  </a:cubicBezTo>
                  <a:cubicBezTo>
                    <a:pt x="336" y="50"/>
                    <a:pt x="336" y="50"/>
                    <a:pt x="336" y="50"/>
                  </a:cubicBezTo>
                  <a:cubicBezTo>
                    <a:pt x="345" y="60"/>
                    <a:pt x="345" y="60"/>
                    <a:pt x="345" y="60"/>
                  </a:cubicBezTo>
                  <a:cubicBezTo>
                    <a:pt x="325" y="63"/>
                    <a:pt x="325" y="63"/>
                    <a:pt x="325" y="63"/>
                  </a:cubicBezTo>
                  <a:cubicBezTo>
                    <a:pt x="305" y="61"/>
                    <a:pt x="305" y="61"/>
                    <a:pt x="305" y="61"/>
                  </a:cubicBezTo>
                  <a:cubicBezTo>
                    <a:pt x="292" y="46"/>
                    <a:pt x="292" y="46"/>
                    <a:pt x="292" y="46"/>
                  </a:cubicBezTo>
                  <a:cubicBezTo>
                    <a:pt x="268" y="45"/>
                    <a:pt x="268" y="45"/>
                    <a:pt x="268" y="45"/>
                  </a:cubicBezTo>
                  <a:cubicBezTo>
                    <a:pt x="264" y="62"/>
                    <a:pt x="264" y="62"/>
                    <a:pt x="264" y="62"/>
                  </a:cubicBezTo>
                  <a:cubicBezTo>
                    <a:pt x="243" y="79"/>
                    <a:pt x="243" y="79"/>
                    <a:pt x="243" y="79"/>
                  </a:cubicBezTo>
                  <a:cubicBezTo>
                    <a:pt x="226" y="78"/>
                    <a:pt x="226" y="78"/>
                    <a:pt x="226" y="78"/>
                  </a:cubicBezTo>
                  <a:cubicBezTo>
                    <a:pt x="208" y="88"/>
                    <a:pt x="208" y="88"/>
                    <a:pt x="208" y="88"/>
                  </a:cubicBezTo>
                  <a:cubicBezTo>
                    <a:pt x="176" y="99"/>
                    <a:pt x="176" y="99"/>
                    <a:pt x="176" y="99"/>
                  </a:cubicBezTo>
                  <a:cubicBezTo>
                    <a:pt x="167" y="115"/>
                    <a:pt x="167" y="115"/>
                    <a:pt x="167" y="115"/>
                  </a:cubicBezTo>
                  <a:cubicBezTo>
                    <a:pt x="137" y="124"/>
                    <a:pt x="137" y="124"/>
                    <a:pt x="137" y="124"/>
                  </a:cubicBezTo>
                  <a:cubicBezTo>
                    <a:pt x="112" y="121"/>
                    <a:pt x="112" y="121"/>
                    <a:pt x="112" y="121"/>
                  </a:cubicBezTo>
                  <a:cubicBezTo>
                    <a:pt x="109" y="126"/>
                    <a:pt x="109" y="126"/>
                    <a:pt x="109" y="126"/>
                  </a:cubicBezTo>
                  <a:cubicBezTo>
                    <a:pt x="120" y="132"/>
                    <a:pt x="120" y="132"/>
                    <a:pt x="120" y="132"/>
                  </a:cubicBezTo>
                  <a:cubicBezTo>
                    <a:pt x="118" y="148"/>
                    <a:pt x="118" y="148"/>
                    <a:pt x="118" y="148"/>
                  </a:cubicBezTo>
                  <a:cubicBezTo>
                    <a:pt x="90" y="152"/>
                    <a:pt x="90" y="152"/>
                    <a:pt x="90" y="152"/>
                  </a:cubicBezTo>
                  <a:cubicBezTo>
                    <a:pt x="81" y="141"/>
                    <a:pt x="81" y="141"/>
                    <a:pt x="81" y="141"/>
                  </a:cubicBezTo>
                  <a:cubicBezTo>
                    <a:pt x="72" y="132"/>
                    <a:pt x="72" y="132"/>
                    <a:pt x="72" y="132"/>
                  </a:cubicBezTo>
                  <a:cubicBezTo>
                    <a:pt x="45" y="156"/>
                    <a:pt x="45" y="156"/>
                    <a:pt x="45" y="156"/>
                  </a:cubicBezTo>
                  <a:cubicBezTo>
                    <a:pt x="33" y="168"/>
                    <a:pt x="33" y="168"/>
                    <a:pt x="33" y="168"/>
                  </a:cubicBezTo>
                  <a:cubicBezTo>
                    <a:pt x="32" y="199"/>
                    <a:pt x="32" y="199"/>
                    <a:pt x="32" y="199"/>
                  </a:cubicBezTo>
                  <a:cubicBezTo>
                    <a:pt x="38" y="220"/>
                    <a:pt x="38" y="220"/>
                    <a:pt x="38" y="220"/>
                  </a:cubicBezTo>
                  <a:cubicBezTo>
                    <a:pt x="33" y="240"/>
                    <a:pt x="33" y="240"/>
                    <a:pt x="33" y="240"/>
                  </a:cubicBezTo>
                  <a:cubicBezTo>
                    <a:pt x="31" y="277"/>
                    <a:pt x="31" y="277"/>
                    <a:pt x="31" y="277"/>
                  </a:cubicBezTo>
                  <a:cubicBezTo>
                    <a:pt x="31" y="294"/>
                    <a:pt x="31" y="294"/>
                    <a:pt x="31" y="294"/>
                  </a:cubicBezTo>
                  <a:cubicBezTo>
                    <a:pt x="37" y="300"/>
                    <a:pt x="37" y="300"/>
                    <a:pt x="37" y="300"/>
                  </a:cubicBezTo>
                  <a:cubicBezTo>
                    <a:pt x="27" y="316"/>
                    <a:pt x="27" y="316"/>
                    <a:pt x="27" y="316"/>
                  </a:cubicBezTo>
                  <a:cubicBezTo>
                    <a:pt x="0" y="377"/>
                    <a:pt x="0" y="377"/>
                    <a:pt x="0" y="377"/>
                  </a:cubicBezTo>
                  <a:cubicBezTo>
                    <a:pt x="22" y="389"/>
                    <a:pt x="22" y="389"/>
                    <a:pt x="22" y="389"/>
                  </a:cubicBezTo>
                  <a:cubicBezTo>
                    <a:pt x="60" y="400"/>
                    <a:pt x="60" y="400"/>
                    <a:pt x="60" y="400"/>
                  </a:cubicBezTo>
                  <a:cubicBezTo>
                    <a:pt x="65" y="413"/>
                    <a:pt x="65" y="413"/>
                    <a:pt x="65" y="413"/>
                  </a:cubicBezTo>
                  <a:cubicBezTo>
                    <a:pt x="73" y="416"/>
                    <a:pt x="73" y="416"/>
                    <a:pt x="73" y="416"/>
                  </a:cubicBezTo>
                  <a:cubicBezTo>
                    <a:pt x="73" y="416"/>
                    <a:pt x="73" y="416"/>
                    <a:pt x="73" y="416"/>
                  </a:cubicBezTo>
                  <a:cubicBezTo>
                    <a:pt x="80" y="414"/>
                    <a:pt x="87" y="411"/>
                    <a:pt x="87" y="411"/>
                  </a:cubicBezTo>
                  <a:cubicBezTo>
                    <a:pt x="121" y="392"/>
                    <a:pt x="121" y="392"/>
                    <a:pt x="121" y="392"/>
                  </a:cubicBezTo>
                  <a:cubicBezTo>
                    <a:pt x="146" y="384"/>
                    <a:pt x="146" y="384"/>
                    <a:pt x="146" y="384"/>
                  </a:cubicBezTo>
                  <a:cubicBezTo>
                    <a:pt x="164" y="359"/>
                    <a:pt x="164" y="359"/>
                    <a:pt x="164" y="359"/>
                  </a:cubicBezTo>
                  <a:cubicBezTo>
                    <a:pt x="170" y="342"/>
                    <a:pt x="170" y="342"/>
                    <a:pt x="170" y="342"/>
                  </a:cubicBezTo>
                  <a:cubicBezTo>
                    <a:pt x="165" y="307"/>
                    <a:pt x="165" y="307"/>
                    <a:pt x="165" y="307"/>
                  </a:cubicBezTo>
                  <a:cubicBezTo>
                    <a:pt x="175" y="296"/>
                    <a:pt x="175" y="296"/>
                    <a:pt x="175" y="296"/>
                  </a:cubicBezTo>
                  <a:cubicBezTo>
                    <a:pt x="229" y="316"/>
                    <a:pt x="229" y="316"/>
                    <a:pt x="229" y="316"/>
                  </a:cubicBezTo>
                  <a:cubicBezTo>
                    <a:pt x="262" y="317"/>
                    <a:pt x="262" y="317"/>
                    <a:pt x="262" y="317"/>
                  </a:cubicBezTo>
                  <a:cubicBezTo>
                    <a:pt x="297" y="332"/>
                    <a:pt x="297" y="332"/>
                    <a:pt x="297" y="332"/>
                  </a:cubicBezTo>
                  <a:cubicBezTo>
                    <a:pt x="353" y="346"/>
                    <a:pt x="353" y="346"/>
                    <a:pt x="353" y="346"/>
                  </a:cubicBezTo>
                  <a:cubicBezTo>
                    <a:pt x="426" y="383"/>
                    <a:pt x="426" y="383"/>
                    <a:pt x="426" y="383"/>
                  </a:cubicBezTo>
                  <a:cubicBezTo>
                    <a:pt x="478" y="407"/>
                    <a:pt x="478" y="407"/>
                    <a:pt x="478" y="407"/>
                  </a:cubicBezTo>
                  <a:cubicBezTo>
                    <a:pt x="496" y="421"/>
                    <a:pt x="496" y="421"/>
                    <a:pt x="496" y="421"/>
                  </a:cubicBezTo>
                  <a:cubicBezTo>
                    <a:pt x="505" y="421"/>
                    <a:pt x="505" y="421"/>
                    <a:pt x="505" y="421"/>
                  </a:cubicBezTo>
                  <a:cubicBezTo>
                    <a:pt x="516" y="429"/>
                    <a:pt x="516" y="429"/>
                    <a:pt x="516" y="429"/>
                  </a:cubicBezTo>
                  <a:cubicBezTo>
                    <a:pt x="527" y="431"/>
                    <a:pt x="527" y="431"/>
                    <a:pt x="527" y="431"/>
                  </a:cubicBezTo>
                  <a:cubicBezTo>
                    <a:pt x="541" y="418"/>
                    <a:pt x="541" y="418"/>
                    <a:pt x="541" y="418"/>
                  </a:cubicBezTo>
                  <a:cubicBezTo>
                    <a:pt x="570" y="405"/>
                    <a:pt x="570" y="405"/>
                    <a:pt x="570" y="405"/>
                  </a:cubicBezTo>
                  <a:cubicBezTo>
                    <a:pt x="566" y="313"/>
                    <a:pt x="566" y="313"/>
                    <a:pt x="566" y="313"/>
                  </a:cubicBezTo>
                  <a:cubicBezTo>
                    <a:pt x="565" y="298"/>
                    <a:pt x="565" y="298"/>
                    <a:pt x="565" y="298"/>
                  </a:cubicBezTo>
                  <a:cubicBezTo>
                    <a:pt x="588" y="242"/>
                    <a:pt x="588" y="242"/>
                    <a:pt x="588" y="242"/>
                  </a:cubicBezTo>
                  <a:cubicBezTo>
                    <a:pt x="600" y="228"/>
                    <a:pt x="600" y="228"/>
                    <a:pt x="600" y="228"/>
                  </a:cubicBezTo>
                  <a:cubicBezTo>
                    <a:pt x="608" y="201"/>
                    <a:pt x="608" y="201"/>
                    <a:pt x="608" y="201"/>
                  </a:cubicBezTo>
                  <a:cubicBezTo>
                    <a:pt x="612" y="202"/>
                    <a:pt x="612" y="202"/>
                    <a:pt x="612" y="202"/>
                  </a:cubicBezTo>
                  <a:cubicBezTo>
                    <a:pt x="609" y="193"/>
                    <a:pt x="609" y="193"/>
                    <a:pt x="609" y="193"/>
                  </a:cubicBezTo>
                  <a:cubicBezTo>
                    <a:pt x="574" y="149"/>
                    <a:pt x="574" y="149"/>
                    <a:pt x="574" y="149"/>
                  </a:cubicBezTo>
                  <a:cubicBezTo>
                    <a:pt x="536" y="159"/>
                    <a:pt x="536" y="159"/>
                    <a:pt x="536" y="159"/>
                  </a:cubicBezTo>
                  <a:cubicBezTo>
                    <a:pt x="513" y="140"/>
                    <a:pt x="513" y="140"/>
                    <a:pt x="513" y="140"/>
                  </a:cubicBezTo>
                  <a:cubicBezTo>
                    <a:pt x="482" y="144"/>
                    <a:pt x="482" y="144"/>
                    <a:pt x="482" y="144"/>
                  </a:cubicBezTo>
                  <a:cubicBezTo>
                    <a:pt x="472" y="113"/>
                    <a:pt x="472" y="113"/>
                    <a:pt x="472" y="113"/>
                  </a:cubicBezTo>
                  <a:cubicBezTo>
                    <a:pt x="459" y="105"/>
                    <a:pt x="459" y="105"/>
                    <a:pt x="459" y="105"/>
                  </a:cubicBezTo>
                  <a:cubicBezTo>
                    <a:pt x="444" y="127"/>
                    <a:pt x="444" y="127"/>
                    <a:pt x="444" y="127"/>
                  </a:cubicBezTo>
                  <a:cubicBezTo>
                    <a:pt x="434" y="123"/>
                    <a:pt x="434" y="123"/>
                    <a:pt x="434" y="123"/>
                  </a:cubicBezTo>
                  <a:cubicBezTo>
                    <a:pt x="427" y="96"/>
                    <a:pt x="427" y="96"/>
                    <a:pt x="427" y="96"/>
                  </a:cubicBezTo>
                  <a:cubicBezTo>
                    <a:pt x="416" y="83"/>
                    <a:pt x="416" y="83"/>
                    <a:pt x="416" y="83"/>
                  </a:cubicBezTo>
                  <a:cubicBezTo>
                    <a:pt x="409" y="60"/>
                    <a:pt x="409" y="60"/>
                    <a:pt x="409" y="60"/>
                  </a:cubicBezTo>
                  <a:cubicBezTo>
                    <a:pt x="382" y="27"/>
                    <a:pt x="382" y="27"/>
                    <a:pt x="382" y="27"/>
                  </a:cubicBezTo>
                  <a:lnTo>
                    <a:pt x="373"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245" name="Freeform 28">
              <a:extLst>
                <a:ext uri="{FF2B5EF4-FFF2-40B4-BE49-F238E27FC236}">
                  <a16:creationId xmlns:a16="http://schemas.microsoft.com/office/drawing/2014/main" id="{7B370A62-6328-AE7E-0DCD-03D020C44781}"/>
                </a:ext>
              </a:extLst>
            </p:cNvPr>
            <p:cNvSpPr>
              <a:spLocks/>
            </p:cNvSpPr>
            <p:nvPr/>
          </p:nvSpPr>
          <p:spPr bwMode="auto">
            <a:xfrm>
              <a:off x="752475" y="2324100"/>
              <a:ext cx="347663" cy="273050"/>
            </a:xfrm>
            <a:custGeom>
              <a:avLst/>
              <a:gdLst/>
              <a:ahLst/>
              <a:cxnLst>
                <a:cxn ang="0">
                  <a:pos x="111" y="0"/>
                </a:cxn>
                <a:cxn ang="0">
                  <a:pos x="101" y="8"/>
                </a:cxn>
                <a:cxn ang="0">
                  <a:pos x="76" y="9"/>
                </a:cxn>
                <a:cxn ang="0">
                  <a:pos x="51" y="22"/>
                </a:cxn>
                <a:cxn ang="0">
                  <a:pos x="46" y="39"/>
                </a:cxn>
                <a:cxn ang="0">
                  <a:pos x="39" y="52"/>
                </a:cxn>
                <a:cxn ang="0">
                  <a:pos x="26" y="56"/>
                </a:cxn>
                <a:cxn ang="0">
                  <a:pos x="2" y="54"/>
                </a:cxn>
                <a:cxn ang="0">
                  <a:pos x="0" y="66"/>
                </a:cxn>
                <a:cxn ang="0">
                  <a:pos x="9" y="83"/>
                </a:cxn>
                <a:cxn ang="0">
                  <a:pos x="23" y="104"/>
                </a:cxn>
                <a:cxn ang="0">
                  <a:pos x="39" y="112"/>
                </a:cxn>
                <a:cxn ang="0">
                  <a:pos x="48" y="95"/>
                </a:cxn>
                <a:cxn ang="0">
                  <a:pos x="60" y="100"/>
                </a:cxn>
                <a:cxn ang="0">
                  <a:pos x="72" y="100"/>
                </a:cxn>
                <a:cxn ang="0">
                  <a:pos x="88" y="109"/>
                </a:cxn>
                <a:cxn ang="0">
                  <a:pos x="102" y="117"/>
                </a:cxn>
                <a:cxn ang="0">
                  <a:pos x="96" y="145"/>
                </a:cxn>
                <a:cxn ang="0">
                  <a:pos x="81" y="148"/>
                </a:cxn>
                <a:cxn ang="0">
                  <a:pos x="88" y="158"/>
                </a:cxn>
                <a:cxn ang="0">
                  <a:pos x="106" y="170"/>
                </a:cxn>
                <a:cxn ang="0">
                  <a:pos x="126" y="172"/>
                </a:cxn>
                <a:cxn ang="0">
                  <a:pos x="125" y="151"/>
                </a:cxn>
                <a:cxn ang="0">
                  <a:pos x="134" y="163"/>
                </a:cxn>
                <a:cxn ang="0">
                  <a:pos x="171" y="172"/>
                </a:cxn>
                <a:cxn ang="0">
                  <a:pos x="182" y="171"/>
                </a:cxn>
                <a:cxn ang="0">
                  <a:pos x="185" y="160"/>
                </a:cxn>
                <a:cxn ang="0">
                  <a:pos x="186" y="138"/>
                </a:cxn>
                <a:cxn ang="0">
                  <a:pos x="209" y="97"/>
                </a:cxn>
                <a:cxn ang="0">
                  <a:pos x="219" y="95"/>
                </a:cxn>
                <a:cxn ang="0">
                  <a:pos x="214" y="66"/>
                </a:cxn>
                <a:cxn ang="0">
                  <a:pos x="207" y="51"/>
                </a:cxn>
                <a:cxn ang="0">
                  <a:pos x="197" y="47"/>
                </a:cxn>
                <a:cxn ang="0">
                  <a:pos x="190" y="30"/>
                </a:cxn>
                <a:cxn ang="0">
                  <a:pos x="140" y="16"/>
                </a:cxn>
                <a:cxn ang="0">
                  <a:pos x="111" y="0"/>
                </a:cxn>
              </a:cxnLst>
              <a:rect l="0" t="0" r="r" b="b"/>
              <a:pathLst>
                <a:path w="219" h="172">
                  <a:moveTo>
                    <a:pt x="111" y="0"/>
                  </a:moveTo>
                  <a:lnTo>
                    <a:pt x="101" y="8"/>
                  </a:lnTo>
                  <a:lnTo>
                    <a:pt x="76" y="9"/>
                  </a:lnTo>
                  <a:lnTo>
                    <a:pt x="51" y="22"/>
                  </a:lnTo>
                  <a:lnTo>
                    <a:pt x="46" y="39"/>
                  </a:lnTo>
                  <a:lnTo>
                    <a:pt x="39" y="52"/>
                  </a:lnTo>
                  <a:lnTo>
                    <a:pt x="26" y="56"/>
                  </a:lnTo>
                  <a:lnTo>
                    <a:pt x="2" y="54"/>
                  </a:lnTo>
                  <a:lnTo>
                    <a:pt x="0" y="66"/>
                  </a:lnTo>
                  <a:lnTo>
                    <a:pt x="9" y="83"/>
                  </a:lnTo>
                  <a:lnTo>
                    <a:pt x="23" y="104"/>
                  </a:lnTo>
                  <a:lnTo>
                    <a:pt x="39" y="112"/>
                  </a:lnTo>
                  <a:lnTo>
                    <a:pt x="48" y="95"/>
                  </a:lnTo>
                  <a:lnTo>
                    <a:pt x="60" y="100"/>
                  </a:lnTo>
                  <a:lnTo>
                    <a:pt x="72" y="100"/>
                  </a:lnTo>
                  <a:lnTo>
                    <a:pt x="88" y="109"/>
                  </a:lnTo>
                  <a:lnTo>
                    <a:pt x="102" y="117"/>
                  </a:lnTo>
                  <a:lnTo>
                    <a:pt x="96" y="145"/>
                  </a:lnTo>
                  <a:lnTo>
                    <a:pt x="81" y="148"/>
                  </a:lnTo>
                  <a:lnTo>
                    <a:pt x="88" y="158"/>
                  </a:lnTo>
                  <a:lnTo>
                    <a:pt x="106" y="170"/>
                  </a:lnTo>
                  <a:lnTo>
                    <a:pt x="126" y="172"/>
                  </a:lnTo>
                  <a:lnTo>
                    <a:pt x="125" y="151"/>
                  </a:lnTo>
                  <a:lnTo>
                    <a:pt x="134" y="163"/>
                  </a:lnTo>
                  <a:lnTo>
                    <a:pt x="171" y="172"/>
                  </a:lnTo>
                  <a:lnTo>
                    <a:pt x="182" y="171"/>
                  </a:lnTo>
                  <a:lnTo>
                    <a:pt x="185" y="160"/>
                  </a:lnTo>
                  <a:lnTo>
                    <a:pt x="186" y="138"/>
                  </a:lnTo>
                  <a:lnTo>
                    <a:pt x="209" y="97"/>
                  </a:lnTo>
                  <a:lnTo>
                    <a:pt x="219" y="95"/>
                  </a:lnTo>
                  <a:lnTo>
                    <a:pt x="214" y="66"/>
                  </a:lnTo>
                  <a:lnTo>
                    <a:pt x="207" y="51"/>
                  </a:lnTo>
                  <a:lnTo>
                    <a:pt x="197" y="47"/>
                  </a:lnTo>
                  <a:lnTo>
                    <a:pt x="190" y="30"/>
                  </a:lnTo>
                  <a:lnTo>
                    <a:pt x="140" y="16"/>
                  </a:lnTo>
                  <a:lnTo>
                    <a:pt x="111"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246" name="Freeform 29">
              <a:extLst>
                <a:ext uri="{FF2B5EF4-FFF2-40B4-BE49-F238E27FC236}">
                  <a16:creationId xmlns:a16="http://schemas.microsoft.com/office/drawing/2014/main" id="{C526FA0E-4DED-2A81-3E3A-726403A661E1}"/>
                </a:ext>
              </a:extLst>
            </p:cNvPr>
            <p:cNvSpPr>
              <a:spLocks/>
            </p:cNvSpPr>
            <p:nvPr/>
          </p:nvSpPr>
          <p:spPr bwMode="auto">
            <a:xfrm>
              <a:off x="0" y="2405063"/>
              <a:ext cx="1041400" cy="444500"/>
            </a:xfrm>
            <a:custGeom>
              <a:avLst/>
              <a:gdLst/>
              <a:ahLst/>
              <a:cxnLst>
                <a:cxn ang="0">
                  <a:pos x="325" y="15"/>
                </a:cxn>
                <a:cxn ang="0">
                  <a:pos x="278" y="40"/>
                </a:cxn>
                <a:cxn ang="0">
                  <a:pos x="255" y="22"/>
                </a:cxn>
                <a:cxn ang="0">
                  <a:pos x="243" y="49"/>
                </a:cxn>
                <a:cxn ang="0">
                  <a:pos x="222" y="80"/>
                </a:cxn>
                <a:cxn ang="0">
                  <a:pos x="185" y="86"/>
                </a:cxn>
                <a:cxn ang="0">
                  <a:pos x="167" y="66"/>
                </a:cxn>
                <a:cxn ang="0">
                  <a:pos x="142" y="66"/>
                </a:cxn>
                <a:cxn ang="0">
                  <a:pos x="84" y="100"/>
                </a:cxn>
                <a:cxn ang="0">
                  <a:pos x="54" y="140"/>
                </a:cxn>
                <a:cxn ang="0">
                  <a:pos x="0" y="238"/>
                </a:cxn>
                <a:cxn ang="0">
                  <a:pos x="31" y="280"/>
                </a:cxn>
                <a:cxn ang="0">
                  <a:pos x="87" y="272"/>
                </a:cxn>
                <a:cxn ang="0">
                  <a:pos x="141" y="255"/>
                </a:cxn>
                <a:cxn ang="0">
                  <a:pos x="170" y="254"/>
                </a:cxn>
                <a:cxn ang="0">
                  <a:pos x="192" y="253"/>
                </a:cxn>
                <a:cxn ang="0">
                  <a:pos x="279" y="250"/>
                </a:cxn>
                <a:cxn ang="0">
                  <a:pos x="300" y="250"/>
                </a:cxn>
                <a:cxn ang="0">
                  <a:pos x="391" y="254"/>
                </a:cxn>
                <a:cxn ang="0">
                  <a:pos x="612" y="241"/>
                </a:cxn>
                <a:cxn ang="0">
                  <a:pos x="621" y="204"/>
                </a:cxn>
                <a:cxn ang="0">
                  <a:pos x="642" y="163"/>
                </a:cxn>
                <a:cxn ang="0">
                  <a:pos x="645" y="121"/>
                </a:cxn>
                <a:cxn ang="0">
                  <a:pos x="599" y="100"/>
                </a:cxn>
                <a:cxn ang="0">
                  <a:pos x="580" y="119"/>
                </a:cxn>
                <a:cxn ang="0">
                  <a:pos x="555" y="97"/>
                </a:cxn>
                <a:cxn ang="0">
                  <a:pos x="576" y="66"/>
                </a:cxn>
                <a:cxn ang="0">
                  <a:pos x="546" y="49"/>
                </a:cxn>
                <a:cxn ang="0">
                  <a:pos x="522" y="44"/>
                </a:cxn>
                <a:cxn ang="0">
                  <a:pos x="497" y="53"/>
                </a:cxn>
                <a:cxn ang="0">
                  <a:pos x="474" y="15"/>
                </a:cxn>
                <a:cxn ang="0">
                  <a:pos x="474" y="8"/>
                </a:cxn>
                <a:cxn ang="0">
                  <a:pos x="424" y="72"/>
                </a:cxn>
                <a:cxn ang="0">
                  <a:pos x="391" y="103"/>
                </a:cxn>
                <a:cxn ang="0">
                  <a:pos x="346" y="97"/>
                </a:cxn>
                <a:cxn ang="0">
                  <a:pos x="338" y="44"/>
                </a:cxn>
                <a:cxn ang="0">
                  <a:pos x="346" y="16"/>
                </a:cxn>
              </a:cxnLst>
              <a:rect l="0" t="0" r="r" b="b"/>
              <a:pathLst>
                <a:path w="656" h="280">
                  <a:moveTo>
                    <a:pt x="351" y="0"/>
                  </a:moveTo>
                  <a:lnTo>
                    <a:pt x="325" y="15"/>
                  </a:lnTo>
                  <a:lnTo>
                    <a:pt x="291" y="24"/>
                  </a:lnTo>
                  <a:lnTo>
                    <a:pt x="278" y="40"/>
                  </a:lnTo>
                  <a:lnTo>
                    <a:pt x="263" y="32"/>
                  </a:lnTo>
                  <a:lnTo>
                    <a:pt x="255" y="22"/>
                  </a:lnTo>
                  <a:lnTo>
                    <a:pt x="241" y="29"/>
                  </a:lnTo>
                  <a:lnTo>
                    <a:pt x="243" y="49"/>
                  </a:lnTo>
                  <a:lnTo>
                    <a:pt x="238" y="66"/>
                  </a:lnTo>
                  <a:lnTo>
                    <a:pt x="222" y="80"/>
                  </a:lnTo>
                  <a:lnTo>
                    <a:pt x="192" y="101"/>
                  </a:lnTo>
                  <a:lnTo>
                    <a:pt x="185" y="86"/>
                  </a:lnTo>
                  <a:lnTo>
                    <a:pt x="168" y="78"/>
                  </a:lnTo>
                  <a:lnTo>
                    <a:pt x="167" y="66"/>
                  </a:lnTo>
                  <a:lnTo>
                    <a:pt x="145" y="50"/>
                  </a:lnTo>
                  <a:lnTo>
                    <a:pt x="142" y="66"/>
                  </a:lnTo>
                  <a:lnTo>
                    <a:pt x="106" y="78"/>
                  </a:lnTo>
                  <a:lnTo>
                    <a:pt x="84" y="100"/>
                  </a:lnTo>
                  <a:lnTo>
                    <a:pt x="46" y="132"/>
                  </a:lnTo>
                  <a:lnTo>
                    <a:pt x="54" y="140"/>
                  </a:lnTo>
                  <a:lnTo>
                    <a:pt x="51" y="233"/>
                  </a:lnTo>
                  <a:lnTo>
                    <a:pt x="0" y="238"/>
                  </a:lnTo>
                  <a:lnTo>
                    <a:pt x="25" y="278"/>
                  </a:lnTo>
                  <a:lnTo>
                    <a:pt x="31" y="280"/>
                  </a:lnTo>
                  <a:lnTo>
                    <a:pt x="47" y="279"/>
                  </a:lnTo>
                  <a:lnTo>
                    <a:pt x="87" y="272"/>
                  </a:lnTo>
                  <a:lnTo>
                    <a:pt x="116" y="258"/>
                  </a:lnTo>
                  <a:lnTo>
                    <a:pt x="141" y="255"/>
                  </a:lnTo>
                  <a:lnTo>
                    <a:pt x="154" y="258"/>
                  </a:lnTo>
                  <a:lnTo>
                    <a:pt x="170" y="254"/>
                  </a:lnTo>
                  <a:lnTo>
                    <a:pt x="184" y="258"/>
                  </a:lnTo>
                  <a:lnTo>
                    <a:pt x="192" y="253"/>
                  </a:lnTo>
                  <a:lnTo>
                    <a:pt x="263" y="255"/>
                  </a:lnTo>
                  <a:lnTo>
                    <a:pt x="279" y="250"/>
                  </a:lnTo>
                  <a:lnTo>
                    <a:pt x="291" y="255"/>
                  </a:lnTo>
                  <a:lnTo>
                    <a:pt x="300" y="250"/>
                  </a:lnTo>
                  <a:lnTo>
                    <a:pt x="376" y="262"/>
                  </a:lnTo>
                  <a:lnTo>
                    <a:pt x="391" y="254"/>
                  </a:lnTo>
                  <a:lnTo>
                    <a:pt x="612" y="253"/>
                  </a:lnTo>
                  <a:lnTo>
                    <a:pt x="612" y="241"/>
                  </a:lnTo>
                  <a:lnTo>
                    <a:pt x="620" y="228"/>
                  </a:lnTo>
                  <a:lnTo>
                    <a:pt x="621" y="204"/>
                  </a:lnTo>
                  <a:lnTo>
                    <a:pt x="630" y="167"/>
                  </a:lnTo>
                  <a:lnTo>
                    <a:pt x="642" y="163"/>
                  </a:lnTo>
                  <a:lnTo>
                    <a:pt x="656" y="120"/>
                  </a:lnTo>
                  <a:lnTo>
                    <a:pt x="645" y="121"/>
                  </a:lnTo>
                  <a:lnTo>
                    <a:pt x="608" y="112"/>
                  </a:lnTo>
                  <a:lnTo>
                    <a:pt x="599" y="100"/>
                  </a:lnTo>
                  <a:lnTo>
                    <a:pt x="600" y="121"/>
                  </a:lnTo>
                  <a:lnTo>
                    <a:pt x="580" y="119"/>
                  </a:lnTo>
                  <a:lnTo>
                    <a:pt x="562" y="107"/>
                  </a:lnTo>
                  <a:lnTo>
                    <a:pt x="555" y="97"/>
                  </a:lnTo>
                  <a:lnTo>
                    <a:pt x="570" y="94"/>
                  </a:lnTo>
                  <a:lnTo>
                    <a:pt x="576" y="66"/>
                  </a:lnTo>
                  <a:lnTo>
                    <a:pt x="562" y="58"/>
                  </a:lnTo>
                  <a:lnTo>
                    <a:pt x="546" y="49"/>
                  </a:lnTo>
                  <a:lnTo>
                    <a:pt x="534" y="49"/>
                  </a:lnTo>
                  <a:lnTo>
                    <a:pt x="522" y="44"/>
                  </a:lnTo>
                  <a:lnTo>
                    <a:pt x="513" y="61"/>
                  </a:lnTo>
                  <a:lnTo>
                    <a:pt x="497" y="53"/>
                  </a:lnTo>
                  <a:lnTo>
                    <a:pt x="483" y="32"/>
                  </a:lnTo>
                  <a:lnTo>
                    <a:pt x="474" y="15"/>
                  </a:lnTo>
                  <a:lnTo>
                    <a:pt x="475" y="9"/>
                  </a:lnTo>
                  <a:lnTo>
                    <a:pt x="474" y="8"/>
                  </a:lnTo>
                  <a:lnTo>
                    <a:pt x="449" y="44"/>
                  </a:lnTo>
                  <a:lnTo>
                    <a:pt x="424" y="72"/>
                  </a:lnTo>
                  <a:lnTo>
                    <a:pt x="416" y="88"/>
                  </a:lnTo>
                  <a:lnTo>
                    <a:pt x="391" y="103"/>
                  </a:lnTo>
                  <a:lnTo>
                    <a:pt x="362" y="94"/>
                  </a:lnTo>
                  <a:lnTo>
                    <a:pt x="346" y="97"/>
                  </a:lnTo>
                  <a:lnTo>
                    <a:pt x="346" y="61"/>
                  </a:lnTo>
                  <a:lnTo>
                    <a:pt x="338" y="44"/>
                  </a:lnTo>
                  <a:lnTo>
                    <a:pt x="356" y="28"/>
                  </a:lnTo>
                  <a:lnTo>
                    <a:pt x="346" y="16"/>
                  </a:lnTo>
                  <a:lnTo>
                    <a:pt x="351"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247" name="Freeform 30">
              <a:extLst>
                <a:ext uri="{FF2B5EF4-FFF2-40B4-BE49-F238E27FC236}">
                  <a16:creationId xmlns:a16="http://schemas.microsoft.com/office/drawing/2014/main" id="{C974CD5F-E05E-4BF3-6F39-3C9E00815302}"/>
                </a:ext>
              </a:extLst>
            </p:cNvPr>
            <p:cNvSpPr>
              <a:spLocks noEditPoints="1"/>
            </p:cNvSpPr>
            <p:nvPr/>
          </p:nvSpPr>
          <p:spPr bwMode="auto">
            <a:xfrm>
              <a:off x="3333750" y="3265488"/>
              <a:ext cx="1069975" cy="1438275"/>
            </a:xfrm>
            <a:custGeom>
              <a:avLst/>
              <a:gdLst/>
              <a:ahLst/>
              <a:cxnLst>
                <a:cxn ang="0">
                  <a:pos x="464" y="29"/>
                </a:cxn>
                <a:cxn ang="0">
                  <a:pos x="447" y="94"/>
                </a:cxn>
                <a:cxn ang="0">
                  <a:pos x="404" y="121"/>
                </a:cxn>
                <a:cxn ang="0">
                  <a:pos x="351" y="78"/>
                </a:cxn>
                <a:cxn ang="0">
                  <a:pos x="233" y="158"/>
                </a:cxn>
                <a:cxn ang="0">
                  <a:pos x="191" y="173"/>
                </a:cxn>
                <a:cxn ang="0">
                  <a:pos x="163" y="261"/>
                </a:cxn>
                <a:cxn ang="0">
                  <a:pos x="134" y="341"/>
                </a:cxn>
                <a:cxn ang="0">
                  <a:pos x="233" y="346"/>
                </a:cxn>
                <a:cxn ang="0">
                  <a:pos x="262" y="439"/>
                </a:cxn>
                <a:cxn ang="0">
                  <a:pos x="220" y="448"/>
                </a:cxn>
                <a:cxn ang="0">
                  <a:pos x="175" y="491"/>
                </a:cxn>
                <a:cxn ang="0">
                  <a:pos x="136" y="557"/>
                </a:cxn>
                <a:cxn ang="0">
                  <a:pos x="100" y="516"/>
                </a:cxn>
                <a:cxn ang="0">
                  <a:pos x="59" y="581"/>
                </a:cxn>
                <a:cxn ang="0">
                  <a:pos x="36" y="650"/>
                </a:cxn>
                <a:cxn ang="0">
                  <a:pos x="74" y="669"/>
                </a:cxn>
                <a:cxn ang="0">
                  <a:pos x="184" y="679"/>
                </a:cxn>
                <a:cxn ang="0">
                  <a:pos x="224" y="665"/>
                </a:cxn>
                <a:cxn ang="0">
                  <a:pos x="268" y="615"/>
                </a:cxn>
                <a:cxn ang="0">
                  <a:pos x="307" y="686"/>
                </a:cxn>
                <a:cxn ang="0">
                  <a:pos x="355" y="721"/>
                </a:cxn>
                <a:cxn ang="0">
                  <a:pos x="401" y="736"/>
                </a:cxn>
                <a:cxn ang="0">
                  <a:pos x="441" y="748"/>
                </a:cxn>
                <a:cxn ang="0">
                  <a:pos x="479" y="818"/>
                </a:cxn>
                <a:cxn ang="0">
                  <a:pos x="522" y="850"/>
                </a:cxn>
                <a:cxn ang="0">
                  <a:pos x="567" y="893"/>
                </a:cxn>
                <a:cxn ang="0">
                  <a:pos x="636" y="869"/>
                </a:cxn>
                <a:cxn ang="0">
                  <a:pos x="657" y="906"/>
                </a:cxn>
                <a:cxn ang="0">
                  <a:pos x="664" y="704"/>
                </a:cxn>
                <a:cxn ang="0">
                  <a:pos x="622" y="716"/>
                </a:cxn>
                <a:cxn ang="0">
                  <a:pos x="632" y="745"/>
                </a:cxn>
                <a:cxn ang="0">
                  <a:pos x="593" y="744"/>
                </a:cxn>
                <a:cxn ang="0">
                  <a:pos x="546" y="727"/>
                </a:cxn>
                <a:cxn ang="0">
                  <a:pos x="507" y="674"/>
                </a:cxn>
                <a:cxn ang="0">
                  <a:pos x="467" y="658"/>
                </a:cxn>
                <a:cxn ang="0">
                  <a:pos x="455" y="623"/>
                </a:cxn>
                <a:cxn ang="0">
                  <a:pos x="467" y="548"/>
                </a:cxn>
                <a:cxn ang="0">
                  <a:pos x="497" y="469"/>
                </a:cxn>
                <a:cxn ang="0">
                  <a:pos x="480" y="400"/>
                </a:cxn>
                <a:cxn ang="0">
                  <a:pos x="496" y="333"/>
                </a:cxn>
                <a:cxn ang="0">
                  <a:pos x="472" y="275"/>
                </a:cxn>
                <a:cxn ang="0">
                  <a:pos x="471" y="262"/>
                </a:cxn>
                <a:cxn ang="0">
                  <a:pos x="449" y="263"/>
                </a:cxn>
                <a:cxn ang="0">
                  <a:pos x="482" y="171"/>
                </a:cxn>
                <a:cxn ang="0">
                  <a:pos x="532" y="124"/>
                </a:cxn>
                <a:cxn ang="0">
                  <a:pos x="651" y="86"/>
                </a:cxn>
                <a:cxn ang="0">
                  <a:pos x="636" y="37"/>
                </a:cxn>
                <a:cxn ang="0">
                  <a:pos x="557" y="32"/>
                </a:cxn>
                <a:cxn ang="0">
                  <a:pos x="520" y="46"/>
                </a:cxn>
                <a:cxn ang="0">
                  <a:pos x="461" y="0"/>
                </a:cxn>
                <a:cxn ang="0">
                  <a:pos x="3" y="338"/>
                </a:cxn>
              </a:cxnLst>
              <a:rect l="0" t="0" r="r" b="b"/>
              <a:pathLst>
                <a:path w="674" h="906">
                  <a:moveTo>
                    <a:pt x="461" y="0"/>
                  </a:moveTo>
                  <a:lnTo>
                    <a:pt x="450" y="11"/>
                  </a:lnTo>
                  <a:lnTo>
                    <a:pt x="464" y="29"/>
                  </a:lnTo>
                  <a:lnTo>
                    <a:pt x="463" y="91"/>
                  </a:lnTo>
                  <a:lnTo>
                    <a:pt x="461" y="100"/>
                  </a:lnTo>
                  <a:lnTo>
                    <a:pt x="447" y="94"/>
                  </a:lnTo>
                  <a:lnTo>
                    <a:pt x="432" y="94"/>
                  </a:lnTo>
                  <a:lnTo>
                    <a:pt x="413" y="123"/>
                  </a:lnTo>
                  <a:lnTo>
                    <a:pt x="404" y="121"/>
                  </a:lnTo>
                  <a:lnTo>
                    <a:pt x="391" y="99"/>
                  </a:lnTo>
                  <a:lnTo>
                    <a:pt x="368" y="83"/>
                  </a:lnTo>
                  <a:lnTo>
                    <a:pt x="351" y="78"/>
                  </a:lnTo>
                  <a:lnTo>
                    <a:pt x="322" y="71"/>
                  </a:lnTo>
                  <a:lnTo>
                    <a:pt x="259" y="103"/>
                  </a:lnTo>
                  <a:lnTo>
                    <a:pt x="233" y="158"/>
                  </a:lnTo>
                  <a:lnTo>
                    <a:pt x="214" y="167"/>
                  </a:lnTo>
                  <a:lnTo>
                    <a:pt x="199" y="165"/>
                  </a:lnTo>
                  <a:lnTo>
                    <a:pt x="191" y="173"/>
                  </a:lnTo>
                  <a:lnTo>
                    <a:pt x="186" y="215"/>
                  </a:lnTo>
                  <a:lnTo>
                    <a:pt x="171" y="227"/>
                  </a:lnTo>
                  <a:lnTo>
                    <a:pt x="163" y="261"/>
                  </a:lnTo>
                  <a:lnTo>
                    <a:pt x="133" y="316"/>
                  </a:lnTo>
                  <a:lnTo>
                    <a:pt x="136" y="313"/>
                  </a:lnTo>
                  <a:lnTo>
                    <a:pt x="134" y="341"/>
                  </a:lnTo>
                  <a:lnTo>
                    <a:pt x="178" y="342"/>
                  </a:lnTo>
                  <a:lnTo>
                    <a:pt x="192" y="350"/>
                  </a:lnTo>
                  <a:lnTo>
                    <a:pt x="233" y="346"/>
                  </a:lnTo>
                  <a:lnTo>
                    <a:pt x="243" y="362"/>
                  </a:lnTo>
                  <a:lnTo>
                    <a:pt x="241" y="408"/>
                  </a:lnTo>
                  <a:lnTo>
                    <a:pt x="262" y="439"/>
                  </a:lnTo>
                  <a:lnTo>
                    <a:pt x="247" y="474"/>
                  </a:lnTo>
                  <a:lnTo>
                    <a:pt x="237" y="471"/>
                  </a:lnTo>
                  <a:lnTo>
                    <a:pt x="220" y="448"/>
                  </a:lnTo>
                  <a:lnTo>
                    <a:pt x="186" y="448"/>
                  </a:lnTo>
                  <a:lnTo>
                    <a:pt x="167" y="448"/>
                  </a:lnTo>
                  <a:lnTo>
                    <a:pt x="175" y="491"/>
                  </a:lnTo>
                  <a:lnTo>
                    <a:pt x="162" y="524"/>
                  </a:lnTo>
                  <a:lnTo>
                    <a:pt x="146" y="558"/>
                  </a:lnTo>
                  <a:lnTo>
                    <a:pt x="136" y="557"/>
                  </a:lnTo>
                  <a:lnTo>
                    <a:pt x="136" y="514"/>
                  </a:lnTo>
                  <a:lnTo>
                    <a:pt x="121" y="504"/>
                  </a:lnTo>
                  <a:lnTo>
                    <a:pt x="100" y="516"/>
                  </a:lnTo>
                  <a:lnTo>
                    <a:pt x="80" y="521"/>
                  </a:lnTo>
                  <a:lnTo>
                    <a:pt x="67" y="533"/>
                  </a:lnTo>
                  <a:lnTo>
                    <a:pt x="59" y="581"/>
                  </a:lnTo>
                  <a:lnTo>
                    <a:pt x="32" y="628"/>
                  </a:lnTo>
                  <a:lnTo>
                    <a:pt x="32" y="648"/>
                  </a:lnTo>
                  <a:lnTo>
                    <a:pt x="36" y="650"/>
                  </a:lnTo>
                  <a:lnTo>
                    <a:pt x="58" y="649"/>
                  </a:lnTo>
                  <a:lnTo>
                    <a:pt x="72" y="662"/>
                  </a:lnTo>
                  <a:lnTo>
                    <a:pt x="74" y="669"/>
                  </a:lnTo>
                  <a:lnTo>
                    <a:pt x="120" y="669"/>
                  </a:lnTo>
                  <a:lnTo>
                    <a:pt x="150" y="665"/>
                  </a:lnTo>
                  <a:lnTo>
                    <a:pt x="184" y="679"/>
                  </a:lnTo>
                  <a:lnTo>
                    <a:pt x="196" y="671"/>
                  </a:lnTo>
                  <a:lnTo>
                    <a:pt x="208" y="674"/>
                  </a:lnTo>
                  <a:lnTo>
                    <a:pt x="224" y="665"/>
                  </a:lnTo>
                  <a:lnTo>
                    <a:pt x="241" y="631"/>
                  </a:lnTo>
                  <a:lnTo>
                    <a:pt x="238" y="615"/>
                  </a:lnTo>
                  <a:lnTo>
                    <a:pt x="268" y="615"/>
                  </a:lnTo>
                  <a:lnTo>
                    <a:pt x="263" y="644"/>
                  </a:lnTo>
                  <a:lnTo>
                    <a:pt x="296" y="660"/>
                  </a:lnTo>
                  <a:lnTo>
                    <a:pt x="307" y="686"/>
                  </a:lnTo>
                  <a:lnTo>
                    <a:pt x="321" y="711"/>
                  </a:lnTo>
                  <a:lnTo>
                    <a:pt x="338" y="723"/>
                  </a:lnTo>
                  <a:lnTo>
                    <a:pt x="355" y="721"/>
                  </a:lnTo>
                  <a:lnTo>
                    <a:pt x="378" y="716"/>
                  </a:lnTo>
                  <a:lnTo>
                    <a:pt x="383" y="732"/>
                  </a:lnTo>
                  <a:lnTo>
                    <a:pt x="401" y="736"/>
                  </a:lnTo>
                  <a:lnTo>
                    <a:pt x="409" y="746"/>
                  </a:lnTo>
                  <a:lnTo>
                    <a:pt x="418" y="736"/>
                  </a:lnTo>
                  <a:lnTo>
                    <a:pt x="441" y="748"/>
                  </a:lnTo>
                  <a:lnTo>
                    <a:pt x="468" y="778"/>
                  </a:lnTo>
                  <a:lnTo>
                    <a:pt x="461" y="791"/>
                  </a:lnTo>
                  <a:lnTo>
                    <a:pt x="479" y="818"/>
                  </a:lnTo>
                  <a:lnTo>
                    <a:pt x="491" y="807"/>
                  </a:lnTo>
                  <a:lnTo>
                    <a:pt x="514" y="832"/>
                  </a:lnTo>
                  <a:lnTo>
                    <a:pt x="522" y="850"/>
                  </a:lnTo>
                  <a:lnTo>
                    <a:pt x="533" y="866"/>
                  </a:lnTo>
                  <a:lnTo>
                    <a:pt x="549" y="899"/>
                  </a:lnTo>
                  <a:lnTo>
                    <a:pt x="567" y="893"/>
                  </a:lnTo>
                  <a:lnTo>
                    <a:pt x="575" y="903"/>
                  </a:lnTo>
                  <a:lnTo>
                    <a:pt x="597" y="890"/>
                  </a:lnTo>
                  <a:lnTo>
                    <a:pt x="636" y="869"/>
                  </a:lnTo>
                  <a:lnTo>
                    <a:pt x="653" y="873"/>
                  </a:lnTo>
                  <a:lnTo>
                    <a:pt x="641" y="899"/>
                  </a:lnTo>
                  <a:lnTo>
                    <a:pt x="657" y="906"/>
                  </a:lnTo>
                  <a:lnTo>
                    <a:pt x="674" y="906"/>
                  </a:lnTo>
                  <a:lnTo>
                    <a:pt x="672" y="703"/>
                  </a:lnTo>
                  <a:lnTo>
                    <a:pt x="664" y="704"/>
                  </a:lnTo>
                  <a:lnTo>
                    <a:pt x="654" y="711"/>
                  </a:lnTo>
                  <a:lnTo>
                    <a:pt x="638" y="708"/>
                  </a:lnTo>
                  <a:lnTo>
                    <a:pt x="622" y="716"/>
                  </a:lnTo>
                  <a:lnTo>
                    <a:pt x="617" y="732"/>
                  </a:lnTo>
                  <a:lnTo>
                    <a:pt x="628" y="741"/>
                  </a:lnTo>
                  <a:lnTo>
                    <a:pt x="632" y="745"/>
                  </a:lnTo>
                  <a:lnTo>
                    <a:pt x="622" y="754"/>
                  </a:lnTo>
                  <a:lnTo>
                    <a:pt x="605" y="744"/>
                  </a:lnTo>
                  <a:lnTo>
                    <a:pt x="593" y="744"/>
                  </a:lnTo>
                  <a:lnTo>
                    <a:pt x="588" y="735"/>
                  </a:lnTo>
                  <a:lnTo>
                    <a:pt x="555" y="740"/>
                  </a:lnTo>
                  <a:lnTo>
                    <a:pt x="546" y="727"/>
                  </a:lnTo>
                  <a:lnTo>
                    <a:pt x="534" y="708"/>
                  </a:lnTo>
                  <a:lnTo>
                    <a:pt x="512" y="686"/>
                  </a:lnTo>
                  <a:lnTo>
                    <a:pt x="507" y="674"/>
                  </a:lnTo>
                  <a:lnTo>
                    <a:pt x="499" y="677"/>
                  </a:lnTo>
                  <a:lnTo>
                    <a:pt x="484" y="665"/>
                  </a:lnTo>
                  <a:lnTo>
                    <a:pt x="467" y="658"/>
                  </a:lnTo>
                  <a:lnTo>
                    <a:pt x="463" y="649"/>
                  </a:lnTo>
                  <a:lnTo>
                    <a:pt x="457" y="649"/>
                  </a:lnTo>
                  <a:lnTo>
                    <a:pt x="455" y="623"/>
                  </a:lnTo>
                  <a:lnTo>
                    <a:pt x="449" y="614"/>
                  </a:lnTo>
                  <a:lnTo>
                    <a:pt x="457" y="581"/>
                  </a:lnTo>
                  <a:lnTo>
                    <a:pt x="467" y="548"/>
                  </a:lnTo>
                  <a:lnTo>
                    <a:pt x="464" y="537"/>
                  </a:lnTo>
                  <a:lnTo>
                    <a:pt x="486" y="478"/>
                  </a:lnTo>
                  <a:lnTo>
                    <a:pt x="497" y="469"/>
                  </a:lnTo>
                  <a:lnTo>
                    <a:pt x="489" y="441"/>
                  </a:lnTo>
                  <a:lnTo>
                    <a:pt x="489" y="412"/>
                  </a:lnTo>
                  <a:lnTo>
                    <a:pt x="480" y="400"/>
                  </a:lnTo>
                  <a:lnTo>
                    <a:pt x="489" y="377"/>
                  </a:lnTo>
                  <a:lnTo>
                    <a:pt x="487" y="357"/>
                  </a:lnTo>
                  <a:lnTo>
                    <a:pt x="496" y="333"/>
                  </a:lnTo>
                  <a:lnTo>
                    <a:pt x="488" y="321"/>
                  </a:lnTo>
                  <a:lnTo>
                    <a:pt x="484" y="295"/>
                  </a:lnTo>
                  <a:lnTo>
                    <a:pt x="472" y="275"/>
                  </a:lnTo>
                  <a:lnTo>
                    <a:pt x="472" y="270"/>
                  </a:lnTo>
                  <a:lnTo>
                    <a:pt x="470" y="270"/>
                  </a:lnTo>
                  <a:lnTo>
                    <a:pt x="471" y="262"/>
                  </a:lnTo>
                  <a:lnTo>
                    <a:pt x="459" y="269"/>
                  </a:lnTo>
                  <a:lnTo>
                    <a:pt x="447" y="266"/>
                  </a:lnTo>
                  <a:lnTo>
                    <a:pt x="449" y="263"/>
                  </a:lnTo>
                  <a:lnTo>
                    <a:pt x="439" y="261"/>
                  </a:lnTo>
                  <a:lnTo>
                    <a:pt x="438" y="233"/>
                  </a:lnTo>
                  <a:lnTo>
                    <a:pt x="482" y="171"/>
                  </a:lnTo>
                  <a:lnTo>
                    <a:pt x="514" y="135"/>
                  </a:lnTo>
                  <a:lnTo>
                    <a:pt x="539" y="141"/>
                  </a:lnTo>
                  <a:lnTo>
                    <a:pt x="532" y="124"/>
                  </a:lnTo>
                  <a:lnTo>
                    <a:pt x="643" y="110"/>
                  </a:lnTo>
                  <a:lnTo>
                    <a:pt x="643" y="106"/>
                  </a:lnTo>
                  <a:lnTo>
                    <a:pt x="651" y="86"/>
                  </a:lnTo>
                  <a:lnTo>
                    <a:pt x="666" y="63"/>
                  </a:lnTo>
                  <a:lnTo>
                    <a:pt x="659" y="40"/>
                  </a:lnTo>
                  <a:lnTo>
                    <a:pt x="636" y="37"/>
                  </a:lnTo>
                  <a:lnTo>
                    <a:pt x="620" y="19"/>
                  </a:lnTo>
                  <a:lnTo>
                    <a:pt x="586" y="21"/>
                  </a:lnTo>
                  <a:lnTo>
                    <a:pt x="557" y="32"/>
                  </a:lnTo>
                  <a:lnTo>
                    <a:pt x="545" y="33"/>
                  </a:lnTo>
                  <a:lnTo>
                    <a:pt x="529" y="50"/>
                  </a:lnTo>
                  <a:lnTo>
                    <a:pt x="520" y="46"/>
                  </a:lnTo>
                  <a:lnTo>
                    <a:pt x="497" y="7"/>
                  </a:lnTo>
                  <a:lnTo>
                    <a:pt x="478" y="0"/>
                  </a:lnTo>
                  <a:lnTo>
                    <a:pt x="461" y="0"/>
                  </a:lnTo>
                  <a:close/>
                  <a:moveTo>
                    <a:pt x="0" y="312"/>
                  </a:moveTo>
                  <a:lnTo>
                    <a:pt x="3" y="338"/>
                  </a:lnTo>
                  <a:lnTo>
                    <a:pt x="3" y="338"/>
                  </a:lnTo>
                  <a:lnTo>
                    <a:pt x="0" y="312"/>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248" name="Freeform 31">
              <a:extLst>
                <a:ext uri="{FF2B5EF4-FFF2-40B4-BE49-F238E27FC236}">
                  <a16:creationId xmlns:a16="http://schemas.microsoft.com/office/drawing/2014/main" id="{653B96BB-F1B1-B187-8131-59475BE2D967}"/>
                </a:ext>
              </a:extLst>
            </p:cNvPr>
            <p:cNvSpPr>
              <a:spLocks/>
            </p:cNvSpPr>
            <p:nvPr/>
          </p:nvSpPr>
          <p:spPr bwMode="auto">
            <a:xfrm>
              <a:off x="2395538" y="3262313"/>
              <a:ext cx="1354138" cy="1031875"/>
            </a:xfrm>
            <a:custGeom>
              <a:avLst/>
              <a:gdLst/>
              <a:ahLst/>
              <a:cxnLst>
                <a:cxn ang="0">
                  <a:pos x="0" y="34"/>
                </a:cxn>
                <a:cxn ang="0">
                  <a:pos x="10" y="164"/>
                </a:cxn>
                <a:cxn ang="0">
                  <a:pos x="3" y="206"/>
                </a:cxn>
                <a:cxn ang="0">
                  <a:pos x="36" y="258"/>
                </a:cxn>
                <a:cxn ang="0">
                  <a:pos x="56" y="301"/>
                </a:cxn>
                <a:cxn ang="0">
                  <a:pos x="69" y="361"/>
                </a:cxn>
                <a:cxn ang="0">
                  <a:pos x="51" y="382"/>
                </a:cxn>
                <a:cxn ang="0">
                  <a:pos x="80" y="422"/>
                </a:cxn>
                <a:cxn ang="0">
                  <a:pos x="95" y="404"/>
                </a:cxn>
                <a:cxn ang="0">
                  <a:pos x="137" y="405"/>
                </a:cxn>
                <a:cxn ang="0">
                  <a:pos x="199" y="390"/>
                </a:cxn>
                <a:cxn ang="0">
                  <a:pos x="273" y="383"/>
                </a:cxn>
                <a:cxn ang="0">
                  <a:pos x="285" y="401"/>
                </a:cxn>
                <a:cxn ang="0">
                  <a:pos x="310" y="407"/>
                </a:cxn>
                <a:cxn ang="0">
                  <a:pos x="310" y="441"/>
                </a:cxn>
                <a:cxn ang="0">
                  <a:pos x="337" y="450"/>
                </a:cxn>
                <a:cxn ang="0">
                  <a:pos x="427" y="421"/>
                </a:cxn>
                <a:cxn ang="0">
                  <a:pos x="424" y="467"/>
                </a:cxn>
                <a:cxn ang="0">
                  <a:pos x="446" y="482"/>
                </a:cxn>
                <a:cxn ang="0">
                  <a:pos x="465" y="486"/>
                </a:cxn>
                <a:cxn ang="0">
                  <a:pos x="473" y="479"/>
                </a:cxn>
                <a:cxn ang="0">
                  <a:pos x="500" y="407"/>
                </a:cxn>
                <a:cxn ang="0">
                  <a:pos x="525" y="394"/>
                </a:cxn>
                <a:cxn ang="0">
                  <a:pos x="552" y="392"/>
                </a:cxn>
                <a:cxn ang="0">
                  <a:pos x="560" y="426"/>
                </a:cxn>
                <a:cxn ang="0">
                  <a:pos x="582" y="375"/>
                </a:cxn>
                <a:cxn ang="0">
                  <a:pos x="590" y="342"/>
                </a:cxn>
                <a:cxn ang="0">
                  <a:pos x="629" y="360"/>
                </a:cxn>
                <a:cxn ang="0">
                  <a:pos x="648" y="335"/>
                </a:cxn>
                <a:cxn ang="0">
                  <a:pos x="634" y="277"/>
                </a:cxn>
                <a:cxn ang="0">
                  <a:pos x="595" y="268"/>
                </a:cxn>
                <a:cxn ang="0">
                  <a:pos x="551" y="261"/>
                </a:cxn>
                <a:cxn ang="0">
                  <a:pos x="536" y="248"/>
                </a:cxn>
                <a:cxn ang="0">
                  <a:pos x="475" y="226"/>
                </a:cxn>
                <a:cxn ang="0">
                  <a:pos x="446" y="218"/>
                </a:cxn>
                <a:cxn ang="0">
                  <a:pos x="451" y="259"/>
                </a:cxn>
                <a:cxn ang="0">
                  <a:pos x="411" y="282"/>
                </a:cxn>
                <a:cxn ang="0">
                  <a:pos x="386" y="294"/>
                </a:cxn>
                <a:cxn ang="0">
                  <a:pos x="360" y="289"/>
                </a:cxn>
                <a:cxn ang="0">
                  <a:pos x="323" y="284"/>
                </a:cxn>
                <a:cxn ang="0">
                  <a:pos x="284" y="284"/>
                </a:cxn>
                <a:cxn ang="0">
                  <a:pos x="279" y="254"/>
                </a:cxn>
                <a:cxn ang="0">
                  <a:pos x="288" y="207"/>
                </a:cxn>
                <a:cxn ang="0">
                  <a:pos x="305" y="189"/>
                </a:cxn>
                <a:cxn ang="0">
                  <a:pos x="256" y="139"/>
                </a:cxn>
                <a:cxn ang="0">
                  <a:pos x="220" y="87"/>
                </a:cxn>
                <a:cxn ang="0">
                  <a:pos x="216" y="34"/>
                </a:cxn>
                <a:cxn ang="0">
                  <a:pos x="162" y="23"/>
                </a:cxn>
                <a:cxn ang="0">
                  <a:pos x="107" y="28"/>
                </a:cxn>
                <a:cxn ang="0">
                  <a:pos x="89" y="12"/>
                </a:cxn>
                <a:cxn ang="0">
                  <a:pos x="43" y="21"/>
                </a:cxn>
                <a:cxn ang="0">
                  <a:pos x="4" y="0"/>
                </a:cxn>
              </a:cxnLst>
              <a:rect l="0" t="0" r="r" b="b"/>
              <a:pathLst>
                <a:path w="648" h="494">
                  <a:moveTo>
                    <a:pt x="4" y="0"/>
                  </a:moveTo>
                  <a:cubicBezTo>
                    <a:pt x="0" y="34"/>
                    <a:pt x="0" y="34"/>
                    <a:pt x="0" y="34"/>
                  </a:cubicBezTo>
                  <a:cubicBezTo>
                    <a:pt x="21" y="87"/>
                    <a:pt x="21" y="87"/>
                    <a:pt x="21" y="87"/>
                  </a:cubicBezTo>
                  <a:cubicBezTo>
                    <a:pt x="10" y="164"/>
                    <a:pt x="10" y="164"/>
                    <a:pt x="10" y="164"/>
                  </a:cubicBezTo>
                  <a:cubicBezTo>
                    <a:pt x="11" y="188"/>
                    <a:pt x="11" y="188"/>
                    <a:pt x="11" y="188"/>
                  </a:cubicBezTo>
                  <a:cubicBezTo>
                    <a:pt x="3" y="206"/>
                    <a:pt x="3" y="206"/>
                    <a:pt x="3" y="206"/>
                  </a:cubicBezTo>
                  <a:cubicBezTo>
                    <a:pt x="14" y="234"/>
                    <a:pt x="14" y="234"/>
                    <a:pt x="14" y="234"/>
                  </a:cubicBezTo>
                  <a:cubicBezTo>
                    <a:pt x="36" y="258"/>
                    <a:pt x="36" y="258"/>
                    <a:pt x="36" y="258"/>
                  </a:cubicBezTo>
                  <a:cubicBezTo>
                    <a:pt x="51" y="267"/>
                    <a:pt x="51" y="267"/>
                    <a:pt x="51" y="267"/>
                  </a:cubicBezTo>
                  <a:cubicBezTo>
                    <a:pt x="56" y="301"/>
                    <a:pt x="56" y="301"/>
                    <a:pt x="56" y="301"/>
                  </a:cubicBezTo>
                  <a:cubicBezTo>
                    <a:pt x="67" y="331"/>
                    <a:pt x="67" y="331"/>
                    <a:pt x="67" y="331"/>
                  </a:cubicBezTo>
                  <a:cubicBezTo>
                    <a:pt x="69" y="361"/>
                    <a:pt x="69" y="361"/>
                    <a:pt x="69" y="361"/>
                  </a:cubicBezTo>
                  <a:cubicBezTo>
                    <a:pt x="68" y="373"/>
                    <a:pt x="68" y="373"/>
                    <a:pt x="68" y="373"/>
                  </a:cubicBezTo>
                  <a:cubicBezTo>
                    <a:pt x="51" y="382"/>
                    <a:pt x="51" y="382"/>
                    <a:pt x="51" y="382"/>
                  </a:cubicBezTo>
                  <a:cubicBezTo>
                    <a:pt x="62" y="420"/>
                    <a:pt x="62" y="420"/>
                    <a:pt x="62" y="420"/>
                  </a:cubicBezTo>
                  <a:cubicBezTo>
                    <a:pt x="80" y="422"/>
                    <a:pt x="80" y="422"/>
                    <a:pt x="80" y="422"/>
                  </a:cubicBezTo>
                  <a:cubicBezTo>
                    <a:pt x="91" y="410"/>
                    <a:pt x="91" y="410"/>
                    <a:pt x="91" y="410"/>
                  </a:cubicBezTo>
                  <a:cubicBezTo>
                    <a:pt x="95" y="404"/>
                    <a:pt x="95" y="404"/>
                    <a:pt x="95" y="404"/>
                  </a:cubicBezTo>
                  <a:cubicBezTo>
                    <a:pt x="129" y="412"/>
                    <a:pt x="129" y="412"/>
                    <a:pt x="129" y="412"/>
                  </a:cubicBezTo>
                  <a:cubicBezTo>
                    <a:pt x="137" y="405"/>
                    <a:pt x="137" y="405"/>
                    <a:pt x="137" y="405"/>
                  </a:cubicBezTo>
                  <a:cubicBezTo>
                    <a:pt x="167" y="410"/>
                    <a:pt x="167" y="410"/>
                    <a:pt x="167" y="410"/>
                  </a:cubicBezTo>
                  <a:cubicBezTo>
                    <a:pt x="199" y="390"/>
                    <a:pt x="199" y="390"/>
                    <a:pt x="199" y="390"/>
                  </a:cubicBezTo>
                  <a:cubicBezTo>
                    <a:pt x="252" y="401"/>
                    <a:pt x="252" y="401"/>
                    <a:pt x="252" y="401"/>
                  </a:cubicBezTo>
                  <a:cubicBezTo>
                    <a:pt x="273" y="383"/>
                    <a:pt x="273" y="383"/>
                    <a:pt x="273" y="383"/>
                  </a:cubicBezTo>
                  <a:cubicBezTo>
                    <a:pt x="284" y="388"/>
                    <a:pt x="284" y="388"/>
                    <a:pt x="284" y="388"/>
                  </a:cubicBezTo>
                  <a:cubicBezTo>
                    <a:pt x="285" y="401"/>
                    <a:pt x="285" y="401"/>
                    <a:pt x="285" y="401"/>
                  </a:cubicBezTo>
                  <a:cubicBezTo>
                    <a:pt x="301" y="405"/>
                    <a:pt x="301" y="405"/>
                    <a:pt x="301" y="405"/>
                  </a:cubicBezTo>
                  <a:cubicBezTo>
                    <a:pt x="310" y="407"/>
                    <a:pt x="310" y="407"/>
                    <a:pt x="310" y="407"/>
                  </a:cubicBezTo>
                  <a:cubicBezTo>
                    <a:pt x="315" y="423"/>
                    <a:pt x="315" y="423"/>
                    <a:pt x="315" y="423"/>
                  </a:cubicBezTo>
                  <a:cubicBezTo>
                    <a:pt x="310" y="441"/>
                    <a:pt x="310" y="441"/>
                    <a:pt x="310" y="441"/>
                  </a:cubicBezTo>
                  <a:cubicBezTo>
                    <a:pt x="318" y="451"/>
                    <a:pt x="318" y="451"/>
                    <a:pt x="318" y="451"/>
                  </a:cubicBezTo>
                  <a:cubicBezTo>
                    <a:pt x="337" y="450"/>
                    <a:pt x="337" y="450"/>
                    <a:pt x="337" y="450"/>
                  </a:cubicBezTo>
                  <a:cubicBezTo>
                    <a:pt x="367" y="430"/>
                    <a:pt x="367" y="430"/>
                    <a:pt x="367" y="430"/>
                  </a:cubicBezTo>
                  <a:cubicBezTo>
                    <a:pt x="427" y="421"/>
                    <a:pt x="427" y="421"/>
                    <a:pt x="427" y="421"/>
                  </a:cubicBezTo>
                  <a:cubicBezTo>
                    <a:pt x="422" y="448"/>
                    <a:pt x="422" y="448"/>
                    <a:pt x="422" y="448"/>
                  </a:cubicBezTo>
                  <a:cubicBezTo>
                    <a:pt x="424" y="467"/>
                    <a:pt x="424" y="467"/>
                    <a:pt x="424" y="467"/>
                  </a:cubicBezTo>
                  <a:cubicBezTo>
                    <a:pt x="435" y="477"/>
                    <a:pt x="435" y="477"/>
                    <a:pt x="435" y="477"/>
                  </a:cubicBezTo>
                  <a:cubicBezTo>
                    <a:pt x="446" y="482"/>
                    <a:pt x="446" y="482"/>
                    <a:pt x="446" y="482"/>
                  </a:cubicBezTo>
                  <a:cubicBezTo>
                    <a:pt x="446" y="482"/>
                    <a:pt x="444" y="490"/>
                    <a:pt x="446" y="490"/>
                  </a:cubicBezTo>
                  <a:cubicBezTo>
                    <a:pt x="448" y="491"/>
                    <a:pt x="465" y="486"/>
                    <a:pt x="465" y="486"/>
                  </a:cubicBezTo>
                  <a:cubicBezTo>
                    <a:pt x="473" y="494"/>
                    <a:pt x="473" y="494"/>
                    <a:pt x="473" y="494"/>
                  </a:cubicBezTo>
                  <a:cubicBezTo>
                    <a:pt x="473" y="479"/>
                    <a:pt x="473" y="479"/>
                    <a:pt x="473" y="479"/>
                  </a:cubicBezTo>
                  <a:cubicBezTo>
                    <a:pt x="494" y="443"/>
                    <a:pt x="494" y="443"/>
                    <a:pt x="494" y="443"/>
                  </a:cubicBezTo>
                  <a:cubicBezTo>
                    <a:pt x="500" y="407"/>
                    <a:pt x="500" y="407"/>
                    <a:pt x="500" y="407"/>
                  </a:cubicBezTo>
                  <a:cubicBezTo>
                    <a:pt x="510" y="398"/>
                    <a:pt x="510" y="398"/>
                    <a:pt x="510" y="398"/>
                  </a:cubicBezTo>
                  <a:cubicBezTo>
                    <a:pt x="525" y="394"/>
                    <a:pt x="525" y="394"/>
                    <a:pt x="525" y="394"/>
                  </a:cubicBezTo>
                  <a:cubicBezTo>
                    <a:pt x="541" y="385"/>
                    <a:pt x="541" y="385"/>
                    <a:pt x="541" y="385"/>
                  </a:cubicBezTo>
                  <a:cubicBezTo>
                    <a:pt x="552" y="392"/>
                    <a:pt x="552" y="392"/>
                    <a:pt x="552" y="392"/>
                  </a:cubicBezTo>
                  <a:cubicBezTo>
                    <a:pt x="552" y="425"/>
                    <a:pt x="552" y="425"/>
                    <a:pt x="552" y="425"/>
                  </a:cubicBezTo>
                  <a:cubicBezTo>
                    <a:pt x="560" y="426"/>
                    <a:pt x="560" y="426"/>
                    <a:pt x="560" y="426"/>
                  </a:cubicBezTo>
                  <a:cubicBezTo>
                    <a:pt x="572" y="400"/>
                    <a:pt x="572" y="400"/>
                    <a:pt x="572" y="400"/>
                  </a:cubicBezTo>
                  <a:cubicBezTo>
                    <a:pt x="582" y="375"/>
                    <a:pt x="582" y="375"/>
                    <a:pt x="582" y="375"/>
                  </a:cubicBezTo>
                  <a:cubicBezTo>
                    <a:pt x="576" y="342"/>
                    <a:pt x="576" y="342"/>
                    <a:pt x="576" y="342"/>
                  </a:cubicBezTo>
                  <a:cubicBezTo>
                    <a:pt x="590" y="342"/>
                    <a:pt x="590" y="342"/>
                    <a:pt x="590" y="342"/>
                  </a:cubicBezTo>
                  <a:cubicBezTo>
                    <a:pt x="616" y="342"/>
                    <a:pt x="616" y="342"/>
                    <a:pt x="616" y="342"/>
                  </a:cubicBezTo>
                  <a:cubicBezTo>
                    <a:pt x="629" y="360"/>
                    <a:pt x="629" y="360"/>
                    <a:pt x="629" y="360"/>
                  </a:cubicBezTo>
                  <a:cubicBezTo>
                    <a:pt x="637" y="362"/>
                    <a:pt x="637" y="362"/>
                    <a:pt x="637" y="362"/>
                  </a:cubicBezTo>
                  <a:cubicBezTo>
                    <a:pt x="648" y="335"/>
                    <a:pt x="648" y="335"/>
                    <a:pt x="648" y="335"/>
                  </a:cubicBezTo>
                  <a:cubicBezTo>
                    <a:pt x="632" y="312"/>
                    <a:pt x="632" y="312"/>
                    <a:pt x="632" y="312"/>
                  </a:cubicBezTo>
                  <a:cubicBezTo>
                    <a:pt x="634" y="277"/>
                    <a:pt x="634" y="277"/>
                    <a:pt x="634" y="277"/>
                  </a:cubicBezTo>
                  <a:cubicBezTo>
                    <a:pt x="626" y="265"/>
                    <a:pt x="626" y="265"/>
                    <a:pt x="626" y="265"/>
                  </a:cubicBezTo>
                  <a:cubicBezTo>
                    <a:pt x="595" y="268"/>
                    <a:pt x="595" y="268"/>
                    <a:pt x="595" y="268"/>
                  </a:cubicBezTo>
                  <a:cubicBezTo>
                    <a:pt x="584" y="262"/>
                    <a:pt x="584" y="262"/>
                    <a:pt x="584" y="262"/>
                  </a:cubicBezTo>
                  <a:cubicBezTo>
                    <a:pt x="551" y="261"/>
                    <a:pt x="551" y="261"/>
                    <a:pt x="551" y="261"/>
                  </a:cubicBezTo>
                  <a:cubicBezTo>
                    <a:pt x="552" y="240"/>
                    <a:pt x="552" y="240"/>
                    <a:pt x="552" y="240"/>
                  </a:cubicBezTo>
                  <a:cubicBezTo>
                    <a:pt x="536" y="248"/>
                    <a:pt x="536" y="248"/>
                    <a:pt x="536" y="248"/>
                  </a:cubicBezTo>
                  <a:cubicBezTo>
                    <a:pt x="516" y="243"/>
                    <a:pt x="516" y="243"/>
                    <a:pt x="516" y="243"/>
                  </a:cubicBezTo>
                  <a:cubicBezTo>
                    <a:pt x="475" y="226"/>
                    <a:pt x="475" y="226"/>
                    <a:pt x="475" y="226"/>
                  </a:cubicBezTo>
                  <a:cubicBezTo>
                    <a:pt x="454" y="214"/>
                    <a:pt x="454" y="214"/>
                    <a:pt x="454" y="214"/>
                  </a:cubicBezTo>
                  <a:cubicBezTo>
                    <a:pt x="446" y="218"/>
                    <a:pt x="446" y="218"/>
                    <a:pt x="446" y="218"/>
                  </a:cubicBezTo>
                  <a:cubicBezTo>
                    <a:pt x="449" y="239"/>
                    <a:pt x="449" y="239"/>
                    <a:pt x="449" y="239"/>
                  </a:cubicBezTo>
                  <a:cubicBezTo>
                    <a:pt x="451" y="259"/>
                    <a:pt x="451" y="259"/>
                    <a:pt x="451" y="259"/>
                  </a:cubicBezTo>
                  <a:cubicBezTo>
                    <a:pt x="435" y="270"/>
                    <a:pt x="435" y="270"/>
                    <a:pt x="435" y="270"/>
                  </a:cubicBezTo>
                  <a:cubicBezTo>
                    <a:pt x="411" y="282"/>
                    <a:pt x="411" y="282"/>
                    <a:pt x="411" y="282"/>
                  </a:cubicBezTo>
                  <a:cubicBezTo>
                    <a:pt x="397" y="285"/>
                    <a:pt x="397" y="285"/>
                    <a:pt x="397" y="285"/>
                  </a:cubicBezTo>
                  <a:cubicBezTo>
                    <a:pt x="386" y="294"/>
                    <a:pt x="386" y="294"/>
                    <a:pt x="386" y="294"/>
                  </a:cubicBezTo>
                  <a:cubicBezTo>
                    <a:pt x="367" y="289"/>
                    <a:pt x="367" y="289"/>
                    <a:pt x="367" y="289"/>
                  </a:cubicBezTo>
                  <a:cubicBezTo>
                    <a:pt x="360" y="289"/>
                    <a:pt x="360" y="289"/>
                    <a:pt x="360" y="289"/>
                  </a:cubicBezTo>
                  <a:cubicBezTo>
                    <a:pt x="339" y="281"/>
                    <a:pt x="339" y="281"/>
                    <a:pt x="339" y="281"/>
                  </a:cubicBezTo>
                  <a:cubicBezTo>
                    <a:pt x="323" y="284"/>
                    <a:pt x="323" y="284"/>
                    <a:pt x="323" y="284"/>
                  </a:cubicBezTo>
                  <a:cubicBezTo>
                    <a:pt x="299" y="277"/>
                    <a:pt x="299" y="277"/>
                    <a:pt x="299" y="277"/>
                  </a:cubicBezTo>
                  <a:cubicBezTo>
                    <a:pt x="284" y="284"/>
                    <a:pt x="284" y="284"/>
                    <a:pt x="284" y="284"/>
                  </a:cubicBezTo>
                  <a:cubicBezTo>
                    <a:pt x="282" y="283"/>
                    <a:pt x="282" y="283"/>
                    <a:pt x="282" y="283"/>
                  </a:cubicBezTo>
                  <a:cubicBezTo>
                    <a:pt x="279" y="254"/>
                    <a:pt x="279" y="254"/>
                    <a:pt x="279" y="254"/>
                  </a:cubicBezTo>
                  <a:cubicBezTo>
                    <a:pt x="284" y="238"/>
                    <a:pt x="284" y="238"/>
                    <a:pt x="284" y="238"/>
                  </a:cubicBezTo>
                  <a:cubicBezTo>
                    <a:pt x="288" y="207"/>
                    <a:pt x="288" y="207"/>
                    <a:pt x="288" y="207"/>
                  </a:cubicBezTo>
                  <a:cubicBezTo>
                    <a:pt x="296" y="194"/>
                    <a:pt x="296" y="194"/>
                    <a:pt x="296" y="194"/>
                  </a:cubicBezTo>
                  <a:cubicBezTo>
                    <a:pt x="305" y="189"/>
                    <a:pt x="305" y="189"/>
                    <a:pt x="305" y="189"/>
                  </a:cubicBezTo>
                  <a:cubicBezTo>
                    <a:pt x="297" y="157"/>
                    <a:pt x="297" y="157"/>
                    <a:pt x="297" y="157"/>
                  </a:cubicBezTo>
                  <a:cubicBezTo>
                    <a:pt x="256" y="139"/>
                    <a:pt x="256" y="139"/>
                    <a:pt x="256" y="139"/>
                  </a:cubicBezTo>
                  <a:cubicBezTo>
                    <a:pt x="223" y="129"/>
                    <a:pt x="223" y="129"/>
                    <a:pt x="223" y="129"/>
                  </a:cubicBezTo>
                  <a:cubicBezTo>
                    <a:pt x="220" y="87"/>
                    <a:pt x="220" y="87"/>
                    <a:pt x="220" y="87"/>
                  </a:cubicBezTo>
                  <a:cubicBezTo>
                    <a:pt x="227" y="60"/>
                    <a:pt x="227" y="60"/>
                    <a:pt x="227" y="60"/>
                  </a:cubicBezTo>
                  <a:cubicBezTo>
                    <a:pt x="216" y="34"/>
                    <a:pt x="216" y="34"/>
                    <a:pt x="216" y="34"/>
                  </a:cubicBezTo>
                  <a:cubicBezTo>
                    <a:pt x="168" y="34"/>
                    <a:pt x="168" y="34"/>
                    <a:pt x="168" y="34"/>
                  </a:cubicBezTo>
                  <a:cubicBezTo>
                    <a:pt x="162" y="23"/>
                    <a:pt x="162" y="23"/>
                    <a:pt x="162" y="23"/>
                  </a:cubicBezTo>
                  <a:cubicBezTo>
                    <a:pt x="140" y="33"/>
                    <a:pt x="140" y="33"/>
                    <a:pt x="140" y="33"/>
                  </a:cubicBezTo>
                  <a:cubicBezTo>
                    <a:pt x="140" y="33"/>
                    <a:pt x="110" y="33"/>
                    <a:pt x="107" y="28"/>
                  </a:cubicBezTo>
                  <a:cubicBezTo>
                    <a:pt x="104" y="22"/>
                    <a:pt x="101" y="11"/>
                    <a:pt x="101" y="11"/>
                  </a:cubicBezTo>
                  <a:cubicBezTo>
                    <a:pt x="89" y="12"/>
                    <a:pt x="89" y="12"/>
                    <a:pt x="89" y="12"/>
                  </a:cubicBezTo>
                  <a:cubicBezTo>
                    <a:pt x="81" y="24"/>
                    <a:pt x="81" y="24"/>
                    <a:pt x="81" y="24"/>
                  </a:cubicBezTo>
                  <a:cubicBezTo>
                    <a:pt x="43" y="21"/>
                    <a:pt x="43" y="21"/>
                    <a:pt x="43" y="21"/>
                  </a:cubicBezTo>
                  <a:cubicBezTo>
                    <a:pt x="23" y="7"/>
                    <a:pt x="23" y="7"/>
                    <a:pt x="23" y="7"/>
                  </a:cubicBezTo>
                  <a:lnTo>
                    <a:pt x="4"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grpSp>
      <p:grpSp>
        <p:nvGrpSpPr>
          <p:cNvPr id="8" name="Groupe 7">
            <a:extLst>
              <a:ext uri="{FF2B5EF4-FFF2-40B4-BE49-F238E27FC236}">
                <a16:creationId xmlns:a16="http://schemas.microsoft.com/office/drawing/2014/main" id="{B991874F-8C9C-02AE-C133-AC69490A90EB}"/>
              </a:ext>
            </a:extLst>
          </p:cNvPr>
          <p:cNvGrpSpPr/>
          <p:nvPr/>
        </p:nvGrpSpPr>
        <p:grpSpPr>
          <a:xfrm>
            <a:off x="1139176" y="308318"/>
            <a:ext cx="6360592" cy="761080"/>
            <a:chOff x="1109245" y="381795"/>
            <a:chExt cx="6360592" cy="761080"/>
          </a:xfrm>
        </p:grpSpPr>
        <p:sp>
          <p:nvSpPr>
            <p:cNvPr id="83" name="Rectangle 82">
              <a:extLst>
                <a:ext uri="{FF2B5EF4-FFF2-40B4-BE49-F238E27FC236}">
                  <a16:creationId xmlns:a16="http://schemas.microsoft.com/office/drawing/2014/main" id="{0B6B1793-E12A-C648-18E8-C2DEE3355F15}"/>
                </a:ext>
              </a:extLst>
            </p:cNvPr>
            <p:cNvSpPr/>
            <p:nvPr/>
          </p:nvSpPr>
          <p:spPr>
            <a:xfrm>
              <a:off x="1132211" y="381795"/>
              <a:ext cx="6337626" cy="380583"/>
            </a:xfrm>
            <a:prstGeom prst="rect">
              <a:avLst/>
            </a:prstGeom>
            <a:solidFill>
              <a:srgbClr val="F5F3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115">
                <a:solidFill>
                  <a:srgbClr val="F5F3E8"/>
                </a:solidFill>
              </a:endParaRPr>
            </a:p>
          </p:txBody>
        </p:sp>
        <p:pic>
          <p:nvPicPr>
            <p:cNvPr id="70" name="Graphique 69">
              <a:extLst>
                <a:ext uri="{FF2B5EF4-FFF2-40B4-BE49-F238E27FC236}">
                  <a16:creationId xmlns:a16="http://schemas.microsoft.com/office/drawing/2014/main" id="{E75A7354-B911-7338-1754-BDC7E212403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374200" y="458790"/>
              <a:ext cx="222360" cy="222360"/>
            </a:xfrm>
            <a:prstGeom prst="rect">
              <a:avLst/>
            </a:prstGeom>
          </p:spPr>
        </p:pic>
        <p:pic>
          <p:nvPicPr>
            <p:cNvPr id="82" name="Graphique 81">
              <a:extLst>
                <a:ext uri="{FF2B5EF4-FFF2-40B4-BE49-F238E27FC236}">
                  <a16:creationId xmlns:a16="http://schemas.microsoft.com/office/drawing/2014/main" id="{E29ABE9B-5CFF-0D19-27AF-D07CC21D8D6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152032" y="462250"/>
              <a:ext cx="216166" cy="221387"/>
            </a:xfrm>
            <a:prstGeom prst="rect">
              <a:avLst/>
            </a:prstGeom>
          </p:spPr>
        </p:pic>
        <p:pic>
          <p:nvPicPr>
            <p:cNvPr id="80" name="Graphique 79">
              <a:extLst>
                <a:ext uri="{FF2B5EF4-FFF2-40B4-BE49-F238E27FC236}">
                  <a16:creationId xmlns:a16="http://schemas.microsoft.com/office/drawing/2014/main" id="{BD2A18E7-9C24-003C-A28D-05220B28245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2193288" y="462943"/>
              <a:ext cx="221387" cy="221387"/>
            </a:xfrm>
            <a:prstGeom prst="rect">
              <a:avLst/>
            </a:prstGeom>
          </p:spPr>
        </p:pic>
        <p:pic>
          <p:nvPicPr>
            <p:cNvPr id="78" name="Graphique 77">
              <a:extLst>
                <a:ext uri="{FF2B5EF4-FFF2-40B4-BE49-F238E27FC236}">
                  <a16:creationId xmlns:a16="http://schemas.microsoft.com/office/drawing/2014/main" id="{F5F89C81-C14C-D648-100A-95C46B6C39A8}"/>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008890" y="468988"/>
              <a:ext cx="221387" cy="221387"/>
            </a:xfrm>
            <a:prstGeom prst="rect">
              <a:avLst/>
            </a:prstGeom>
          </p:spPr>
        </p:pic>
        <p:pic>
          <p:nvPicPr>
            <p:cNvPr id="76" name="Graphique 75">
              <a:extLst>
                <a:ext uri="{FF2B5EF4-FFF2-40B4-BE49-F238E27FC236}">
                  <a16:creationId xmlns:a16="http://schemas.microsoft.com/office/drawing/2014/main" id="{55FFE405-2339-A1D5-13A9-C28DD8DAC62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772395" y="453824"/>
              <a:ext cx="215207" cy="246607"/>
            </a:xfrm>
            <a:prstGeom prst="rect">
              <a:avLst/>
            </a:prstGeom>
          </p:spPr>
        </p:pic>
        <p:pic>
          <p:nvPicPr>
            <p:cNvPr id="74" name="Graphique 73">
              <a:extLst>
                <a:ext uri="{FF2B5EF4-FFF2-40B4-BE49-F238E27FC236}">
                  <a16:creationId xmlns:a16="http://schemas.microsoft.com/office/drawing/2014/main" id="{644F6D03-FD34-ADEF-BB2B-B42BF226365C}"/>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580338" y="444824"/>
              <a:ext cx="202926" cy="257624"/>
            </a:xfrm>
            <a:prstGeom prst="rect">
              <a:avLst/>
            </a:prstGeom>
          </p:spPr>
        </p:pic>
        <p:pic>
          <p:nvPicPr>
            <p:cNvPr id="72" name="Graphique 71">
              <a:extLst>
                <a:ext uri="{FF2B5EF4-FFF2-40B4-BE49-F238E27FC236}">
                  <a16:creationId xmlns:a16="http://schemas.microsoft.com/office/drawing/2014/main" id="{10148965-5128-7C8B-DB58-33F507F17600}"/>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909654" y="454308"/>
              <a:ext cx="310866" cy="239624"/>
            </a:xfrm>
            <a:prstGeom prst="rect">
              <a:avLst/>
            </a:prstGeom>
          </p:spPr>
        </p:pic>
        <p:pic>
          <p:nvPicPr>
            <p:cNvPr id="93" name="Graphique 92">
              <a:extLst>
                <a:ext uri="{FF2B5EF4-FFF2-40B4-BE49-F238E27FC236}">
                  <a16:creationId xmlns:a16="http://schemas.microsoft.com/office/drawing/2014/main" id="{63C2D957-BE77-842E-ACA7-E7879CFE9628}"/>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1370250" y="479073"/>
              <a:ext cx="236126" cy="194569"/>
            </a:xfrm>
            <a:prstGeom prst="rect">
              <a:avLst/>
            </a:prstGeom>
          </p:spPr>
        </p:pic>
        <p:sp>
          <p:nvSpPr>
            <p:cNvPr id="90" name="Rectangle 89">
              <a:extLst>
                <a:ext uri="{FF2B5EF4-FFF2-40B4-BE49-F238E27FC236}">
                  <a16:creationId xmlns:a16="http://schemas.microsoft.com/office/drawing/2014/main" id="{9F667E4B-123B-4632-AA64-C5BC4A0CA48F}"/>
                </a:ext>
              </a:extLst>
            </p:cNvPr>
            <p:cNvSpPr/>
            <p:nvPr/>
          </p:nvSpPr>
          <p:spPr>
            <a:xfrm>
              <a:off x="1132211" y="782027"/>
              <a:ext cx="6337625" cy="360000"/>
            </a:xfrm>
            <a:prstGeom prst="rect">
              <a:avLst/>
            </a:prstGeom>
            <a:solidFill>
              <a:srgbClr val="F5F3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400" dirty="0">
                <a:solidFill>
                  <a:schemeClr val="tx1"/>
                </a:solidFill>
              </a:endParaRPr>
            </a:p>
          </p:txBody>
        </p:sp>
        <p:sp>
          <p:nvSpPr>
            <p:cNvPr id="91" name="TextBox 22">
              <a:extLst>
                <a:ext uri="{FF2B5EF4-FFF2-40B4-BE49-F238E27FC236}">
                  <a16:creationId xmlns:a16="http://schemas.microsoft.com/office/drawing/2014/main" id="{289DAC06-6EC8-4CF7-EF99-0B23974C1949}"/>
                </a:ext>
              </a:extLst>
            </p:cNvPr>
            <p:cNvSpPr txBox="1"/>
            <p:nvPr/>
          </p:nvSpPr>
          <p:spPr>
            <a:xfrm>
              <a:off x="1109245" y="819710"/>
              <a:ext cx="896932" cy="276999"/>
            </a:xfrm>
            <a:prstGeom prst="rect">
              <a:avLst/>
            </a:prstGeom>
            <a:noFill/>
            <a:ln>
              <a:noFill/>
            </a:ln>
          </p:spPr>
          <p:txBody>
            <a:bodyPr wrap="square">
              <a:spAutoFit/>
            </a:bodyPr>
            <a:lstStyle/>
            <a:p>
              <a:pPr algn="ctr"/>
              <a:r>
                <a:rPr lang="fr-FR" sz="600" dirty="0">
                  <a:latin typeface="Inter" panose="020B0502030000000004" pitchFamily="34" charset="0"/>
                  <a:ea typeface="Calibri" panose="020F0502020204030204" pitchFamily="34" charset="0"/>
                  <a:cs typeface="Arial" panose="020B0604020202020204" pitchFamily="34" charset="0"/>
                </a:rPr>
                <a:t>EAU, HYGIÈNE ET ASSAINISSEMENT</a:t>
              </a:r>
              <a:endParaRPr lang="en-US" sz="800" dirty="0"/>
            </a:p>
          </p:txBody>
        </p:sp>
        <p:sp>
          <p:nvSpPr>
            <p:cNvPr id="94" name="TextBox 22">
              <a:extLst>
                <a:ext uri="{FF2B5EF4-FFF2-40B4-BE49-F238E27FC236}">
                  <a16:creationId xmlns:a16="http://schemas.microsoft.com/office/drawing/2014/main" id="{CABE2994-6DB6-6BD2-0A59-9A283997AAD9}"/>
                </a:ext>
              </a:extLst>
            </p:cNvPr>
            <p:cNvSpPr txBox="1"/>
            <p:nvPr/>
          </p:nvSpPr>
          <p:spPr>
            <a:xfrm>
              <a:off x="2029143" y="863181"/>
              <a:ext cx="539766" cy="184666"/>
            </a:xfrm>
            <a:prstGeom prst="rect">
              <a:avLst/>
            </a:prstGeom>
            <a:noFill/>
            <a:ln>
              <a:noFill/>
            </a:ln>
          </p:spPr>
          <p:txBody>
            <a:bodyPr wrap="square">
              <a:spAutoFit/>
            </a:bodyPr>
            <a:lstStyle/>
            <a:p>
              <a:pPr algn="ctr"/>
              <a:r>
                <a:rPr lang="fr-FR" sz="600" dirty="0">
                  <a:latin typeface="Inter" panose="020B0502030000000004" pitchFamily="34" charset="0"/>
                  <a:ea typeface="Calibri" panose="020F0502020204030204" pitchFamily="34" charset="0"/>
                  <a:cs typeface="Arial" panose="020B0604020202020204" pitchFamily="34" charset="0"/>
                </a:rPr>
                <a:t>ABRIS</a:t>
              </a:r>
              <a:endParaRPr lang="en-US" sz="800" dirty="0"/>
            </a:p>
          </p:txBody>
        </p:sp>
        <p:sp>
          <p:nvSpPr>
            <p:cNvPr id="95" name="TextBox 22">
              <a:extLst>
                <a:ext uri="{FF2B5EF4-FFF2-40B4-BE49-F238E27FC236}">
                  <a16:creationId xmlns:a16="http://schemas.microsoft.com/office/drawing/2014/main" id="{E6B7981E-48EE-D2E9-BF84-DE72D7C190DB}"/>
                </a:ext>
              </a:extLst>
            </p:cNvPr>
            <p:cNvSpPr txBox="1"/>
            <p:nvPr/>
          </p:nvSpPr>
          <p:spPr>
            <a:xfrm>
              <a:off x="2667112" y="857826"/>
              <a:ext cx="891213" cy="184666"/>
            </a:xfrm>
            <a:prstGeom prst="rect">
              <a:avLst/>
            </a:prstGeom>
            <a:noFill/>
            <a:ln>
              <a:noFill/>
            </a:ln>
          </p:spPr>
          <p:txBody>
            <a:bodyPr wrap="square">
              <a:spAutoFit/>
            </a:bodyPr>
            <a:lstStyle/>
            <a:p>
              <a:pPr algn="ctr"/>
              <a:r>
                <a:rPr lang="en-US" sz="600" dirty="0">
                  <a:latin typeface="Inter" panose="020B0502030000000004" pitchFamily="34" charset="0"/>
                  <a:ea typeface="Calibri" panose="020F0502020204030204" pitchFamily="34" charset="0"/>
                  <a:cs typeface="Arial" panose="020B0604020202020204" pitchFamily="34" charset="0"/>
                </a:rPr>
                <a:t>P</a:t>
              </a:r>
              <a:r>
                <a:rPr lang="fr-FR" sz="600" dirty="0">
                  <a:latin typeface="Inter" panose="020B0502030000000004" pitchFamily="34" charset="0"/>
                  <a:ea typeface="Calibri" panose="020F0502020204030204" pitchFamily="34" charset="0"/>
                  <a:cs typeface="Arial" panose="020B0604020202020204" pitchFamily="34" charset="0"/>
                </a:rPr>
                <a:t>ROTECTION</a:t>
              </a:r>
              <a:endParaRPr lang="en-US" sz="800" dirty="0"/>
            </a:p>
          </p:txBody>
        </p:sp>
        <p:sp>
          <p:nvSpPr>
            <p:cNvPr id="96" name="TextBox 22">
              <a:extLst>
                <a:ext uri="{FF2B5EF4-FFF2-40B4-BE49-F238E27FC236}">
                  <a16:creationId xmlns:a16="http://schemas.microsoft.com/office/drawing/2014/main" id="{D2E04910-5ECE-C6EC-8777-57201C85DC4F}"/>
                </a:ext>
              </a:extLst>
            </p:cNvPr>
            <p:cNvSpPr txBox="1"/>
            <p:nvPr/>
          </p:nvSpPr>
          <p:spPr>
            <a:xfrm>
              <a:off x="3607830" y="854751"/>
              <a:ext cx="615639" cy="184666"/>
            </a:xfrm>
            <a:prstGeom prst="rect">
              <a:avLst/>
            </a:prstGeom>
            <a:noFill/>
            <a:ln>
              <a:noFill/>
            </a:ln>
          </p:spPr>
          <p:txBody>
            <a:bodyPr wrap="square">
              <a:spAutoFit/>
            </a:bodyPr>
            <a:lstStyle/>
            <a:p>
              <a:pPr algn="ctr"/>
              <a:r>
                <a:rPr lang="en-US" sz="600" dirty="0">
                  <a:latin typeface="Inter" panose="020B0502030000000004" pitchFamily="34" charset="0"/>
                  <a:ea typeface="Calibri" panose="020F0502020204030204" pitchFamily="34" charset="0"/>
                  <a:cs typeface="Arial" panose="020B0604020202020204" pitchFamily="34" charset="0"/>
                </a:rPr>
                <a:t>NUTRI</a:t>
              </a:r>
              <a:r>
                <a:rPr lang="fr-FR" sz="600" dirty="0">
                  <a:latin typeface="Inter" panose="020B0502030000000004" pitchFamily="34" charset="0"/>
                  <a:ea typeface="Calibri" panose="020F0502020204030204" pitchFamily="34" charset="0"/>
                  <a:cs typeface="Arial" panose="020B0604020202020204" pitchFamily="34" charset="0"/>
                </a:rPr>
                <a:t>TION</a:t>
              </a:r>
              <a:endParaRPr lang="en-US" sz="800" dirty="0"/>
            </a:p>
          </p:txBody>
        </p:sp>
        <p:sp>
          <p:nvSpPr>
            <p:cNvPr id="97" name="TextBox 22">
              <a:extLst>
                <a:ext uri="{FF2B5EF4-FFF2-40B4-BE49-F238E27FC236}">
                  <a16:creationId xmlns:a16="http://schemas.microsoft.com/office/drawing/2014/main" id="{58BCD783-5EDC-41AE-32A1-A792D5D44920}"/>
                </a:ext>
              </a:extLst>
            </p:cNvPr>
            <p:cNvSpPr txBox="1"/>
            <p:nvPr/>
          </p:nvSpPr>
          <p:spPr>
            <a:xfrm>
              <a:off x="4427393" y="857826"/>
              <a:ext cx="540266" cy="184666"/>
            </a:xfrm>
            <a:prstGeom prst="rect">
              <a:avLst/>
            </a:prstGeom>
            <a:noFill/>
            <a:ln>
              <a:noFill/>
            </a:ln>
          </p:spPr>
          <p:txBody>
            <a:bodyPr wrap="square">
              <a:spAutoFit/>
            </a:bodyPr>
            <a:lstStyle/>
            <a:p>
              <a:pPr algn="ctr"/>
              <a:r>
                <a:rPr lang="fr-FR" sz="600" dirty="0">
                  <a:latin typeface="Inter" panose="020B0502030000000004" pitchFamily="34" charset="0"/>
                  <a:ea typeface="Calibri" panose="020F0502020204030204" pitchFamily="34" charset="0"/>
                  <a:cs typeface="Arial" panose="020B0604020202020204" pitchFamily="34" charset="0"/>
                </a:rPr>
                <a:t>SANTÉ  </a:t>
              </a:r>
            </a:p>
          </p:txBody>
        </p:sp>
        <p:sp>
          <p:nvSpPr>
            <p:cNvPr id="100" name="ZoneTexte 99">
              <a:extLst>
                <a:ext uri="{FF2B5EF4-FFF2-40B4-BE49-F238E27FC236}">
                  <a16:creationId xmlns:a16="http://schemas.microsoft.com/office/drawing/2014/main" id="{C6E2D83B-B2DF-AA06-6822-3E49BAAB9503}"/>
                </a:ext>
              </a:extLst>
            </p:cNvPr>
            <p:cNvSpPr txBox="1"/>
            <p:nvPr/>
          </p:nvSpPr>
          <p:spPr>
            <a:xfrm>
              <a:off x="5163722" y="773543"/>
              <a:ext cx="643316" cy="369332"/>
            </a:xfrm>
            <a:prstGeom prst="rect">
              <a:avLst/>
            </a:prstGeom>
            <a:noFill/>
          </p:spPr>
          <p:txBody>
            <a:bodyPr wrap="square">
              <a:spAutoFit/>
            </a:bodyPr>
            <a:lstStyle/>
            <a:p>
              <a:pPr algn="ctr"/>
              <a:r>
                <a:rPr lang="fr-FR" sz="600" dirty="0">
                  <a:latin typeface="Inter" panose="020B0502030000000004" pitchFamily="34" charset="0"/>
                  <a:ea typeface="Inter" panose="020B0502030000000004" pitchFamily="34" charset="0"/>
                </a:rPr>
                <a:t>ARTICLES MÉNAGERS ESSENTIELS</a:t>
              </a:r>
            </a:p>
          </p:txBody>
        </p:sp>
        <p:sp>
          <p:nvSpPr>
            <p:cNvPr id="102" name="ZoneTexte 101">
              <a:extLst>
                <a:ext uri="{FF2B5EF4-FFF2-40B4-BE49-F238E27FC236}">
                  <a16:creationId xmlns:a16="http://schemas.microsoft.com/office/drawing/2014/main" id="{B24958EB-0397-C901-31D9-220EC724AEA1}"/>
                </a:ext>
              </a:extLst>
            </p:cNvPr>
            <p:cNvSpPr txBox="1"/>
            <p:nvPr/>
          </p:nvSpPr>
          <p:spPr>
            <a:xfrm>
              <a:off x="6718809" y="819709"/>
              <a:ext cx="712552" cy="276999"/>
            </a:xfrm>
            <a:prstGeom prst="rect">
              <a:avLst/>
            </a:prstGeom>
            <a:noFill/>
          </p:spPr>
          <p:txBody>
            <a:bodyPr wrap="square">
              <a:spAutoFit/>
            </a:bodyPr>
            <a:lstStyle>
              <a:defPPr>
                <a:defRPr lang="en-US"/>
              </a:defPPr>
              <a:lvl1pPr algn="ctr">
                <a:defRPr sz="600">
                  <a:solidFill>
                    <a:srgbClr val="1B657C"/>
                  </a:solidFill>
                  <a:latin typeface="Inter" panose="020B0502030000000004" pitchFamily="34" charset="0"/>
                  <a:ea typeface="Inter" panose="020B0502030000000004" pitchFamily="34" charset="0"/>
                </a:defRPr>
              </a:lvl1pPr>
            </a:lstStyle>
            <a:p>
              <a:r>
                <a:rPr lang="fr-FR" dirty="0">
                  <a:solidFill>
                    <a:schemeClr val="tx1"/>
                  </a:solidFill>
                </a:rPr>
                <a:t>SÉCURITÉ ALIMENTAIRE</a:t>
              </a:r>
            </a:p>
          </p:txBody>
        </p:sp>
        <p:sp>
          <p:nvSpPr>
            <p:cNvPr id="103" name="TextBox 22">
              <a:extLst>
                <a:ext uri="{FF2B5EF4-FFF2-40B4-BE49-F238E27FC236}">
                  <a16:creationId xmlns:a16="http://schemas.microsoft.com/office/drawing/2014/main" id="{DF719436-E2EA-D8FC-B153-8B4E742B9DE4}"/>
                </a:ext>
              </a:extLst>
            </p:cNvPr>
            <p:cNvSpPr txBox="1"/>
            <p:nvPr/>
          </p:nvSpPr>
          <p:spPr>
            <a:xfrm>
              <a:off x="5888919" y="863034"/>
              <a:ext cx="782961" cy="184666"/>
            </a:xfrm>
            <a:prstGeom prst="rect">
              <a:avLst/>
            </a:prstGeom>
            <a:noFill/>
            <a:ln>
              <a:noFill/>
            </a:ln>
          </p:spPr>
          <p:txBody>
            <a:bodyPr wrap="square">
              <a:spAutoFit/>
            </a:bodyPr>
            <a:lstStyle/>
            <a:p>
              <a:pPr algn="ctr"/>
              <a:r>
                <a:rPr lang="fr-FR" sz="600" dirty="0">
                  <a:latin typeface="Inter" panose="020B0502030000000004" pitchFamily="34" charset="0"/>
                  <a:ea typeface="Calibri" panose="020F0502020204030204" pitchFamily="34" charset="0"/>
                  <a:cs typeface="Arial" panose="020B0604020202020204" pitchFamily="34" charset="0"/>
                </a:rPr>
                <a:t>EDUCATION  </a:t>
              </a:r>
            </a:p>
          </p:txBody>
        </p:sp>
        <p:cxnSp>
          <p:nvCxnSpPr>
            <p:cNvPr id="115" name="Straight Connector 147">
              <a:extLst>
                <a:ext uri="{FF2B5EF4-FFF2-40B4-BE49-F238E27FC236}">
                  <a16:creationId xmlns:a16="http://schemas.microsoft.com/office/drawing/2014/main" id="{8731450A-64F4-35B4-BC1E-9A5EC3811A02}"/>
                </a:ext>
              </a:extLst>
            </p:cNvPr>
            <p:cNvCxnSpPr>
              <a:cxnSpLocks/>
            </p:cNvCxnSpPr>
            <p:nvPr/>
          </p:nvCxnSpPr>
          <p:spPr>
            <a:xfrm rot="5400000">
              <a:off x="1582414" y="753021"/>
              <a:ext cx="684000" cy="0"/>
            </a:xfrm>
            <a:prstGeom prst="line">
              <a:avLst/>
            </a:prstGeom>
            <a:ln w="3175">
              <a:solidFill>
                <a:srgbClr val="1B657C"/>
              </a:solidFill>
            </a:ln>
          </p:spPr>
          <p:style>
            <a:lnRef idx="1">
              <a:schemeClr val="accent1"/>
            </a:lnRef>
            <a:fillRef idx="0">
              <a:schemeClr val="accent1"/>
            </a:fillRef>
            <a:effectRef idx="0">
              <a:schemeClr val="accent1"/>
            </a:effectRef>
            <a:fontRef idx="minor">
              <a:schemeClr val="tx1"/>
            </a:fontRef>
          </p:style>
        </p:cxnSp>
        <p:cxnSp>
          <p:nvCxnSpPr>
            <p:cNvPr id="116" name="Straight Connector 147">
              <a:extLst>
                <a:ext uri="{FF2B5EF4-FFF2-40B4-BE49-F238E27FC236}">
                  <a16:creationId xmlns:a16="http://schemas.microsoft.com/office/drawing/2014/main" id="{38F36638-6CB4-6FB6-D057-E2230D45DB20}"/>
                </a:ext>
              </a:extLst>
            </p:cNvPr>
            <p:cNvCxnSpPr>
              <a:cxnSpLocks/>
            </p:cNvCxnSpPr>
            <p:nvPr/>
          </p:nvCxnSpPr>
          <p:spPr>
            <a:xfrm rot="5400000">
              <a:off x="2374617" y="754798"/>
              <a:ext cx="684000" cy="0"/>
            </a:xfrm>
            <a:prstGeom prst="line">
              <a:avLst/>
            </a:prstGeom>
            <a:ln w="3175">
              <a:solidFill>
                <a:srgbClr val="1B657C"/>
              </a:solidFill>
            </a:ln>
          </p:spPr>
          <p:style>
            <a:lnRef idx="1">
              <a:schemeClr val="accent1"/>
            </a:lnRef>
            <a:fillRef idx="0">
              <a:schemeClr val="accent1"/>
            </a:fillRef>
            <a:effectRef idx="0">
              <a:schemeClr val="accent1"/>
            </a:effectRef>
            <a:fontRef idx="minor">
              <a:schemeClr val="tx1"/>
            </a:fontRef>
          </p:style>
        </p:cxnSp>
        <p:cxnSp>
          <p:nvCxnSpPr>
            <p:cNvPr id="117" name="Straight Connector 147">
              <a:extLst>
                <a:ext uri="{FF2B5EF4-FFF2-40B4-BE49-F238E27FC236}">
                  <a16:creationId xmlns:a16="http://schemas.microsoft.com/office/drawing/2014/main" id="{8A4A171E-5AB2-FD6A-E4CA-B8A1B385ADD1}"/>
                </a:ext>
              </a:extLst>
            </p:cNvPr>
            <p:cNvCxnSpPr>
              <a:cxnSpLocks/>
            </p:cNvCxnSpPr>
            <p:nvPr/>
          </p:nvCxnSpPr>
          <p:spPr>
            <a:xfrm rot="5400000">
              <a:off x="3166820" y="755486"/>
              <a:ext cx="684000" cy="0"/>
            </a:xfrm>
            <a:prstGeom prst="line">
              <a:avLst/>
            </a:prstGeom>
            <a:ln w="3175">
              <a:solidFill>
                <a:srgbClr val="1B657C"/>
              </a:solidFill>
            </a:ln>
          </p:spPr>
          <p:style>
            <a:lnRef idx="1">
              <a:schemeClr val="accent1"/>
            </a:lnRef>
            <a:fillRef idx="0">
              <a:schemeClr val="accent1"/>
            </a:fillRef>
            <a:effectRef idx="0">
              <a:schemeClr val="accent1"/>
            </a:effectRef>
            <a:fontRef idx="minor">
              <a:schemeClr val="tx1"/>
            </a:fontRef>
          </p:style>
        </p:cxnSp>
        <p:cxnSp>
          <p:nvCxnSpPr>
            <p:cNvPr id="118" name="Straight Connector 147">
              <a:extLst>
                <a:ext uri="{FF2B5EF4-FFF2-40B4-BE49-F238E27FC236}">
                  <a16:creationId xmlns:a16="http://schemas.microsoft.com/office/drawing/2014/main" id="{C33DA78B-2CC7-98F2-7184-002B4A4E155D}"/>
                </a:ext>
              </a:extLst>
            </p:cNvPr>
            <p:cNvCxnSpPr>
              <a:cxnSpLocks/>
            </p:cNvCxnSpPr>
            <p:nvPr/>
          </p:nvCxnSpPr>
          <p:spPr>
            <a:xfrm rot="5400000">
              <a:off x="3959023" y="755486"/>
              <a:ext cx="684000" cy="0"/>
            </a:xfrm>
            <a:prstGeom prst="line">
              <a:avLst/>
            </a:prstGeom>
            <a:ln w="3175">
              <a:solidFill>
                <a:srgbClr val="1B657C"/>
              </a:solidFill>
            </a:ln>
          </p:spPr>
          <p:style>
            <a:lnRef idx="1">
              <a:schemeClr val="accent1"/>
            </a:lnRef>
            <a:fillRef idx="0">
              <a:schemeClr val="accent1"/>
            </a:fillRef>
            <a:effectRef idx="0">
              <a:schemeClr val="accent1"/>
            </a:effectRef>
            <a:fontRef idx="minor">
              <a:schemeClr val="tx1"/>
            </a:fontRef>
          </p:style>
        </p:cxnSp>
        <p:cxnSp>
          <p:nvCxnSpPr>
            <p:cNvPr id="119" name="Straight Connector 147">
              <a:extLst>
                <a:ext uri="{FF2B5EF4-FFF2-40B4-BE49-F238E27FC236}">
                  <a16:creationId xmlns:a16="http://schemas.microsoft.com/office/drawing/2014/main" id="{FB777F0E-139E-AA9F-9DA5-54433C1689B4}"/>
                </a:ext>
              </a:extLst>
            </p:cNvPr>
            <p:cNvCxnSpPr>
              <a:cxnSpLocks/>
            </p:cNvCxnSpPr>
            <p:nvPr/>
          </p:nvCxnSpPr>
          <p:spPr>
            <a:xfrm rot="5400000">
              <a:off x="4751226" y="760728"/>
              <a:ext cx="684000" cy="0"/>
            </a:xfrm>
            <a:prstGeom prst="line">
              <a:avLst/>
            </a:prstGeom>
            <a:ln w="3175">
              <a:solidFill>
                <a:srgbClr val="1B657C"/>
              </a:solidFill>
            </a:ln>
          </p:spPr>
          <p:style>
            <a:lnRef idx="1">
              <a:schemeClr val="accent1"/>
            </a:lnRef>
            <a:fillRef idx="0">
              <a:schemeClr val="accent1"/>
            </a:fillRef>
            <a:effectRef idx="0">
              <a:schemeClr val="accent1"/>
            </a:effectRef>
            <a:fontRef idx="minor">
              <a:schemeClr val="tx1"/>
            </a:fontRef>
          </p:style>
        </p:cxnSp>
        <p:cxnSp>
          <p:nvCxnSpPr>
            <p:cNvPr id="120" name="Straight Connector 147">
              <a:extLst>
                <a:ext uri="{FF2B5EF4-FFF2-40B4-BE49-F238E27FC236}">
                  <a16:creationId xmlns:a16="http://schemas.microsoft.com/office/drawing/2014/main" id="{8F278505-54BA-2DCB-B738-FC06558141E0}"/>
                </a:ext>
              </a:extLst>
            </p:cNvPr>
            <p:cNvCxnSpPr>
              <a:cxnSpLocks/>
            </p:cNvCxnSpPr>
            <p:nvPr/>
          </p:nvCxnSpPr>
          <p:spPr>
            <a:xfrm rot="5400000">
              <a:off x="5543429" y="755486"/>
              <a:ext cx="684000" cy="0"/>
            </a:xfrm>
            <a:prstGeom prst="line">
              <a:avLst/>
            </a:prstGeom>
            <a:ln w="3175">
              <a:solidFill>
                <a:srgbClr val="1B657C"/>
              </a:solidFill>
            </a:ln>
          </p:spPr>
          <p:style>
            <a:lnRef idx="1">
              <a:schemeClr val="accent1"/>
            </a:lnRef>
            <a:fillRef idx="0">
              <a:schemeClr val="accent1"/>
            </a:fillRef>
            <a:effectRef idx="0">
              <a:schemeClr val="accent1"/>
            </a:effectRef>
            <a:fontRef idx="minor">
              <a:schemeClr val="tx1"/>
            </a:fontRef>
          </p:style>
        </p:cxnSp>
        <p:cxnSp>
          <p:nvCxnSpPr>
            <p:cNvPr id="121" name="Straight Connector 147">
              <a:extLst>
                <a:ext uri="{FF2B5EF4-FFF2-40B4-BE49-F238E27FC236}">
                  <a16:creationId xmlns:a16="http://schemas.microsoft.com/office/drawing/2014/main" id="{DE1491F2-6522-CD94-9EA0-C0ABDDB8EA87}"/>
                </a:ext>
              </a:extLst>
            </p:cNvPr>
            <p:cNvCxnSpPr>
              <a:cxnSpLocks/>
            </p:cNvCxnSpPr>
            <p:nvPr/>
          </p:nvCxnSpPr>
          <p:spPr>
            <a:xfrm rot="5400000">
              <a:off x="6335632" y="755637"/>
              <a:ext cx="684000" cy="0"/>
            </a:xfrm>
            <a:prstGeom prst="line">
              <a:avLst/>
            </a:prstGeom>
            <a:ln w="3175">
              <a:solidFill>
                <a:srgbClr val="1B657C"/>
              </a:solidFill>
            </a:ln>
          </p:spPr>
          <p:style>
            <a:lnRef idx="1">
              <a:schemeClr val="accent1"/>
            </a:lnRef>
            <a:fillRef idx="0">
              <a:schemeClr val="accent1"/>
            </a:fillRef>
            <a:effectRef idx="0">
              <a:schemeClr val="accent1"/>
            </a:effectRef>
            <a:fontRef idx="minor">
              <a:schemeClr val="tx1"/>
            </a:fontRef>
          </p:style>
        </p:cxnSp>
      </p:grpSp>
      <p:sp>
        <p:nvSpPr>
          <p:cNvPr id="13" name="Rectangle 12">
            <a:extLst>
              <a:ext uri="{FF2B5EF4-FFF2-40B4-BE49-F238E27FC236}">
                <a16:creationId xmlns:a16="http://schemas.microsoft.com/office/drawing/2014/main" id="{1DE7D137-F6F9-9B55-B882-BF39A841E6B9}"/>
              </a:ext>
            </a:extLst>
          </p:cNvPr>
          <p:cNvSpPr/>
          <p:nvPr/>
        </p:nvSpPr>
        <p:spPr>
          <a:xfrm>
            <a:off x="0" y="10238981"/>
            <a:ext cx="7560000" cy="452832"/>
          </a:xfrm>
          <a:prstGeom prst="rect">
            <a:avLst/>
          </a:prstGeom>
          <a:solidFill>
            <a:srgbClr val="1B657C"/>
          </a:solidFill>
          <a:ln w="12700" cap="flat" cmpd="sng" algn="ctr">
            <a:solidFill>
              <a:srgbClr val="1B657C"/>
            </a:solidFill>
            <a:prstDash val="solid"/>
            <a:miter lim="800000"/>
          </a:ln>
          <a:effectLst/>
        </p:spPr>
        <p:txBody>
          <a:bodyPr rot="0" spcFirstLastPara="0" vert="horz" wrap="square" lIns="98694" tIns="49347" rIns="98694" bIns="49347" numCol="1" spcCol="0" rtlCol="0" fromWordArt="0" anchor="ctr" anchorCtr="0" forceAA="0" compatLnSpc="1">
            <a:prstTxWarp prst="textNoShape">
              <a:avLst/>
            </a:prstTxWarp>
            <a:noAutofit/>
          </a:bodyPr>
          <a:lstStyle/>
          <a:p>
            <a:pPr defTabSz="986912">
              <a:defRPr/>
            </a:pPr>
            <a:endParaRPr lang="en-US" sz="1943" kern="0">
              <a:solidFill>
                <a:sysClr val="windowText" lastClr="000000"/>
              </a:solidFill>
            </a:endParaRPr>
          </a:p>
        </p:txBody>
      </p:sp>
      <p:sp>
        <p:nvSpPr>
          <p:cNvPr id="30" name="Text Box 37">
            <a:extLst>
              <a:ext uri="{FF2B5EF4-FFF2-40B4-BE49-F238E27FC236}">
                <a16:creationId xmlns:a16="http://schemas.microsoft.com/office/drawing/2014/main" id="{CEFA461B-050D-63B3-8671-36DCABBE1AE6}"/>
              </a:ext>
            </a:extLst>
          </p:cNvPr>
          <p:cNvSpPr txBox="1"/>
          <p:nvPr/>
        </p:nvSpPr>
        <p:spPr>
          <a:xfrm>
            <a:off x="6934574" y="10361945"/>
            <a:ext cx="625101" cy="229336"/>
          </a:xfrm>
          <a:prstGeom prst="rect">
            <a:avLst/>
          </a:prstGeom>
          <a:solidFill>
            <a:sysClr val="window" lastClr="FFFFFF">
              <a:alpha val="0"/>
            </a:sysClr>
          </a:solidFill>
          <a:ln w="6350">
            <a:solidFill>
              <a:prstClr val="black">
                <a:alpha val="0"/>
              </a:prstClr>
            </a:solidFill>
          </a:ln>
        </p:spPr>
        <p:txBody>
          <a:bodyPr rot="0" spcFirstLastPara="0" vert="horz" wrap="square" lIns="98694" tIns="49347" rIns="98694" bIns="49347" numCol="1" spcCol="0" rtlCol="0" fromWordArt="0" anchor="t" anchorCtr="0" forceAA="0" compatLnSpc="1">
            <a:prstTxWarp prst="textNoShape">
              <a:avLst/>
            </a:prstTxWarp>
            <a:noAutofit/>
          </a:bodyPr>
          <a:lstStyle/>
          <a:p>
            <a:pPr algn="r">
              <a:lnSpc>
                <a:spcPct val="107000"/>
              </a:lnSpc>
              <a:spcAft>
                <a:spcPts val="863"/>
              </a:spcAft>
            </a:pPr>
            <a:r>
              <a:rPr lang="fr-FR" sz="900" dirty="0">
                <a:solidFill>
                  <a:srgbClr val="F5F3E8"/>
                </a:solidFill>
                <a:latin typeface="Inter" panose="020B0502030000000004"/>
                <a:ea typeface="Inter Light BETA" panose="020B0402030000000004" pitchFamily="34" charset="0"/>
                <a:cs typeface="Arial" panose="020B0604020202020204" pitchFamily="34" charset="0"/>
              </a:rPr>
              <a:t>Page 3 </a:t>
            </a:r>
            <a:endParaRPr lang="en-US" sz="800" dirty="0">
              <a:latin typeface="Inter" panose="020B0502030000000004"/>
              <a:ea typeface="Inter Light BETA" panose="020B0402030000000004" pitchFamily="34" charset="0"/>
              <a:cs typeface="Arial" panose="020B0604020202020204" pitchFamily="34" charset="0"/>
            </a:endParaRPr>
          </a:p>
        </p:txBody>
      </p:sp>
      <p:sp>
        <p:nvSpPr>
          <p:cNvPr id="259" name="Text Box 44">
            <a:extLst>
              <a:ext uri="{FF2B5EF4-FFF2-40B4-BE49-F238E27FC236}">
                <a16:creationId xmlns:a16="http://schemas.microsoft.com/office/drawing/2014/main" id="{5071B7FB-C794-038E-E9AB-48012E1551B3}"/>
              </a:ext>
            </a:extLst>
          </p:cNvPr>
          <p:cNvSpPr txBox="1"/>
          <p:nvPr/>
        </p:nvSpPr>
        <p:spPr>
          <a:xfrm>
            <a:off x="1971591" y="7679559"/>
            <a:ext cx="1800000" cy="468000"/>
          </a:xfrm>
          <a:prstGeom prst="rect">
            <a:avLst/>
          </a:prstGeom>
          <a:noFill/>
          <a:ln w="6350">
            <a:noFill/>
          </a:ln>
        </p:spPr>
        <p:txBody>
          <a:bodyPr rot="0" spcFirstLastPara="0" vert="horz" wrap="square" lIns="108000" tIns="49347" rIns="98694" bIns="49347" numCol="1" spcCol="0" rtlCol="0" fromWordArt="0" anchor="t" anchorCtr="0" forceAA="0" compatLnSpc="1">
            <a:prstTxWarp prst="textNoShape">
              <a:avLst/>
            </a:prstTxWarp>
            <a:noAutofit/>
          </a:bodyPr>
          <a:lstStyle/>
          <a:p>
            <a:pPr algn="just">
              <a:lnSpc>
                <a:spcPct val="107000"/>
              </a:lnSpc>
            </a:pPr>
            <a:r>
              <a:rPr lang="en-US" sz="700" b="1" dirty="0">
                <a:latin typeface="Inter" panose="020B0502030000000004"/>
                <a:ea typeface="Calibri" panose="020F0502020204030204" pitchFamily="34" charset="0"/>
                <a:cs typeface="Arial" panose="020B0604020202020204" pitchFamily="34" charset="0"/>
              </a:rPr>
              <a:t>Lassana Badio</a:t>
            </a:r>
            <a:r>
              <a:rPr lang="en-US" sz="700" dirty="0">
                <a:latin typeface="Inter" panose="020B0502030000000004"/>
                <a:ea typeface="Calibri" panose="020F0502020204030204" pitchFamily="34" charset="0"/>
                <a:cs typeface="Arial" panose="020B0604020202020204" pitchFamily="34" charset="0"/>
              </a:rPr>
              <a:t>, </a:t>
            </a:r>
            <a:r>
              <a:rPr lang="en-US" sz="700" u="sng" dirty="0">
                <a:solidFill>
                  <a:srgbClr val="0563C1"/>
                </a:solidFill>
                <a:latin typeface="Inter" panose="020B0502030000000004"/>
                <a:ea typeface="Calibri" panose="020F0502020204030204" pitchFamily="34" charset="0"/>
                <a:cs typeface="Arial" panose="020B0604020202020204" pitchFamily="34" charset="0"/>
                <a:hlinkClick r:id="rId24"/>
              </a:rPr>
              <a:t>lbadio@iom.int</a:t>
            </a:r>
            <a:endParaRPr lang="en-US" sz="700" dirty="0">
              <a:latin typeface="Inter" panose="020B0502030000000004"/>
              <a:ea typeface="Calibri" panose="020F0502020204030204" pitchFamily="34" charset="0"/>
              <a:cs typeface="Arial" panose="020B0604020202020204" pitchFamily="34" charset="0"/>
            </a:endParaRPr>
          </a:p>
          <a:p>
            <a:pPr algn="just">
              <a:lnSpc>
                <a:spcPct val="107000"/>
              </a:lnSpc>
            </a:pPr>
            <a:r>
              <a:rPr lang="en-US" sz="700" dirty="0">
                <a:latin typeface="Inter" panose="020B0502030000000004"/>
                <a:ea typeface="Calibri" panose="020F0502020204030204" pitchFamily="34" charset="0"/>
                <a:cs typeface="Arial" panose="020B0604020202020204" pitchFamily="34" charset="0"/>
              </a:rPr>
              <a:t>Cluster Co-Coordination </a:t>
            </a:r>
          </a:p>
          <a:p>
            <a:pPr algn="just">
              <a:lnSpc>
                <a:spcPct val="107000"/>
              </a:lnSpc>
            </a:pPr>
            <a:r>
              <a:rPr lang="en-US" sz="700" dirty="0">
                <a:latin typeface="Inter" panose="020B0502030000000004"/>
                <a:ea typeface="Calibri" panose="020F0502020204030204" pitchFamily="34" charset="0"/>
                <a:cs typeface="Arial" panose="020B0604020202020204" pitchFamily="34" charset="0"/>
              </a:rPr>
              <a:t>(+) 243 834 307 333</a:t>
            </a:r>
          </a:p>
        </p:txBody>
      </p:sp>
      <p:pic>
        <p:nvPicPr>
          <p:cNvPr id="265" name="Image 18" descr="Une image contenant symbole, Police, logo, Graphique&#10;&#10;Description générée automatiquement">
            <a:extLst>
              <a:ext uri="{FF2B5EF4-FFF2-40B4-BE49-F238E27FC236}">
                <a16:creationId xmlns:a16="http://schemas.microsoft.com/office/drawing/2014/main" id="{18B504D1-4BA0-730C-411D-DAA5FF02388A}"/>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4601044" y="8606386"/>
            <a:ext cx="501697" cy="504000"/>
          </a:xfrm>
          <a:prstGeom prst="rect">
            <a:avLst/>
          </a:prstGeom>
        </p:spPr>
      </p:pic>
      <p:grpSp>
        <p:nvGrpSpPr>
          <p:cNvPr id="276" name="Group 275">
            <a:extLst>
              <a:ext uri="{FF2B5EF4-FFF2-40B4-BE49-F238E27FC236}">
                <a16:creationId xmlns:a16="http://schemas.microsoft.com/office/drawing/2014/main" id="{C10BBC53-D7EA-5945-0DF0-E66BCBA184A9}"/>
              </a:ext>
            </a:extLst>
          </p:cNvPr>
          <p:cNvGrpSpPr/>
          <p:nvPr/>
        </p:nvGrpSpPr>
        <p:grpSpPr>
          <a:xfrm>
            <a:off x="3552444" y="8632702"/>
            <a:ext cx="930177" cy="560282"/>
            <a:chOff x="10505823" y="9494770"/>
            <a:chExt cx="930177" cy="560282"/>
          </a:xfrm>
        </p:grpSpPr>
        <p:pic>
          <p:nvPicPr>
            <p:cNvPr id="270" name="Picture 269">
              <a:extLst>
                <a:ext uri="{FF2B5EF4-FFF2-40B4-BE49-F238E27FC236}">
                  <a16:creationId xmlns:a16="http://schemas.microsoft.com/office/drawing/2014/main" id="{88735A13-CD58-21F5-3FDE-50618934DEA0}"/>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0780123" y="9494770"/>
              <a:ext cx="333707" cy="324000"/>
            </a:xfrm>
            <a:prstGeom prst="rect">
              <a:avLst/>
            </a:prstGeom>
          </p:spPr>
        </p:pic>
        <p:sp>
          <p:nvSpPr>
            <p:cNvPr id="271" name="TextBox 270">
              <a:extLst>
                <a:ext uri="{FF2B5EF4-FFF2-40B4-BE49-F238E27FC236}">
                  <a16:creationId xmlns:a16="http://schemas.microsoft.com/office/drawing/2014/main" id="{6F586AA3-F869-5B6B-532E-520798A929BA}"/>
                </a:ext>
              </a:extLst>
            </p:cNvPr>
            <p:cNvSpPr txBox="1"/>
            <p:nvPr/>
          </p:nvSpPr>
          <p:spPr>
            <a:xfrm>
              <a:off x="10505823" y="9796520"/>
              <a:ext cx="930177" cy="258532"/>
            </a:xfrm>
            <a:prstGeom prst="rect">
              <a:avLst/>
            </a:prstGeom>
            <a:noFill/>
          </p:spPr>
          <p:txBody>
            <a:bodyPr wrap="square" lIns="0" rIns="0">
              <a:spAutoFit/>
            </a:bodyPr>
            <a:lstStyle/>
            <a:p>
              <a:pPr algn="ctr"/>
              <a:r>
                <a:rPr lang="fr-CD" sz="540" dirty="0">
                  <a:solidFill>
                    <a:srgbClr val="003964"/>
                  </a:solidFill>
                  <a:latin typeface="Inter" panose="02000503000000020004" pitchFamily="2" charset="0"/>
                  <a:ea typeface="Inter" panose="02000503000000020004" pitchFamily="2" charset="0"/>
                  <a:cs typeface="Inter" panose="02000503000000020004" pitchFamily="2" charset="0"/>
                </a:rPr>
                <a:t>Agence</a:t>
              </a:r>
              <a:r>
                <a:rPr lang="en-US" sz="540" dirty="0">
                  <a:solidFill>
                    <a:srgbClr val="003964"/>
                  </a:solidFill>
                  <a:latin typeface="Inter" panose="02000503000000020004" pitchFamily="2" charset="0"/>
                  <a:ea typeface="Inter" panose="02000503000000020004" pitchFamily="2" charset="0"/>
                  <a:cs typeface="Inter" panose="02000503000000020004" pitchFamily="2" charset="0"/>
                </a:rPr>
                <a:t> </a:t>
              </a:r>
              <a:r>
                <a:rPr lang="fr-FR" sz="540" dirty="0">
                  <a:solidFill>
                    <a:srgbClr val="003964"/>
                  </a:solidFill>
                  <a:latin typeface="Inter" panose="02000503000000020004" pitchFamily="2" charset="0"/>
                  <a:ea typeface="Inter" panose="02000503000000020004" pitchFamily="2" charset="0"/>
                  <a:cs typeface="Inter" panose="02000503000000020004" pitchFamily="2" charset="0"/>
                </a:rPr>
                <a:t>d’Aide</a:t>
              </a:r>
              <a:r>
                <a:rPr lang="en-US" sz="540" dirty="0">
                  <a:solidFill>
                    <a:srgbClr val="003964"/>
                  </a:solidFill>
                  <a:latin typeface="Inter" panose="02000503000000020004" pitchFamily="2" charset="0"/>
                  <a:ea typeface="Inter" panose="02000503000000020004" pitchFamily="2" charset="0"/>
                  <a:cs typeface="Inter" panose="02000503000000020004" pitchFamily="2" charset="0"/>
                </a:rPr>
                <a:t> a la Cooperation Technique et au </a:t>
              </a:r>
              <a:r>
                <a:rPr lang="fr-FR" sz="540" dirty="0">
                  <a:solidFill>
                    <a:srgbClr val="003964"/>
                  </a:solidFill>
                  <a:latin typeface="Inter" panose="02000503000000020004" pitchFamily="2" charset="0"/>
                  <a:ea typeface="Inter" panose="02000503000000020004" pitchFamily="2" charset="0"/>
                  <a:cs typeface="Inter" panose="02000503000000020004" pitchFamily="2" charset="0"/>
                </a:rPr>
                <a:t>Développement</a:t>
              </a:r>
              <a:endParaRPr lang="en-US" sz="2115" dirty="0">
                <a:solidFill>
                  <a:srgbClr val="003964"/>
                </a:solidFill>
              </a:endParaRPr>
            </a:p>
          </p:txBody>
        </p:sp>
      </p:grpSp>
      <p:pic>
        <p:nvPicPr>
          <p:cNvPr id="272" name="Picture 271" descr="A red blue and white text on a black background&#10;&#10;Description automatically generated">
            <a:extLst>
              <a:ext uri="{FF2B5EF4-FFF2-40B4-BE49-F238E27FC236}">
                <a16:creationId xmlns:a16="http://schemas.microsoft.com/office/drawing/2014/main" id="{A20D0974-46A6-F7CE-CEF1-A098928BCEFE}"/>
              </a:ext>
            </a:extLst>
          </p:cNvPr>
          <p:cNvPicPr>
            <a:picLocks noChangeAspect="1"/>
          </p:cNvPicPr>
          <p:nvPr/>
        </p:nvPicPr>
        <p:blipFill rotWithShape="1">
          <a:blip r:embed="rId27">
            <a:extLst>
              <a:ext uri="{28A0092B-C50C-407E-A947-70E740481C1C}">
                <a14:useLocalDpi xmlns:a14="http://schemas.microsoft.com/office/drawing/2010/main" val="0"/>
              </a:ext>
            </a:extLst>
          </a:blip>
          <a:srcRect l="12027" t="5414" r="16582" b="31213"/>
          <a:stretch/>
        </p:blipFill>
        <p:spPr>
          <a:xfrm>
            <a:off x="2566611" y="8653636"/>
            <a:ext cx="621901" cy="280816"/>
          </a:xfrm>
          <a:prstGeom prst="rect">
            <a:avLst/>
          </a:prstGeom>
        </p:spPr>
      </p:pic>
      <p:pic>
        <p:nvPicPr>
          <p:cNvPr id="273" name="Picture 272">
            <a:extLst>
              <a:ext uri="{FF2B5EF4-FFF2-40B4-BE49-F238E27FC236}">
                <a16:creationId xmlns:a16="http://schemas.microsoft.com/office/drawing/2014/main" id="{9F7520EB-9173-6E9E-DF40-730094B26B28}"/>
              </a:ext>
            </a:extLst>
          </p:cNvPr>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481559" y="8668763"/>
            <a:ext cx="356074" cy="267093"/>
          </a:xfrm>
          <a:prstGeom prst="rect">
            <a:avLst/>
          </a:prstGeom>
          <a:noFill/>
          <a:ln>
            <a:noFill/>
          </a:ln>
        </p:spPr>
      </p:pic>
      <p:sp>
        <p:nvSpPr>
          <p:cNvPr id="274" name="TextBox 273">
            <a:extLst>
              <a:ext uri="{FF2B5EF4-FFF2-40B4-BE49-F238E27FC236}">
                <a16:creationId xmlns:a16="http://schemas.microsoft.com/office/drawing/2014/main" id="{48BE1532-68E6-2900-CDEC-1B7CDA1394CF}"/>
              </a:ext>
            </a:extLst>
          </p:cNvPr>
          <p:cNvSpPr txBox="1"/>
          <p:nvPr/>
        </p:nvSpPr>
        <p:spPr>
          <a:xfrm>
            <a:off x="2273558" y="8943439"/>
            <a:ext cx="1220471" cy="258532"/>
          </a:xfrm>
          <a:prstGeom prst="rect">
            <a:avLst/>
          </a:prstGeom>
          <a:noFill/>
        </p:spPr>
        <p:txBody>
          <a:bodyPr wrap="square" lIns="0" rIns="0">
            <a:spAutoFit/>
          </a:bodyPr>
          <a:lstStyle>
            <a:defPPr>
              <a:defRPr lang="en-US"/>
            </a:defPPr>
            <a:lvl1pPr algn="ctr">
              <a:defRPr sz="540">
                <a:solidFill>
                  <a:srgbClr val="003964"/>
                </a:solidFill>
                <a:latin typeface="Inter" panose="02000503000000020004" pitchFamily="2" charset="0"/>
                <a:ea typeface="Inter" panose="02000503000000020004" pitchFamily="2" charset="0"/>
                <a:cs typeface="Inter" panose="02000503000000020004" pitchFamily="2" charset="0"/>
              </a:defRPr>
            </a:lvl1pPr>
          </a:lstStyle>
          <a:p>
            <a:r>
              <a:rPr lang="fr-FR" dirty="0">
                <a:solidFill>
                  <a:srgbClr val="0100C4"/>
                </a:solidFill>
              </a:rPr>
              <a:t>Actions et Interventions pour le Développement et l’Encadrement Social</a:t>
            </a:r>
            <a:endParaRPr lang="en-US" dirty="0">
              <a:solidFill>
                <a:srgbClr val="0100C4"/>
              </a:solidFill>
            </a:endParaRPr>
          </a:p>
        </p:txBody>
      </p:sp>
      <p:sp>
        <p:nvSpPr>
          <p:cNvPr id="275" name="TextBox 274">
            <a:extLst>
              <a:ext uri="{FF2B5EF4-FFF2-40B4-BE49-F238E27FC236}">
                <a16:creationId xmlns:a16="http://schemas.microsoft.com/office/drawing/2014/main" id="{F51975DA-2455-BAE0-00DC-BE3ADBFC8F1D}"/>
              </a:ext>
            </a:extLst>
          </p:cNvPr>
          <p:cNvSpPr txBox="1"/>
          <p:nvPr/>
        </p:nvSpPr>
        <p:spPr>
          <a:xfrm>
            <a:off x="27760" y="8954312"/>
            <a:ext cx="1300870" cy="341632"/>
          </a:xfrm>
          <a:prstGeom prst="rect">
            <a:avLst/>
          </a:prstGeom>
          <a:noFill/>
        </p:spPr>
        <p:txBody>
          <a:bodyPr wrap="square" lIns="0" rIns="0">
            <a:spAutoFit/>
          </a:bodyPr>
          <a:lstStyle/>
          <a:p>
            <a:pPr algn="ctr"/>
            <a:r>
              <a:rPr lang="fr-FR" sz="540" dirty="0">
                <a:solidFill>
                  <a:srgbClr val="007FFF"/>
                </a:solidFill>
                <a:latin typeface="Inter" panose="02000503000000020004" pitchFamily="2" charset="0"/>
                <a:ea typeface="Inter" panose="02000503000000020004" pitchFamily="2" charset="0"/>
                <a:cs typeface="Inter" panose="02000503000000020004" pitchFamily="2" charset="0"/>
              </a:rPr>
              <a:t>Ministère des Affaires Sociales, Actions Humanitaires et Solidarité Nationale</a:t>
            </a:r>
            <a:br>
              <a:rPr lang="fr-FR" sz="540" dirty="0">
                <a:solidFill>
                  <a:srgbClr val="007FFF"/>
                </a:solidFill>
                <a:latin typeface="Inter" panose="02000503000000020004" pitchFamily="2" charset="0"/>
                <a:ea typeface="Inter" panose="02000503000000020004" pitchFamily="2" charset="0"/>
                <a:cs typeface="Inter" panose="02000503000000020004" pitchFamily="2" charset="0"/>
              </a:rPr>
            </a:br>
            <a:r>
              <a:rPr lang="fr-FR" sz="540" dirty="0">
                <a:solidFill>
                  <a:schemeClr val="bg1">
                    <a:lumMod val="50000"/>
                  </a:schemeClr>
                </a:solidFill>
                <a:latin typeface="Inter" panose="02000503000000020004" pitchFamily="2" charset="0"/>
                <a:ea typeface="Inter" panose="02000503000000020004" pitchFamily="2" charset="0"/>
                <a:cs typeface="Inter" panose="02000503000000020004" pitchFamily="2" charset="0"/>
              </a:rPr>
              <a:t>Division des Affaires Humanitaires</a:t>
            </a:r>
            <a:endParaRPr lang="en-US" sz="2115" dirty="0">
              <a:solidFill>
                <a:schemeClr val="bg1">
                  <a:lumMod val="50000"/>
                </a:schemeClr>
              </a:solidFill>
            </a:endParaRPr>
          </a:p>
        </p:txBody>
      </p:sp>
      <p:grpSp>
        <p:nvGrpSpPr>
          <p:cNvPr id="9" name="组合 41">
            <a:extLst>
              <a:ext uri="{FF2B5EF4-FFF2-40B4-BE49-F238E27FC236}">
                <a16:creationId xmlns:a16="http://schemas.microsoft.com/office/drawing/2014/main" id="{7AF2DC07-46E8-C1D9-02B6-7D5811370EA5}"/>
              </a:ext>
            </a:extLst>
          </p:cNvPr>
          <p:cNvGrpSpPr>
            <a:grpSpLocks noChangeAspect="1"/>
          </p:cNvGrpSpPr>
          <p:nvPr/>
        </p:nvGrpSpPr>
        <p:grpSpPr>
          <a:xfrm>
            <a:off x="48406" y="2685598"/>
            <a:ext cx="936000" cy="936000"/>
            <a:chOff x="0" y="0"/>
            <a:chExt cx="4770438" cy="4703763"/>
          </a:xfrm>
          <a:solidFill>
            <a:sysClr val="window" lastClr="FFFFFF">
              <a:lumMod val="95000"/>
            </a:sysClr>
          </a:solidFill>
        </p:grpSpPr>
        <p:sp>
          <p:nvSpPr>
            <p:cNvPr id="10" name="Freeform 6">
              <a:extLst>
                <a:ext uri="{FF2B5EF4-FFF2-40B4-BE49-F238E27FC236}">
                  <a16:creationId xmlns:a16="http://schemas.microsoft.com/office/drawing/2014/main" id="{57435BD2-5BB0-689F-0030-8F700E7BD26C}"/>
                </a:ext>
              </a:extLst>
            </p:cNvPr>
            <p:cNvSpPr>
              <a:spLocks/>
            </p:cNvSpPr>
            <p:nvPr/>
          </p:nvSpPr>
          <p:spPr bwMode="auto">
            <a:xfrm>
              <a:off x="2846388" y="2868613"/>
              <a:ext cx="1089025" cy="1008062"/>
            </a:xfrm>
            <a:custGeom>
              <a:avLst/>
              <a:gdLst/>
              <a:ahLst/>
              <a:cxnLst>
                <a:cxn ang="0">
                  <a:pos x="349" y="9"/>
                </a:cxn>
                <a:cxn ang="0">
                  <a:pos x="310" y="28"/>
                </a:cxn>
                <a:cxn ang="0">
                  <a:pos x="294" y="23"/>
                </a:cxn>
                <a:cxn ang="0">
                  <a:pos x="277" y="46"/>
                </a:cxn>
                <a:cxn ang="0">
                  <a:pos x="293" y="61"/>
                </a:cxn>
                <a:cxn ang="0">
                  <a:pos x="296" y="98"/>
                </a:cxn>
                <a:cxn ang="0">
                  <a:pos x="245" y="87"/>
                </a:cxn>
                <a:cxn ang="0">
                  <a:pos x="214" y="94"/>
                </a:cxn>
                <a:cxn ang="0">
                  <a:pos x="204" y="113"/>
                </a:cxn>
                <a:cxn ang="0">
                  <a:pos x="164" y="129"/>
                </a:cxn>
                <a:cxn ang="0">
                  <a:pos x="144" y="154"/>
                </a:cxn>
                <a:cxn ang="0">
                  <a:pos x="116" y="150"/>
                </a:cxn>
                <a:cxn ang="0">
                  <a:pos x="98" y="142"/>
                </a:cxn>
                <a:cxn ang="0">
                  <a:pos x="87" y="123"/>
                </a:cxn>
                <a:cxn ang="0">
                  <a:pos x="58" y="199"/>
                </a:cxn>
                <a:cxn ang="0">
                  <a:pos x="52" y="271"/>
                </a:cxn>
                <a:cxn ang="0">
                  <a:pos x="2" y="292"/>
                </a:cxn>
                <a:cxn ang="0">
                  <a:pos x="15" y="327"/>
                </a:cxn>
                <a:cxn ang="0">
                  <a:pos x="10" y="417"/>
                </a:cxn>
                <a:cxn ang="0">
                  <a:pos x="107" y="454"/>
                </a:cxn>
                <a:cxn ang="0">
                  <a:pos x="106" y="503"/>
                </a:cxn>
                <a:cxn ang="0">
                  <a:pos x="90" y="561"/>
                </a:cxn>
                <a:cxn ang="0">
                  <a:pos x="86" y="620"/>
                </a:cxn>
                <a:cxn ang="0">
                  <a:pos x="108" y="612"/>
                </a:cxn>
                <a:cxn ang="0">
                  <a:pos x="162" y="617"/>
                </a:cxn>
                <a:cxn ang="0">
                  <a:pos x="199" y="628"/>
                </a:cxn>
                <a:cxn ang="0">
                  <a:pos x="239" y="623"/>
                </a:cxn>
                <a:cxn ang="0">
                  <a:pos x="289" y="603"/>
                </a:cxn>
                <a:cxn ang="0">
                  <a:pos x="307" y="562"/>
                </a:cxn>
                <a:cxn ang="0">
                  <a:pos x="314" y="528"/>
                </a:cxn>
                <a:cxn ang="0">
                  <a:pos x="395" y="567"/>
                </a:cxn>
                <a:cxn ang="0">
                  <a:pos x="440" y="565"/>
                </a:cxn>
                <a:cxn ang="0">
                  <a:pos x="478" y="477"/>
                </a:cxn>
                <a:cxn ang="0">
                  <a:pos x="498" y="423"/>
                </a:cxn>
                <a:cxn ang="0">
                  <a:pos x="521" y="417"/>
                </a:cxn>
                <a:cxn ang="0">
                  <a:pos x="566" y="353"/>
                </a:cxn>
                <a:cxn ang="0">
                  <a:pos x="658" y="328"/>
                </a:cxn>
                <a:cxn ang="0">
                  <a:pos x="686" y="304"/>
                </a:cxn>
                <a:cxn ang="0">
                  <a:pos x="639" y="275"/>
                </a:cxn>
                <a:cxn ang="0">
                  <a:pos x="628" y="220"/>
                </a:cxn>
                <a:cxn ang="0">
                  <a:pos x="544" y="240"/>
                </a:cxn>
                <a:cxn ang="0">
                  <a:pos x="453" y="219"/>
                </a:cxn>
                <a:cxn ang="0">
                  <a:pos x="448" y="175"/>
                </a:cxn>
                <a:cxn ang="0">
                  <a:pos x="387" y="137"/>
                </a:cxn>
                <a:cxn ang="0">
                  <a:pos x="374" y="92"/>
                </a:cxn>
                <a:cxn ang="0">
                  <a:pos x="389" y="32"/>
                </a:cxn>
                <a:cxn ang="0">
                  <a:pos x="382" y="24"/>
                </a:cxn>
                <a:cxn ang="0">
                  <a:pos x="357" y="0"/>
                </a:cxn>
              </a:cxnLst>
              <a:rect l="0" t="0" r="r" b="b"/>
              <a:pathLst>
                <a:path w="686" h="635">
                  <a:moveTo>
                    <a:pt x="357" y="0"/>
                  </a:moveTo>
                  <a:lnTo>
                    <a:pt x="349" y="9"/>
                  </a:lnTo>
                  <a:lnTo>
                    <a:pt x="315" y="21"/>
                  </a:lnTo>
                  <a:lnTo>
                    <a:pt x="310" y="28"/>
                  </a:lnTo>
                  <a:lnTo>
                    <a:pt x="302" y="29"/>
                  </a:lnTo>
                  <a:lnTo>
                    <a:pt x="294" y="23"/>
                  </a:lnTo>
                  <a:lnTo>
                    <a:pt x="268" y="29"/>
                  </a:lnTo>
                  <a:lnTo>
                    <a:pt x="277" y="46"/>
                  </a:lnTo>
                  <a:lnTo>
                    <a:pt x="274" y="50"/>
                  </a:lnTo>
                  <a:lnTo>
                    <a:pt x="293" y="61"/>
                  </a:lnTo>
                  <a:lnTo>
                    <a:pt x="299" y="77"/>
                  </a:lnTo>
                  <a:lnTo>
                    <a:pt x="296" y="98"/>
                  </a:lnTo>
                  <a:lnTo>
                    <a:pt x="260" y="107"/>
                  </a:lnTo>
                  <a:lnTo>
                    <a:pt x="245" y="87"/>
                  </a:lnTo>
                  <a:lnTo>
                    <a:pt x="211" y="83"/>
                  </a:lnTo>
                  <a:lnTo>
                    <a:pt x="214" y="94"/>
                  </a:lnTo>
                  <a:lnTo>
                    <a:pt x="200" y="99"/>
                  </a:lnTo>
                  <a:lnTo>
                    <a:pt x="204" y="113"/>
                  </a:lnTo>
                  <a:lnTo>
                    <a:pt x="193" y="127"/>
                  </a:lnTo>
                  <a:lnTo>
                    <a:pt x="164" y="129"/>
                  </a:lnTo>
                  <a:lnTo>
                    <a:pt x="148" y="146"/>
                  </a:lnTo>
                  <a:lnTo>
                    <a:pt x="144" y="154"/>
                  </a:lnTo>
                  <a:lnTo>
                    <a:pt x="132" y="157"/>
                  </a:lnTo>
                  <a:lnTo>
                    <a:pt x="116" y="150"/>
                  </a:lnTo>
                  <a:lnTo>
                    <a:pt x="114" y="142"/>
                  </a:lnTo>
                  <a:lnTo>
                    <a:pt x="98" y="142"/>
                  </a:lnTo>
                  <a:lnTo>
                    <a:pt x="95" y="127"/>
                  </a:lnTo>
                  <a:lnTo>
                    <a:pt x="87" y="123"/>
                  </a:lnTo>
                  <a:lnTo>
                    <a:pt x="67" y="157"/>
                  </a:lnTo>
                  <a:lnTo>
                    <a:pt x="58" y="199"/>
                  </a:lnTo>
                  <a:lnTo>
                    <a:pt x="48" y="232"/>
                  </a:lnTo>
                  <a:lnTo>
                    <a:pt x="52" y="271"/>
                  </a:lnTo>
                  <a:lnTo>
                    <a:pt x="53" y="283"/>
                  </a:lnTo>
                  <a:lnTo>
                    <a:pt x="2" y="292"/>
                  </a:lnTo>
                  <a:lnTo>
                    <a:pt x="0" y="292"/>
                  </a:lnTo>
                  <a:lnTo>
                    <a:pt x="15" y="327"/>
                  </a:lnTo>
                  <a:lnTo>
                    <a:pt x="6" y="362"/>
                  </a:lnTo>
                  <a:lnTo>
                    <a:pt x="10" y="417"/>
                  </a:lnTo>
                  <a:lnTo>
                    <a:pt x="53" y="431"/>
                  </a:lnTo>
                  <a:lnTo>
                    <a:pt x="107" y="454"/>
                  </a:lnTo>
                  <a:lnTo>
                    <a:pt x="117" y="496"/>
                  </a:lnTo>
                  <a:lnTo>
                    <a:pt x="106" y="503"/>
                  </a:lnTo>
                  <a:lnTo>
                    <a:pt x="95" y="520"/>
                  </a:lnTo>
                  <a:lnTo>
                    <a:pt x="90" y="561"/>
                  </a:lnTo>
                  <a:lnTo>
                    <a:pt x="83" y="582"/>
                  </a:lnTo>
                  <a:lnTo>
                    <a:pt x="86" y="620"/>
                  </a:lnTo>
                  <a:lnTo>
                    <a:pt x="90" y="621"/>
                  </a:lnTo>
                  <a:lnTo>
                    <a:pt x="108" y="612"/>
                  </a:lnTo>
                  <a:lnTo>
                    <a:pt x="141" y="621"/>
                  </a:lnTo>
                  <a:lnTo>
                    <a:pt x="162" y="617"/>
                  </a:lnTo>
                  <a:lnTo>
                    <a:pt x="189" y="628"/>
                  </a:lnTo>
                  <a:lnTo>
                    <a:pt x="199" y="628"/>
                  </a:lnTo>
                  <a:lnTo>
                    <a:pt x="224" y="635"/>
                  </a:lnTo>
                  <a:lnTo>
                    <a:pt x="239" y="623"/>
                  </a:lnTo>
                  <a:lnTo>
                    <a:pt x="257" y="619"/>
                  </a:lnTo>
                  <a:lnTo>
                    <a:pt x="289" y="603"/>
                  </a:lnTo>
                  <a:lnTo>
                    <a:pt x="310" y="588"/>
                  </a:lnTo>
                  <a:lnTo>
                    <a:pt x="307" y="562"/>
                  </a:lnTo>
                  <a:lnTo>
                    <a:pt x="303" y="535"/>
                  </a:lnTo>
                  <a:lnTo>
                    <a:pt x="314" y="528"/>
                  </a:lnTo>
                  <a:lnTo>
                    <a:pt x="341" y="545"/>
                  </a:lnTo>
                  <a:lnTo>
                    <a:pt x="395" y="567"/>
                  </a:lnTo>
                  <a:lnTo>
                    <a:pt x="421" y="574"/>
                  </a:lnTo>
                  <a:lnTo>
                    <a:pt x="440" y="565"/>
                  </a:lnTo>
                  <a:lnTo>
                    <a:pt x="470" y="511"/>
                  </a:lnTo>
                  <a:lnTo>
                    <a:pt x="478" y="477"/>
                  </a:lnTo>
                  <a:lnTo>
                    <a:pt x="493" y="465"/>
                  </a:lnTo>
                  <a:lnTo>
                    <a:pt x="498" y="423"/>
                  </a:lnTo>
                  <a:lnTo>
                    <a:pt x="506" y="415"/>
                  </a:lnTo>
                  <a:lnTo>
                    <a:pt x="521" y="417"/>
                  </a:lnTo>
                  <a:lnTo>
                    <a:pt x="539" y="408"/>
                  </a:lnTo>
                  <a:lnTo>
                    <a:pt x="566" y="353"/>
                  </a:lnTo>
                  <a:lnTo>
                    <a:pt x="629" y="321"/>
                  </a:lnTo>
                  <a:lnTo>
                    <a:pt x="658" y="328"/>
                  </a:lnTo>
                  <a:lnTo>
                    <a:pt x="671" y="332"/>
                  </a:lnTo>
                  <a:lnTo>
                    <a:pt x="686" y="304"/>
                  </a:lnTo>
                  <a:lnTo>
                    <a:pt x="673" y="287"/>
                  </a:lnTo>
                  <a:lnTo>
                    <a:pt x="639" y="275"/>
                  </a:lnTo>
                  <a:lnTo>
                    <a:pt x="637" y="231"/>
                  </a:lnTo>
                  <a:lnTo>
                    <a:pt x="628" y="220"/>
                  </a:lnTo>
                  <a:lnTo>
                    <a:pt x="574" y="224"/>
                  </a:lnTo>
                  <a:lnTo>
                    <a:pt x="544" y="240"/>
                  </a:lnTo>
                  <a:lnTo>
                    <a:pt x="477" y="225"/>
                  </a:lnTo>
                  <a:lnTo>
                    <a:pt x="453" y="219"/>
                  </a:lnTo>
                  <a:lnTo>
                    <a:pt x="433" y="198"/>
                  </a:lnTo>
                  <a:lnTo>
                    <a:pt x="448" y="175"/>
                  </a:lnTo>
                  <a:lnTo>
                    <a:pt x="439" y="159"/>
                  </a:lnTo>
                  <a:lnTo>
                    <a:pt x="387" y="137"/>
                  </a:lnTo>
                  <a:lnTo>
                    <a:pt x="382" y="108"/>
                  </a:lnTo>
                  <a:lnTo>
                    <a:pt x="374" y="92"/>
                  </a:lnTo>
                  <a:lnTo>
                    <a:pt x="365" y="71"/>
                  </a:lnTo>
                  <a:lnTo>
                    <a:pt x="389" y="32"/>
                  </a:lnTo>
                  <a:lnTo>
                    <a:pt x="386" y="24"/>
                  </a:lnTo>
                  <a:lnTo>
                    <a:pt x="382" y="24"/>
                  </a:lnTo>
                  <a:lnTo>
                    <a:pt x="371" y="9"/>
                  </a:lnTo>
                  <a:lnTo>
                    <a:pt x="357"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12" name="Freeform 7">
              <a:extLst>
                <a:ext uri="{FF2B5EF4-FFF2-40B4-BE49-F238E27FC236}">
                  <a16:creationId xmlns:a16="http://schemas.microsoft.com/office/drawing/2014/main" id="{91CA04B3-A681-C9C2-CB7D-A12A0F6AA990}"/>
                </a:ext>
              </a:extLst>
            </p:cNvPr>
            <p:cNvSpPr>
              <a:spLocks/>
            </p:cNvSpPr>
            <p:nvPr/>
          </p:nvSpPr>
          <p:spPr bwMode="auto">
            <a:xfrm>
              <a:off x="2674938" y="2752725"/>
              <a:ext cx="312738" cy="261937"/>
            </a:xfrm>
            <a:custGeom>
              <a:avLst/>
              <a:gdLst/>
              <a:ahLst/>
              <a:cxnLst>
                <a:cxn ang="0">
                  <a:pos x="106" y="0"/>
                </a:cxn>
                <a:cxn ang="0">
                  <a:pos x="102" y="6"/>
                </a:cxn>
                <a:cxn ang="0">
                  <a:pos x="79" y="17"/>
                </a:cxn>
                <a:cxn ang="0">
                  <a:pos x="66" y="10"/>
                </a:cxn>
                <a:cxn ang="0">
                  <a:pos x="45" y="19"/>
                </a:cxn>
                <a:cxn ang="0">
                  <a:pos x="16" y="21"/>
                </a:cxn>
                <a:cxn ang="0">
                  <a:pos x="0" y="64"/>
                </a:cxn>
                <a:cxn ang="0">
                  <a:pos x="31" y="88"/>
                </a:cxn>
                <a:cxn ang="0">
                  <a:pos x="19" y="100"/>
                </a:cxn>
                <a:cxn ang="0">
                  <a:pos x="31" y="109"/>
                </a:cxn>
                <a:cxn ang="0">
                  <a:pos x="29" y="130"/>
                </a:cxn>
                <a:cxn ang="0">
                  <a:pos x="58" y="139"/>
                </a:cxn>
                <a:cxn ang="0">
                  <a:pos x="65" y="147"/>
                </a:cxn>
                <a:cxn ang="0">
                  <a:pos x="74" y="147"/>
                </a:cxn>
                <a:cxn ang="0">
                  <a:pos x="91" y="163"/>
                </a:cxn>
                <a:cxn ang="0">
                  <a:pos x="123" y="165"/>
                </a:cxn>
                <a:cxn ang="0">
                  <a:pos x="132" y="126"/>
                </a:cxn>
                <a:cxn ang="0">
                  <a:pos x="140" y="107"/>
                </a:cxn>
                <a:cxn ang="0">
                  <a:pos x="164" y="110"/>
                </a:cxn>
                <a:cxn ang="0">
                  <a:pos x="197" y="73"/>
                </a:cxn>
                <a:cxn ang="0">
                  <a:pos x="191" y="51"/>
                </a:cxn>
                <a:cxn ang="0">
                  <a:pos x="185" y="27"/>
                </a:cxn>
                <a:cxn ang="0">
                  <a:pos x="181" y="21"/>
                </a:cxn>
                <a:cxn ang="0">
                  <a:pos x="149" y="17"/>
                </a:cxn>
                <a:cxn ang="0">
                  <a:pos x="128" y="21"/>
                </a:cxn>
                <a:cxn ang="0">
                  <a:pos x="106" y="0"/>
                </a:cxn>
              </a:cxnLst>
              <a:rect l="0" t="0" r="r" b="b"/>
              <a:pathLst>
                <a:path w="197" h="165">
                  <a:moveTo>
                    <a:pt x="106" y="0"/>
                  </a:moveTo>
                  <a:lnTo>
                    <a:pt x="102" y="6"/>
                  </a:lnTo>
                  <a:lnTo>
                    <a:pt x="79" y="17"/>
                  </a:lnTo>
                  <a:lnTo>
                    <a:pt x="66" y="10"/>
                  </a:lnTo>
                  <a:lnTo>
                    <a:pt x="45" y="19"/>
                  </a:lnTo>
                  <a:lnTo>
                    <a:pt x="16" y="21"/>
                  </a:lnTo>
                  <a:lnTo>
                    <a:pt x="0" y="64"/>
                  </a:lnTo>
                  <a:lnTo>
                    <a:pt x="31" y="88"/>
                  </a:lnTo>
                  <a:lnTo>
                    <a:pt x="19" y="100"/>
                  </a:lnTo>
                  <a:lnTo>
                    <a:pt x="31" y="109"/>
                  </a:lnTo>
                  <a:lnTo>
                    <a:pt x="29" y="130"/>
                  </a:lnTo>
                  <a:lnTo>
                    <a:pt x="58" y="139"/>
                  </a:lnTo>
                  <a:lnTo>
                    <a:pt x="65" y="147"/>
                  </a:lnTo>
                  <a:lnTo>
                    <a:pt x="74" y="147"/>
                  </a:lnTo>
                  <a:lnTo>
                    <a:pt x="91" y="163"/>
                  </a:lnTo>
                  <a:lnTo>
                    <a:pt x="123" y="165"/>
                  </a:lnTo>
                  <a:lnTo>
                    <a:pt x="132" y="126"/>
                  </a:lnTo>
                  <a:lnTo>
                    <a:pt x="140" y="107"/>
                  </a:lnTo>
                  <a:lnTo>
                    <a:pt x="164" y="110"/>
                  </a:lnTo>
                  <a:lnTo>
                    <a:pt x="197" y="73"/>
                  </a:lnTo>
                  <a:lnTo>
                    <a:pt x="191" y="51"/>
                  </a:lnTo>
                  <a:lnTo>
                    <a:pt x="185" y="27"/>
                  </a:lnTo>
                  <a:lnTo>
                    <a:pt x="181" y="21"/>
                  </a:lnTo>
                  <a:lnTo>
                    <a:pt x="149" y="17"/>
                  </a:lnTo>
                  <a:lnTo>
                    <a:pt x="128" y="21"/>
                  </a:lnTo>
                  <a:lnTo>
                    <a:pt x="106"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14" name="Freeform 8">
              <a:extLst>
                <a:ext uri="{FF2B5EF4-FFF2-40B4-BE49-F238E27FC236}">
                  <a16:creationId xmlns:a16="http://schemas.microsoft.com/office/drawing/2014/main" id="{CC233A09-345B-751D-F335-DF9DBF31DEBF}"/>
                </a:ext>
              </a:extLst>
            </p:cNvPr>
            <p:cNvSpPr>
              <a:spLocks/>
            </p:cNvSpPr>
            <p:nvPr/>
          </p:nvSpPr>
          <p:spPr bwMode="auto">
            <a:xfrm>
              <a:off x="2700338" y="2543175"/>
              <a:ext cx="811213" cy="788987"/>
            </a:xfrm>
            <a:custGeom>
              <a:avLst/>
              <a:gdLst/>
              <a:ahLst/>
              <a:cxnLst>
                <a:cxn ang="0">
                  <a:pos x="234" y="2"/>
                </a:cxn>
                <a:cxn ang="0">
                  <a:pos x="190" y="50"/>
                </a:cxn>
                <a:cxn ang="0">
                  <a:pos x="185" y="72"/>
                </a:cxn>
                <a:cxn ang="0">
                  <a:pos x="152" y="67"/>
                </a:cxn>
                <a:cxn ang="0">
                  <a:pos x="118" y="79"/>
                </a:cxn>
                <a:cxn ang="0">
                  <a:pos x="129" y="117"/>
                </a:cxn>
                <a:cxn ang="0">
                  <a:pos x="128" y="121"/>
                </a:cxn>
                <a:cxn ang="0">
                  <a:pos x="137" y="156"/>
                </a:cxn>
                <a:cxn ang="0">
                  <a:pos x="94" y="182"/>
                </a:cxn>
                <a:cxn ang="0">
                  <a:pos x="81" y="226"/>
                </a:cxn>
                <a:cxn ang="0">
                  <a:pos x="44" y="212"/>
                </a:cxn>
                <a:cxn ang="0">
                  <a:pos x="32" y="206"/>
                </a:cxn>
                <a:cxn ang="0">
                  <a:pos x="10" y="200"/>
                </a:cxn>
                <a:cxn ang="0">
                  <a:pos x="7" y="239"/>
                </a:cxn>
                <a:cxn ang="0">
                  <a:pos x="16" y="263"/>
                </a:cxn>
                <a:cxn ang="0">
                  <a:pos x="17" y="313"/>
                </a:cxn>
                <a:cxn ang="0">
                  <a:pos x="9" y="370"/>
                </a:cxn>
                <a:cxn ang="0">
                  <a:pos x="22" y="378"/>
                </a:cxn>
                <a:cxn ang="0">
                  <a:pos x="71" y="378"/>
                </a:cxn>
                <a:cxn ang="0">
                  <a:pos x="109" y="362"/>
                </a:cxn>
                <a:cxn ang="0">
                  <a:pos x="114" y="307"/>
                </a:cxn>
                <a:cxn ang="0">
                  <a:pos x="136" y="249"/>
                </a:cxn>
                <a:cxn ang="0">
                  <a:pos x="144" y="264"/>
                </a:cxn>
                <a:cxn ang="0">
                  <a:pos x="158" y="270"/>
                </a:cxn>
                <a:cxn ang="0">
                  <a:pos x="179" y="273"/>
                </a:cxn>
                <a:cxn ang="0">
                  <a:pos x="194" y="254"/>
                </a:cxn>
                <a:cxn ang="0">
                  <a:pos x="225" y="242"/>
                </a:cxn>
                <a:cxn ang="0">
                  <a:pos x="232" y="227"/>
                </a:cxn>
                <a:cxn ang="0">
                  <a:pos x="256" y="222"/>
                </a:cxn>
                <a:cxn ang="0">
                  <a:pos x="295" y="230"/>
                </a:cxn>
                <a:cxn ang="0">
                  <a:pos x="292" y="202"/>
                </a:cxn>
                <a:cxn ang="0">
                  <a:pos x="280" y="191"/>
                </a:cxn>
                <a:cxn ang="0">
                  <a:pos x="293" y="173"/>
                </a:cxn>
                <a:cxn ang="0">
                  <a:pos x="305" y="177"/>
                </a:cxn>
                <a:cxn ang="0">
                  <a:pos x="335" y="163"/>
                </a:cxn>
                <a:cxn ang="0">
                  <a:pos x="352" y="163"/>
                </a:cxn>
                <a:cxn ang="0">
                  <a:pos x="363" y="174"/>
                </a:cxn>
                <a:cxn ang="0">
                  <a:pos x="377" y="157"/>
                </a:cxn>
                <a:cxn ang="0">
                  <a:pos x="369" y="123"/>
                </a:cxn>
                <a:cxn ang="0">
                  <a:pos x="360" y="104"/>
                </a:cxn>
                <a:cxn ang="0">
                  <a:pos x="382" y="70"/>
                </a:cxn>
                <a:cxn ang="0">
                  <a:pos x="380" y="38"/>
                </a:cxn>
                <a:cxn ang="0">
                  <a:pos x="388" y="16"/>
                </a:cxn>
                <a:cxn ang="0">
                  <a:pos x="237" y="0"/>
                </a:cxn>
              </a:cxnLst>
              <a:rect l="0" t="0" r="r" b="b"/>
              <a:pathLst>
                <a:path w="388" h="378">
                  <a:moveTo>
                    <a:pt x="237" y="0"/>
                  </a:moveTo>
                  <a:cubicBezTo>
                    <a:pt x="236" y="0"/>
                    <a:pt x="234" y="2"/>
                    <a:pt x="234" y="2"/>
                  </a:cubicBezTo>
                  <a:cubicBezTo>
                    <a:pt x="202" y="30"/>
                    <a:pt x="202" y="30"/>
                    <a:pt x="202" y="30"/>
                  </a:cubicBezTo>
                  <a:cubicBezTo>
                    <a:pt x="190" y="50"/>
                    <a:pt x="190" y="50"/>
                    <a:pt x="190" y="50"/>
                  </a:cubicBezTo>
                  <a:cubicBezTo>
                    <a:pt x="194" y="62"/>
                    <a:pt x="194" y="62"/>
                    <a:pt x="194" y="62"/>
                  </a:cubicBezTo>
                  <a:cubicBezTo>
                    <a:pt x="185" y="72"/>
                    <a:pt x="185" y="72"/>
                    <a:pt x="185" y="72"/>
                  </a:cubicBezTo>
                  <a:cubicBezTo>
                    <a:pt x="166" y="74"/>
                    <a:pt x="166" y="74"/>
                    <a:pt x="166" y="74"/>
                  </a:cubicBezTo>
                  <a:cubicBezTo>
                    <a:pt x="152" y="67"/>
                    <a:pt x="152" y="67"/>
                    <a:pt x="152" y="67"/>
                  </a:cubicBezTo>
                  <a:cubicBezTo>
                    <a:pt x="126" y="69"/>
                    <a:pt x="126" y="69"/>
                    <a:pt x="126" y="69"/>
                  </a:cubicBezTo>
                  <a:cubicBezTo>
                    <a:pt x="118" y="79"/>
                    <a:pt x="118" y="79"/>
                    <a:pt x="118" y="79"/>
                  </a:cubicBezTo>
                  <a:cubicBezTo>
                    <a:pt x="137" y="110"/>
                    <a:pt x="137" y="110"/>
                    <a:pt x="137" y="110"/>
                  </a:cubicBezTo>
                  <a:cubicBezTo>
                    <a:pt x="129" y="117"/>
                    <a:pt x="129" y="117"/>
                    <a:pt x="129" y="117"/>
                  </a:cubicBezTo>
                  <a:cubicBezTo>
                    <a:pt x="125" y="116"/>
                    <a:pt x="125" y="116"/>
                    <a:pt x="125" y="116"/>
                  </a:cubicBezTo>
                  <a:cubicBezTo>
                    <a:pt x="128" y="121"/>
                    <a:pt x="128" y="121"/>
                    <a:pt x="128" y="121"/>
                  </a:cubicBezTo>
                  <a:cubicBezTo>
                    <a:pt x="133" y="139"/>
                    <a:pt x="133" y="139"/>
                    <a:pt x="133" y="139"/>
                  </a:cubicBezTo>
                  <a:cubicBezTo>
                    <a:pt x="137" y="156"/>
                    <a:pt x="137" y="156"/>
                    <a:pt x="137" y="156"/>
                  </a:cubicBezTo>
                  <a:cubicBezTo>
                    <a:pt x="112" y="184"/>
                    <a:pt x="112" y="184"/>
                    <a:pt x="112" y="184"/>
                  </a:cubicBezTo>
                  <a:cubicBezTo>
                    <a:pt x="94" y="182"/>
                    <a:pt x="94" y="182"/>
                    <a:pt x="94" y="182"/>
                  </a:cubicBezTo>
                  <a:cubicBezTo>
                    <a:pt x="88" y="196"/>
                    <a:pt x="88" y="196"/>
                    <a:pt x="88" y="196"/>
                  </a:cubicBezTo>
                  <a:cubicBezTo>
                    <a:pt x="81" y="226"/>
                    <a:pt x="81" y="226"/>
                    <a:pt x="81" y="226"/>
                  </a:cubicBezTo>
                  <a:cubicBezTo>
                    <a:pt x="57" y="224"/>
                    <a:pt x="57" y="224"/>
                    <a:pt x="57" y="224"/>
                  </a:cubicBezTo>
                  <a:cubicBezTo>
                    <a:pt x="44" y="212"/>
                    <a:pt x="44" y="212"/>
                    <a:pt x="44" y="212"/>
                  </a:cubicBezTo>
                  <a:cubicBezTo>
                    <a:pt x="37" y="212"/>
                    <a:pt x="37" y="212"/>
                    <a:pt x="37" y="212"/>
                  </a:cubicBezTo>
                  <a:cubicBezTo>
                    <a:pt x="32" y="206"/>
                    <a:pt x="32" y="206"/>
                    <a:pt x="32" y="206"/>
                  </a:cubicBezTo>
                  <a:cubicBezTo>
                    <a:pt x="10" y="199"/>
                    <a:pt x="10" y="199"/>
                    <a:pt x="10" y="199"/>
                  </a:cubicBezTo>
                  <a:cubicBezTo>
                    <a:pt x="10" y="200"/>
                    <a:pt x="10" y="200"/>
                    <a:pt x="10" y="200"/>
                  </a:cubicBezTo>
                  <a:cubicBezTo>
                    <a:pt x="0" y="206"/>
                    <a:pt x="0" y="206"/>
                    <a:pt x="0" y="206"/>
                  </a:cubicBezTo>
                  <a:cubicBezTo>
                    <a:pt x="7" y="239"/>
                    <a:pt x="7" y="239"/>
                    <a:pt x="7" y="239"/>
                  </a:cubicBezTo>
                  <a:cubicBezTo>
                    <a:pt x="23" y="250"/>
                    <a:pt x="23" y="250"/>
                    <a:pt x="23" y="250"/>
                  </a:cubicBezTo>
                  <a:cubicBezTo>
                    <a:pt x="16" y="263"/>
                    <a:pt x="16" y="263"/>
                    <a:pt x="16" y="263"/>
                  </a:cubicBezTo>
                  <a:cubicBezTo>
                    <a:pt x="15" y="279"/>
                    <a:pt x="15" y="279"/>
                    <a:pt x="15" y="279"/>
                  </a:cubicBezTo>
                  <a:cubicBezTo>
                    <a:pt x="17" y="313"/>
                    <a:pt x="17" y="313"/>
                    <a:pt x="17" y="313"/>
                  </a:cubicBezTo>
                  <a:cubicBezTo>
                    <a:pt x="10" y="351"/>
                    <a:pt x="10" y="351"/>
                    <a:pt x="10" y="351"/>
                  </a:cubicBezTo>
                  <a:cubicBezTo>
                    <a:pt x="9" y="370"/>
                    <a:pt x="9" y="370"/>
                    <a:pt x="9" y="370"/>
                  </a:cubicBezTo>
                  <a:cubicBezTo>
                    <a:pt x="15" y="367"/>
                    <a:pt x="15" y="367"/>
                    <a:pt x="15" y="367"/>
                  </a:cubicBezTo>
                  <a:cubicBezTo>
                    <a:pt x="22" y="378"/>
                    <a:pt x="22" y="378"/>
                    <a:pt x="22" y="378"/>
                  </a:cubicBezTo>
                  <a:cubicBezTo>
                    <a:pt x="70" y="378"/>
                    <a:pt x="70" y="378"/>
                    <a:pt x="70" y="378"/>
                  </a:cubicBezTo>
                  <a:cubicBezTo>
                    <a:pt x="71" y="378"/>
                    <a:pt x="71" y="378"/>
                    <a:pt x="71" y="378"/>
                  </a:cubicBezTo>
                  <a:cubicBezTo>
                    <a:pt x="110" y="371"/>
                    <a:pt x="110" y="371"/>
                    <a:pt x="110" y="371"/>
                  </a:cubicBezTo>
                  <a:cubicBezTo>
                    <a:pt x="109" y="362"/>
                    <a:pt x="109" y="362"/>
                    <a:pt x="109" y="362"/>
                  </a:cubicBezTo>
                  <a:cubicBezTo>
                    <a:pt x="106" y="332"/>
                    <a:pt x="106" y="332"/>
                    <a:pt x="106" y="332"/>
                  </a:cubicBezTo>
                  <a:cubicBezTo>
                    <a:pt x="114" y="307"/>
                    <a:pt x="114" y="307"/>
                    <a:pt x="114" y="307"/>
                  </a:cubicBezTo>
                  <a:cubicBezTo>
                    <a:pt x="121" y="275"/>
                    <a:pt x="121" y="275"/>
                    <a:pt x="121" y="275"/>
                  </a:cubicBezTo>
                  <a:cubicBezTo>
                    <a:pt x="136" y="249"/>
                    <a:pt x="136" y="249"/>
                    <a:pt x="136" y="249"/>
                  </a:cubicBezTo>
                  <a:cubicBezTo>
                    <a:pt x="142" y="252"/>
                    <a:pt x="142" y="252"/>
                    <a:pt x="142" y="252"/>
                  </a:cubicBezTo>
                  <a:cubicBezTo>
                    <a:pt x="144" y="264"/>
                    <a:pt x="144" y="264"/>
                    <a:pt x="144" y="264"/>
                  </a:cubicBezTo>
                  <a:cubicBezTo>
                    <a:pt x="156" y="264"/>
                    <a:pt x="156" y="264"/>
                    <a:pt x="156" y="264"/>
                  </a:cubicBezTo>
                  <a:cubicBezTo>
                    <a:pt x="158" y="270"/>
                    <a:pt x="158" y="270"/>
                    <a:pt x="158" y="270"/>
                  </a:cubicBezTo>
                  <a:cubicBezTo>
                    <a:pt x="170" y="275"/>
                    <a:pt x="170" y="275"/>
                    <a:pt x="170" y="275"/>
                  </a:cubicBezTo>
                  <a:cubicBezTo>
                    <a:pt x="179" y="273"/>
                    <a:pt x="179" y="273"/>
                    <a:pt x="179" y="273"/>
                  </a:cubicBezTo>
                  <a:cubicBezTo>
                    <a:pt x="182" y="267"/>
                    <a:pt x="182" y="267"/>
                    <a:pt x="182" y="267"/>
                  </a:cubicBezTo>
                  <a:cubicBezTo>
                    <a:pt x="194" y="254"/>
                    <a:pt x="194" y="254"/>
                    <a:pt x="194" y="254"/>
                  </a:cubicBezTo>
                  <a:cubicBezTo>
                    <a:pt x="216" y="252"/>
                    <a:pt x="216" y="252"/>
                    <a:pt x="216" y="252"/>
                  </a:cubicBezTo>
                  <a:cubicBezTo>
                    <a:pt x="225" y="242"/>
                    <a:pt x="225" y="242"/>
                    <a:pt x="225" y="242"/>
                  </a:cubicBezTo>
                  <a:cubicBezTo>
                    <a:pt x="222" y="231"/>
                    <a:pt x="222" y="231"/>
                    <a:pt x="222" y="231"/>
                  </a:cubicBezTo>
                  <a:cubicBezTo>
                    <a:pt x="232" y="227"/>
                    <a:pt x="232" y="227"/>
                    <a:pt x="232" y="227"/>
                  </a:cubicBezTo>
                  <a:cubicBezTo>
                    <a:pt x="230" y="219"/>
                    <a:pt x="230" y="219"/>
                    <a:pt x="230" y="219"/>
                  </a:cubicBezTo>
                  <a:cubicBezTo>
                    <a:pt x="256" y="222"/>
                    <a:pt x="256" y="222"/>
                    <a:pt x="256" y="222"/>
                  </a:cubicBezTo>
                  <a:cubicBezTo>
                    <a:pt x="267" y="237"/>
                    <a:pt x="267" y="237"/>
                    <a:pt x="267" y="237"/>
                  </a:cubicBezTo>
                  <a:cubicBezTo>
                    <a:pt x="295" y="230"/>
                    <a:pt x="295" y="230"/>
                    <a:pt x="295" y="230"/>
                  </a:cubicBezTo>
                  <a:cubicBezTo>
                    <a:pt x="297" y="214"/>
                    <a:pt x="297" y="214"/>
                    <a:pt x="297" y="214"/>
                  </a:cubicBezTo>
                  <a:cubicBezTo>
                    <a:pt x="292" y="202"/>
                    <a:pt x="292" y="202"/>
                    <a:pt x="292" y="202"/>
                  </a:cubicBezTo>
                  <a:cubicBezTo>
                    <a:pt x="278" y="194"/>
                    <a:pt x="278" y="194"/>
                    <a:pt x="278" y="194"/>
                  </a:cubicBezTo>
                  <a:cubicBezTo>
                    <a:pt x="280" y="191"/>
                    <a:pt x="280" y="191"/>
                    <a:pt x="280" y="191"/>
                  </a:cubicBezTo>
                  <a:cubicBezTo>
                    <a:pt x="273" y="178"/>
                    <a:pt x="273" y="178"/>
                    <a:pt x="273" y="178"/>
                  </a:cubicBezTo>
                  <a:cubicBezTo>
                    <a:pt x="293" y="173"/>
                    <a:pt x="293" y="173"/>
                    <a:pt x="293" y="173"/>
                  </a:cubicBezTo>
                  <a:cubicBezTo>
                    <a:pt x="299" y="178"/>
                    <a:pt x="299" y="178"/>
                    <a:pt x="299" y="178"/>
                  </a:cubicBezTo>
                  <a:cubicBezTo>
                    <a:pt x="305" y="177"/>
                    <a:pt x="305" y="177"/>
                    <a:pt x="305" y="177"/>
                  </a:cubicBezTo>
                  <a:cubicBezTo>
                    <a:pt x="309" y="172"/>
                    <a:pt x="309" y="172"/>
                    <a:pt x="309" y="172"/>
                  </a:cubicBezTo>
                  <a:cubicBezTo>
                    <a:pt x="335" y="163"/>
                    <a:pt x="335" y="163"/>
                    <a:pt x="335" y="163"/>
                  </a:cubicBezTo>
                  <a:cubicBezTo>
                    <a:pt x="341" y="156"/>
                    <a:pt x="341" y="156"/>
                    <a:pt x="341" y="156"/>
                  </a:cubicBezTo>
                  <a:cubicBezTo>
                    <a:pt x="352" y="163"/>
                    <a:pt x="352" y="163"/>
                    <a:pt x="352" y="163"/>
                  </a:cubicBezTo>
                  <a:cubicBezTo>
                    <a:pt x="360" y="174"/>
                    <a:pt x="360" y="174"/>
                    <a:pt x="360" y="174"/>
                  </a:cubicBezTo>
                  <a:cubicBezTo>
                    <a:pt x="363" y="174"/>
                    <a:pt x="363" y="174"/>
                    <a:pt x="363" y="174"/>
                  </a:cubicBezTo>
                  <a:cubicBezTo>
                    <a:pt x="373" y="174"/>
                    <a:pt x="373" y="174"/>
                    <a:pt x="373" y="174"/>
                  </a:cubicBezTo>
                  <a:cubicBezTo>
                    <a:pt x="377" y="157"/>
                    <a:pt x="377" y="157"/>
                    <a:pt x="377" y="157"/>
                  </a:cubicBezTo>
                  <a:cubicBezTo>
                    <a:pt x="367" y="145"/>
                    <a:pt x="367" y="145"/>
                    <a:pt x="367" y="145"/>
                  </a:cubicBezTo>
                  <a:cubicBezTo>
                    <a:pt x="369" y="123"/>
                    <a:pt x="369" y="123"/>
                    <a:pt x="369" y="123"/>
                  </a:cubicBezTo>
                  <a:cubicBezTo>
                    <a:pt x="376" y="112"/>
                    <a:pt x="376" y="112"/>
                    <a:pt x="376" y="112"/>
                  </a:cubicBezTo>
                  <a:cubicBezTo>
                    <a:pt x="360" y="104"/>
                    <a:pt x="360" y="104"/>
                    <a:pt x="360" y="104"/>
                  </a:cubicBezTo>
                  <a:cubicBezTo>
                    <a:pt x="377" y="90"/>
                    <a:pt x="377" y="90"/>
                    <a:pt x="377" y="90"/>
                  </a:cubicBezTo>
                  <a:cubicBezTo>
                    <a:pt x="382" y="70"/>
                    <a:pt x="382" y="70"/>
                    <a:pt x="382" y="70"/>
                  </a:cubicBezTo>
                  <a:cubicBezTo>
                    <a:pt x="374" y="64"/>
                    <a:pt x="374" y="64"/>
                    <a:pt x="374" y="64"/>
                  </a:cubicBezTo>
                  <a:cubicBezTo>
                    <a:pt x="380" y="38"/>
                    <a:pt x="380" y="38"/>
                    <a:pt x="380" y="38"/>
                  </a:cubicBezTo>
                  <a:cubicBezTo>
                    <a:pt x="388" y="16"/>
                    <a:pt x="388" y="16"/>
                    <a:pt x="388" y="16"/>
                  </a:cubicBezTo>
                  <a:cubicBezTo>
                    <a:pt x="388" y="16"/>
                    <a:pt x="388" y="16"/>
                    <a:pt x="388" y="16"/>
                  </a:cubicBezTo>
                  <a:cubicBezTo>
                    <a:pt x="246" y="16"/>
                    <a:pt x="246" y="16"/>
                    <a:pt x="246" y="16"/>
                  </a:cubicBezTo>
                  <a:lnTo>
                    <a:pt x="237"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15" name="Freeform 9">
              <a:extLst>
                <a:ext uri="{FF2B5EF4-FFF2-40B4-BE49-F238E27FC236}">
                  <a16:creationId xmlns:a16="http://schemas.microsoft.com/office/drawing/2014/main" id="{1C5C4C41-4CC7-F340-E4BF-B7786DF518B2}"/>
                </a:ext>
              </a:extLst>
            </p:cNvPr>
            <p:cNvSpPr>
              <a:spLocks noEditPoints="1"/>
            </p:cNvSpPr>
            <p:nvPr/>
          </p:nvSpPr>
          <p:spPr bwMode="auto">
            <a:xfrm>
              <a:off x="3425825" y="2574925"/>
              <a:ext cx="1169988" cy="909637"/>
            </a:xfrm>
            <a:custGeom>
              <a:avLst/>
              <a:gdLst/>
              <a:ahLst/>
              <a:cxnLst>
                <a:cxn ang="0">
                  <a:pos x="43" y="30"/>
                </a:cxn>
                <a:cxn ang="0">
                  <a:pos x="46" y="72"/>
                </a:cxn>
                <a:cxn ang="0">
                  <a:pos x="17" y="117"/>
                </a:cxn>
                <a:cxn ang="0">
                  <a:pos x="29" y="142"/>
                </a:cxn>
                <a:cxn ang="0">
                  <a:pos x="39" y="187"/>
                </a:cxn>
                <a:cxn ang="0">
                  <a:pos x="21" y="209"/>
                </a:cxn>
                <a:cxn ang="0">
                  <a:pos x="0" y="256"/>
                </a:cxn>
                <a:cxn ang="0">
                  <a:pos x="17" y="293"/>
                </a:cxn>
                <a:cxn ang="0">
                  <a:pos x="74" y="344"/>
                </a:cxn>
                <a:cxn ang="0">
                  <a:pos x="68" y="383"/>
                </a:cxn>
                <a:cxn ang="0">
                  <a:pos x="112" y="410"/>
                </a:cxn>
                <a:cxn ang="0">
                  <a:pos x="209" y="409"/>
                </a:cxn>
                <a:cxn ang="0">
                  <a:pos x="272" y="416"/>
                </a:cxn>
                <a:cxn ang="0">
                  <a:pos x="308" y="472"/>
                </a:cxn>
                <a:cxn ang="0">
                  <a:pos x="306" y="517"/>
                </a:cxn>
                <a:cxn ang="0">
                  <a:pos x="333" y="534"/>
                </a:cxn>
                <a:cxn ang="0">
                  <a:pos x="355" y="558"/>
                </a:cxn>
                <a:cxn ang="0">
                  <a:pos x="389" y="529"/>
                </a:cxn>
                <a:cxn ang="0">
                  <a:pos x="405" y="526"/>
                </a:cxn>
                <a:cxn ang="0">
                  <a:pos x="392" y="446"/>
                </a:cxn>
                <a:cxn ang="0">
                  <a:pos x="420" y="435"/>
                </a:cxn>
                <a:cxn ang="0">
                  <a:pos x="462" y="481"/>
                </a:cxn>
                <a:cxn ang="0">
                  <a:pos x="487" y="468"/>
                </a:cxn>
                <a:cxn ang="0">
                  <a:pos x="528" y="456"/>
                </a:cxn>
                <a:cxn ang="0">
                  <a:pos x="578" y="472"/>
                </a:cxn>
                <a:cxn ang="0">
                  <a:pos x="608" y="498"/>
                </a:cxn>
                <a:cxn ang="0">
                  <a:pos x="585" y="541"/>
                </a:cxn>
                <a:cxn ang="0">
                  <a:pos x="733" y="523"/>
                </a:cxn>
                <a:cxn ang="0">
                  <a:pos x="699" y="466"/>
                </a:cxn>
                <a:cxn ang="0">
                  <a:pos x="687" y="444"/>
                </a:cxn>
                <a:cxn ang="0">
                  <a:pos x="679" y="413"/>
                </a:cxn>
                <a:cxn ang="0">
                  <a:pos x="655" y="355"/>
                </a:cxn>
                <a:cxn ang="0">
                  <a:pos x="610" y="335"/>
                </a:cxn>
                <a:cxn ang="0">
                  <a:pos x="562" y="264"/>
                </a:cxn>
                <a:cxn ang="0">
                  <a:pos x="554" y="247"/>
                </a:cxn>
                <a:cxn ang="0">
                  <a:pos x="546" y="221"/>
                </a:cxn>
                <a:cxn ang="0">
                  <a:pos x="530" y="189"/>
                </a:cxn>
                <a:cxn ang="0">
                  <a:pos x="518" y="162"/>
                </a:cxn>
                <a:cxn ang="0">
                  <a:pos x="539" y="139"/>
                </a:cxn>
                <a:cxn ang="0">
                  <a:pos x="547" y="113"/>
                </a:cxn>
                <a:cxn ang="0">
                  <a:pos x="524" y="71"/>
                </a:cxn>
                <a:cxn ang="0">
                  <a:pos x="505" y="25"/>
                </a:cxn>
                <a:cxn ang="0">
                  <a:pos x="55" y="0"/>
                </a:cxn>
                <a:cxn ang="0">
                  <a:pos x="184" y="573"/>
                </a:cxn>
                <a:cxn ang="0">
                  <a:pos x="201" y="538"/>
                </a:cxn>
              </a:cxnLst>
              <a:rect l="0" t="0" r="r" b="b"/>
              <a:pathLst>
                <a:path w="737" h="573">
                  <a:moveTo>
                    <a:pt x="55" y="0"/>
                  </a:moveTo>
                  <a:lnTo>
                    <a:pt x="43" y="30"/>
                  </a:lnTo>
                  <a:lnTo>
                    <a:pt x="35" y="64"/>
                  </a:lnTo>
                  <a:lnTo>
                    <a:pt x="46" y="72"/>
                  </a:lnTo>
                  <a:lnTo>
                    <a:pt x="39" y="98"/>
                  </a:lnTo>
                  <a:lnTo>
                    <a:pt x="17" y="117"/>
                  </a:lnTo>
                  <a:lnTo>
                    <a:pt x="38" y="127"/>
                  </a:lnTo>
                  <a:lnTo>
                    <a:pt x="29" y="142"/>
                  </a:lnTo>
                  <a:lnTo>
                    <a:pt x="26" y="171"/>
                  </a:lnTo>
                  <a:lnTo>
                    <a:pt x="39" y="187"/>
                  </a:lnTo>
                  <a:lnTo>
                    <a:pt x="34" y="209"/>
                  </a:lnTo>
                  <a:lnTo>
                    <a:pt x="21" y="209"/>
                  </a:lnTo>
                  <a:lnTo>
                    <a:pt x="24" y="217"/>
                  </a:lnTo>
                  <a:lnTo>
                    <a:pt x="0" y="256"/>
                  </a:lnTo>
                  <a:lnTo>
                    <a:pt x="9" y="277"/>
                  </a:lnTo>
                  <a:lnTo>
                    <a:pt x="17" y="293"/>
                  </a:lnTo>
                  <a:lnTo>
                    <a:pt x="22" y="322"/>
                  </a:lnTo>
                  <a:lnTo>
                    <a:pt x="74" y="344"/>
                  </a:lnTo>
                  <a:lnTo>
                    <a:pt x="83" y="360"/>
                  </a:lnTo>
                  <a:lnTo>
                    <a:pt x="68" y="383"/>
                  </a:lnTo>
                  <a:lnTo>
                    <a:pt x="88" y="404"/>
                  </a:lnTo>
                  <a:lnTo>
                    <a:pt x="112" y="410"/>
                  </a:lnTo>
                  <a:lnTo>
                    <a:pt x="179" y="425"/>
                  </a:lnTo>
                  <a:lnTo>
                    <a:pt x="209" y="409"/>
                  </a:lnTo>
                  <a:lnTo>
                    <a:pt x="263" y="405"/>
                  </a:lnTo>
                  <a:lnTo>
                    <a:pt x="272" y="416"/>
                  </a:lnTo>
                  <a:lnTo>
                    <a:pt x="274" y="460"/>
                  </a:lnTo>
                  <a:lnTo>
                    <a:pt x="308" y="472"/>
                  </a:lnTo>
                  <a:lnTo>
                    <a:pt x="321" y="489"/>
                  </a:lnTo>
                  <a:lnTo>
                    <a:pt x="306" y="517"/>
                  </a:lnTo>
                  <a:lnTo>
                    <a:pt x="310" y="518"/>
                  </a:lnTo>
                  <a:lnTo>
                    <a:pt x="333" y="534"/>
                  </a:lnTo>
                  <a:lnTo>
                    <a:pt x="346" y="556"/>
                  </a:lnTo>
                  <a:lnTo>
                    <a:pt x="355" y="558"/>
                  </a:lnTo>
                  <a:lnTo>
                    <a:pt x="374" y="529"/>
                  </a:lnTo>
                  <a:lnTo>
                    <a:pt x="389" y="529"/>
                  </a:lnTo>
                  <a:lnTo>
                    <a:pt x="403" y="535"/>
                  </a:lnTo>
                  <a:lnTo>
                    <a:pt x="405" y="526"/>
                  </a:lnTo>
                  <a:lnTo>
                    <a:pt x="406" y="464"/>
                  </a:lnTo>
                  <a:lnTo>
                    <a:pt x="392" y="446"/>
                  </a:lnTo>
                  <a:lnTo>
                    <a:pt x="403" y="435"/>
                  </a:lnTo>
                  <a:lnTo>
                    <a:pt x="420" y="435"/>
                  </a:lnTo>
                  <a:lnTo>
                    <a:pt x="439" y="442"/>
                  </a:lnTo>
                  <a:lnTo>
                    <a:pt x="462" y="481"/>
                  </a:lnTo>
                  <a:lnTo>
                    <a:pt x="471" y="485"/>
                  </a:lnTo>
                  <a:lnTo>
                    <a:pt x="487" y="468"/>
                  </a:lnTo>
                  <a:lnTo>
                    <a:pt x="499" y="467"/>
                  </a:lnTo>
                  <a:lnTo>
                    <a:pt x="528" y="456"/>
                  </a:lnTo>
                  <a:lnTo>
                    <a:pt x="562" y="454"/>
                  </a:lnTo>
                  <a:lnTo>
                    <a:pt x="578" y="472"/>
                  </a:lnTo>
                  <a:lnTo>
                    <a:pt x="601" y="475"/>
                  </a:lnTo>
                  <a:lnTo>
                    <a:pt x="608" y="498"/>
                  </a:lnTo>
                  <a:lnTo>
                    <a:pt x="593" y="521"/>
                  </a:lnTo>
                  <a:lnTo>
                    <a:pt x="585" y="541"/>
                  </a:lnTo>
                  <a:lnTo>
                    <a:pt x="585" y="543"/>
                  </a:lnTo>
                  <a:lnTo>
                    <a:pt x="733" y="523"/>
                  </a:lnTo>
                  <a:lnTo>
                    <a:pt x="737" y="508"/>
                  </a:lnTo>
                  <a:lnTo>
                    <a:pt x="699" y="466"/>
                  </a:lnTo>
                  <a:lnTo>
                    <a:pt x="691" y="467"/>
                  </a:lnTo>
                  <a:lnTo>
                    <a:pt x="687" y="444"/>
                  </a:lnTo>
                  <a:lnTo>
                    <a:pt x="679" y="433"/>
                  </a:lnTo>
                  <a:lnTo>
                    <a:pt x="679" y="413"/>
                  </a:lnTo>
                  <a:lnTo>
                    <a:pt x="671" y="384"/>
                  </a:lnTo>
                  <a:lnTo>
                    <a:pt x="655" y="355"/>
                  </a:lnTo>
                  <a:lnTo>
                    <a:pt x="629" y="339"/>
                  </a:lnTo>
                  <a:lnTo>
                    <a:pt x="610" y="335"/>
                  </a:lnTo>
                  <a:lnTo>
                    <a:pt x="584" y="300"/>
                  </a:lnTo>
                  <a:lnTo>
                    <a:pt x="562" y="264"/>
                  </a:lnTo>
                  <a:lnTo>
                    <a:pt x="563" y="251"/>
                  </a:lnTo>
                  <a:lnTo>
                    <a:pt x="554" y="247"/>
                  </a:lnTo>
                  <a:lnTo>
                    <a:pt x="550" y="231"/>
                  </a:lnTo>
                  <a:lnTo>
                    <a:pt x="546" y="221"/>
                  </a:lnTo>
                  <a:lnTo>
                    <a:pt x="537" y="198"/>
                  </a:lnTo>
                  <a:lnTo>
                    <a:pt x="530" y="189"/>
                  </a:lnTo>
                  <a:lnTo>
                    <a:pt x="518" y="180"/>
                  </a:lnTo>
                  <a:lnTo>
                    <a:pt x="518" y="162"/>
                  </a:lnTo>
                  <a:lnTo>
                    <a:pt x="530" y="150"/>
                  </a:lnTo>
                  <a:lnTo>
                    <a:pt x="539" y="139"/>
                  </a:lnTo>
                  <a:lnTo>
                    <a:pt x="543" y="110"/>
                  </a:lnTo>
                  <a:lnTo>
                    <a:pt x="547" y="113"/>
                  </a:lnTo>
                  <a:lnTo>
                    <a:pt x="545" y="100"/>
                  </a:lnTo>
                  <a:lnTo>
                    <a:pt x="524" y="71"/>
                  </a:lnTo>
                  <a:lnTo>
                    <a:pt x="510" y="42"/>
                  </a:lnTo>
                  <a:lnTo>
                    <a:pt x="505" y="25"/>
                  </a:lnTo>
                  <a:lnTo>
                    <a:pt x="505" y="12"/>
                  </a:lnTo>
                  <a:lnTo>
                    <a:pt x="55" y="0"/>
                  </a:lnTo>
                  <a:close/>
                  <a:moveTo>
                    <a:pt x="201" y="538"/>
                  </a:moveTo>
                  <a:lnTo>
                    <a:pt x="184" y="573"/>
                  </a:lnTo>
                  <a:lnTo>
                    <a:pt x="184" y="573"/>
                  </a:lnTo>
                  <a:lnTo>
                    <a:pt x="201" y="538"/>
                  </a:lnTo>
                  <a:close/>
                </a:path>
              </a:pathLst>
            </a:custGeom>
            <a:solidFill>
              <a:srgbClr val="1B657C"/>
            </a:solidFill>
            <a:ln w="3175" cmpd="sng">
              <a:solidFill>
                <a:schemeClr val="bg2">
                  <a:lumMod val="90000"/>
                </a:schemeClr>
              </a:solidFill>
              <a:prstDash val="solid"/>
              <a:round/>
              <a:headEnd/>
              <a:tailEnd/>
            </a:ln>
            <a:effectLst/>
          </p:spPr>
          <p:txBody>
            <a:bodyPr/>
            <a:lstStyle/>
            <a:p>
              <a:pPr defTabSz="986912"/>
              <a:endParaRPr lang="en-US" sz="1943" kern="0" dirty="0">
                <a:solidFill>
                  <a:sysClr val="windowText" lastClr="000000"/>
                </a:solidFill>
              </a:endParaRPr>
            </a:p>
          </p:txBody>
        </p:sp>
        <p:sp>
          <p:nvSpPr>
            <p:cNvPr id="19" name="Freeform 10">
              <a:extLst>
                <a:ext uri="{FF2B5EF4-FFF2-40B4-BE49-F238E27FC236}">
                  <a16:creationId xmlns:a16="http://schemas.microsoft.com/office/drawing/2014/main" id="{5EA0CA31-738F-CE38-B466-A27DDE6D4D28}"/>
                </a:ext>
              </a:extLst>
            </p:cNvPr>
            <p:cNvSpPr>
              <a:spLocks/>
            </p:cNvSpPr>
            <p:nvPr/>
          </p:nvSpPr>
          <p:spPr bwMode="auto">
            <a:xfrm>
              <a:off x="3670300" y="1749425"/>
              <a:ext cx="627063" cy="846137"/>
            </a:xfrm>
            <a:custGeom>
              <a:avLst/>
              <a:gdLst/>
              <a:ahLst/>
              <a:cxnLst>
                <a:cxn ang="0">
                  <a:pos x="261" y="0"/>
                </a:cxn>
                <a:cxn ang="0">
                  <a:pos x="253" y="10"/>
                </a:cxn>
                <a:cxn ang="0">
                  <a:pos x="223" y="15"/>
                </a:cxn>
                <a:cxn ang="0">
                  <a:pos x="217" y="27"/>
                </a:cxn>
                <a:cxn ang="0">
                  <a:pos x="200" y="33"/>
                </a:cxn>
                <a:cxn ang="0">
                  <a:pos x="185" y="20"/>
                </a:cxn>
                <a:cxn ang="0">
                  <a:pos x="180" y="44"/>
                </a:cxn>
                <a:cxn ang="0">
                  <a:pos x="161" y="49"/>
                </a:cxn>
                <a:cxn ang="0">
                  <a:pos x="117" y="46"/>
                </a:cxn>
                <a:cxn ang="0">
                  <a:pos x="104" y="36"/>
                </a:cxn>
                <a:cxn ang="0">
                  <a:pos x="106" y="42"/>
                </a:cxn>
                <a:cxn ang="0">
                  <a:pos x="72" y="58"/>
                </a:cxn>
                <a:cxn ang="0">
                  <a:pos x="56" y="75"/>
                </a:cxn>
                <a:cxn ang="0">
                  <a:pos x="33" y="77"/>
                </a:cxn>
                <a:cxn ang="0">
                  <a:pos x="17" y="65"/>
                </a:cxn>
                <a:cxn ang="0">
                  <a:pos x="6" y="72"/>
                </a:cxn>
                <a:cxn ang="0">
                  <a:pos x="0" y="99"/>
                </a:cxn>
                <a:cxn ang="0">
                  <a:pos x="9" y="142"/>
                </a:cxn>
                <a:cxn ang="0">
                  <a:pos x="25" y="158"/>
                </a:cxn>
                <a:cxn ang="0">
                  <a:pos x="30" y="186"/>
                </a:cxn>
                <a:cxn ang="0">
                  <a:pos x="30" y="230"/>
                </a:cxn>
                <a:cxn ang="0">
                  <a:pos x="26" y="260"/>
                </a:cxn>
                <a:cxn ang="0">
                  <a:pos x="47" y="270"/>
                </a:cxn>
                <a:cxn ang="0">
                  <a:pos x="85" y="277"/>
                </a:cxn>
                <a:cxn ang="0">
                  <a:pos x="109" y="277"/>
                </a:cxn>
                <a:cxn ang="0">
                  <a:pos x="119" y="294"/>
                </a:cxn>
                <a:cxn ang="0">
                  <a:pos x="135" y="298"/>
                </a:cxn>
                <a:cxn ang="0">
                  <a:pos x="149" y="303"/>
                </a:cxn>
                <a:cxn ang="0">
                  <a:pos x="158" y="297"/>
                </a:cxn>
                <a:cxn ang="0">
                  <a:pos x="190" y="321"/>
                </a:cxn>
                <a:cxn ang="0">
                  <a:pos x="202" y="342"/>
                </a:cxn>
                <a:cxn ang="0">
                  <a:pos x="225" y="402"/>
                </a:cxn>
                <a:cxn ang="0">
                  <a:pos x="226" y="403"/>
                </a:cxn>
                <a:cxn ang="0">
                  <a:pos x="296" y="405"/>
                </a:cxn>
                <a:cxn ang="0">
                  <a:pos x="296" y="362"/>
                </a:cxn>
                <a:cxn ang="0">
                  <a:pos x="300" y="326"/>
                </a:cxn>
                <a:cxn ang="0">
                  <a:pos x="295" y="290"/>
                </a:cxn>
                <a:cxn ang="0">
                  <a:pos x="284" y="275"/>
                </a:cxn>
                <a:cxn ang="0">
                  <a:pos x="283" y="251"/>
                </a:cxn>
                <a:cxn ang="0">
                  <a:pos x="280" y="191"/>
                </a:cxn>
                <a:cxn ang="0">
                  <a:pos x="284" y="165"/>
                </a:cxn>
                <a:cxn ang="0">
                  <a:pos x="275" y="166"/>
                </a:cxn>
                <a:cxn ang="0">
                  <a:pos x="257" y="144"/>
                </a:cxn>
                <a:cxn ang="0">
                  <a:pos x="258" y="131"/>
                </a:cxn>
                <a:cxn ang="0">
                  <a:pos x="245" y="124"/>
                </a:cxn>
                <a:cxn ang="0">
                  <a:pos x="240" y="107"/>
                </a:cxn>
                <a:cxn ang="0">
                  <a:pos x="240" y="91"/>
                </a:cxn>
                <a:cxn ang="0">
                  <a:pos x="250" y="80"/>
                </a:cxn>
                <a:cxn ang="0">
                  <a:pos x="264" y="79"/>
                </a:cxn>
                <a:cxn ang="0">
                  <a:pos x="277" y="61"/>
                </a:cxn>
                <a:cxn ang="0">
                  <a:pos x="269" y="36"/>
                </a:cxn>
                <a:cxn ang="0">
                  <a:pos x="277" y="11"/>
                </a:cxn>
                <a:cxn ang="0">
                  <a:pos x="261" y="0"/>
                </a:cxn>
              </a:cxnLst>
              <a:rect l="0" t="0" r="r" b="b"/>
              <a:pathLst>
                <a:path w="300" h="405">
                  <a:moveTo>
                    <a:pt x="261" y="0"/>
                  </a:moveTo>
                  <a:cubicBezTo>
                    <a:pt x="253" y="10"/>
                    <a:pt x="253" y="10"/>
                    <a:pt x="253" y="10"/>
                  </a:cubicBezTo>
                  <a:cubicBezTo>
                    <a:pt x="223" y="15"/>
                    <a:pt x="223" y="15"/>
                    <a:pt x="223" y="15"/>
                  </a:cubicBezTo>
                  <a:cubicBezTo>
                    <a:pt x="217" y="27"/>
                    <a:pt x="217" y="27"/>
                    <a:pt x="217" y="27"/>
                  </a:cubicBezTo>
                  <a:cubicBezTo>
                    <a:pt x="200" y="33"/>
                    <a:pt x="200" y="33"/>
                    <a:pt x="200" y="33"/>
                  </a:cubicBezTo>
                  <a:cubicBezTo>
                    <a:pt x="185" y="20"/>
                    <a:pt x="185" y="20"/>
                    <a:pt x="185" y="20"/>
                  </a:cubicBezTo>
                  <a:cubicBezTo>
                    <a:pt x="180" y="44"/>
                    <a:pt x="180" y="44"/>
                    <a:pt x="180" y="44"/>
                  </a:cubicBezTo>
                  <a:cubicBezTo>
                    <a:pt x="161" y="49"/>
                    <a:pt x="161" y="49"/>
                    <a:pt x="161" y="49"/>
                  </a:cubicBezTo>
                  <a:cubicBezTo>
                    <a:pt x="117" y="46"/>
                    <a:pt x="117" y="46"/>
                    <a:pt x="117" y="46"/>
                  </a:cubicBezTo>
                  <a:cubicBezTo>
                    <a:pt x="117" y="46"/>
                    <a:pt x="110" y="41"/>
                    <a:pt x="104" y="36"/>
                  </a:cubicBezTo>
                  <a:cubicBezTo>
                    <a:pt x="106" y="42"/>
                    <a:pt x="106" y="42"/>
                    <a:pt x="106" y="42"/>
                  </a:cubicBezTo>
                  <a:cubicBezTo>
                    <a:pt x="72" y="58"/>
                    <a:pt x="72" y="58"/>
                    <a:pt x="72" y="58"/>
                  </a:cubicBezTo>
                  <a:cubicBezTo>
                    <a:pt x="56" y="75"/>
                    <a:pt x="56" y="75"/>
                    <a:pt x="56" y="75"/>
                  </a:cubicBezTo>
                  <a:cubicBezTo>
                    <a:pt x="33" y="77"/>
                    <a:pt x="33" y="77"/>
                    <a:pt x="33" y="77"/>
                  </a:cubicBezTo>
                  <a:cubicBezTo>
                    <a:pt x="17" y="65"/>
                    <a:pt x="17" y="65"/>
                    <a:pt x="17" y="65"/>
                  </a:cubicBezTo>
                  <a:cubicBezTo>
                    <a:pt x="6" y="72"/>
                    <a:pt x="6" y="72"/>
                    <a:pt x="6" y="72"/>
                  </a:cubicBezTo>
                  <a:cubicBezTo>
                    <a:pt x="0" y="99"/>
                    <a:pt x="0" y="99"/>
                    <a:pt x="0" y="99"/>
                  </a:cubicBezTo>
                  <a:cubicBezTo>
                    <a:pt x="9" y="142"/>
                    <a:pt x="9" y="142"/>
                    <a:pt x="9" y="142"/>
                  </a:cubicBezTo>
                  <a:cubicBezTo>
                    <a:pt x="25" y="158"/>
                    <a:pt x="25" y="158"/>
                    <a:pt x="25" y="158"/>
                  </a:cubicBezTo>
                  <a:cubicBezTo>
                    <a:pt x="30" y="186"/>
                    <a:pt x="30" y="186"/>
                    <a:pt x="30" y="186"/>
                  </a:cubicBezTo>
                  <a:cubicBezTo>
                    <a:pt x="30" y="230"/>
                    <a:pt x="30" y="230"/>
                    <a:pt x="30" y="230"/>
                  </a:cubicBezTo>
                  <a:cubicBezTo>
                    <a:pt x="30" y="230"/>
                    <a:pt x="22" y="260"/>
                    <a:pt x="26" y="260"/>
                  </a:cubicBezTo>
                  <a:cubicBezTo>
                    <a:pt x="31" y="260"/>
                    <a:pt x="47" y="270"/>
                    <a:pt x="47" y="270"/>
                  </a:cubicBezTo>
                  <a:cubicBezTo>
                    <a:pt x="85" y="277"/>
                    <a:pt x="85" y="277"/>
                    <a:pt x="85" y="277"/>
                  </a:cubicBezTo>
                  <a:cubicBezTo>
                    <a:pt x="109" y="277"/>
                    <a:pt x="109" y="277"/>
                    <a:pt x="109" y="277"/>
                  </a:cubicBezTo>
                  <a:cubicBezTo>
                    <a:pt x="119" y="294"/>
                    <a:pt x="119" y="294"/>
                    <a:pt x="119" y="294"/>
                  </a:cubicBezTo>
                  <a:cubicBezTo>
                    <a:pt x="135" y="298"/>
                    <a:pt x="135" y="298"/>
                    <a:pt x="135" y="298"/>
                  </a:cubicBezTo>
                  <a:cubicBezTo>
                    <a:pt x="149" y="303"/>
                    <a:pt x="149" y="303"/>
                    <a:pt x="149" y="303"/>
                  </a:cubicBezTo>
                  <a:cubicBezTo>
                    <a:pt x="158" y="297"/>
                    <a:pt x="158" y="297"/>
                    <a:pt x="158" y="297"/>
                  </a:cubicBezTo>
                  <a:cubicBezTo>
                    <a:pt x="190" y="321"/>
                    <a:pt x="190" y="321"/>
                    <a:pt x="190" y="321"/>
                  </a:cubicBezTo>
                  <a:cubicBezTo>
                    <a:pt x="202" y="342"/>
                    <a:pt x="202" y="342"/>
                    <a:pt x="202" y="342"/>
                  </a:cubicBezTo>
                  <a:cubicBezTo>
                    <a:pt x="225" y="402"/>
                    <a:pt x="225" y="402"/>
                    <a:pt x="225" y="402"/>
                  </a:cubicBezTo>
                  <a:cubicBezTo>
                    <a:pt x="226" y="403"/>
                    <a:pt x="226" y="403"/>
                    <a:pt x="226" y="403"/>
                  </a:cubicBezTo>
                  <a:cubicBezTo>
                    <a:pt x="296" y="405"/>
                    <a:pt x="296" y="405"/>
                    <a:pt x="296" y="405"/>
                  </a:cubicBezTo>
                  <a:cubicBezTo>
                    <a:pt x="296" y="362"/>
                    <a:pt x="296" y="362"/>
                    <a:pt x="296" y="362"/>
                  </a:cubicBezTo>
                  <a:cubicBezTo>
                    <a:pt x="300" y="326"/>
                    <a:pt x="300" y="326"/>
                    <a:pt x="300" y="326"/>
                  </a:cubicBezTo>
                  <a:cubicBezTo>
                    <a:pt x="295" y="290"/>
                    <a:pt x="295" y="290"/>
                    <a:pt x="295" y="290"/>
                  </a:cubicBezTo>
                  <a:cubicBezTo>
                    <a:pt x="284" y="275"/>
                    <a:pt x="284" y="275"/>
                    <a:pt x="284" y="275"/>
                  </a:cubicBezTo>
                  <a:cubicBezTo>
                    <a:pt x="283" y="251"/>
                    <a:pt x="283" y="251"/>
                    <a:pt x="283" y="251"/>
                  </a:cubicBezTo>
                  <a:cubicBezTo>
                    <a:pt x="280" y="191"/>
                    <a:pt x="280" y="191"/>
                    <a:pt x="280" y="191"/>
                  </a:cubicBezTo>
                  <a:cubicBezTo>
                    <a:pt x="284" y="165"/>
                    <a:pt x="284" y="165"/>
                    <a:pt x="284" y="165"/>
                  </a:cubicBezTo>
                  <a:cubicBezTo>
                    <a:pt x="275" y="166"/>
                    <a:pt x="275" y="166"/>
                    <a:pt x="275" y="166"/>
                  </a:cubicBezTo>
                  <a:cubicBezTo>
                    <a:pt x="257" y="144"/>
                    <a:pt x="257" y="144"/>
                    <a:pt x="257" y="144"/>
                  </a:cubicBezTo>
                  <a:cubicBezTo>
                    <a:pt x="258" y="131"/>
                    <a:pt x="258" y="131"/>
                    <a:pt x="258" y="131"/>
                  </a:cubicBezTo>
                  <a:cubicBezTo>
                    <a:pt x="245" y="124"/>
                    <a:pt x="245" y="124"/>
                    <a:pt x="245" y="124"/>
                  </a:cubicBezTo>
                  <a:cubicBezTo>
                    <a:pt x="240" y="107"/>
                    <a:pt x="240" y="107"/>
                    <a:pt x="240" y="107"/>
                  </a:cubicBezTo>
                  <a:cubicBezTo>
                    <a:pt x="240" y="91"/>
                    <a:pt x="240" y="91"/>
                    <a:pt x="240" y="91"/>
                  </a:cubicBezTo>
                  <a:cubicBezTo>
                    <a:pt x="250" y="80"/>
                    <a:pt x="250" y="80"/>
                    <a:pt x="250" y="80"/>
                  </a:cubicBezTo>
                  <a:cubicBezTo>
                    <a:pt x="264" y="79"/>
                    <a:pt x="264" y="79"/>
                    <a:pt x="264" y="79"/>
                  </a:cubicBezTo>
                  <a:cubicBezTo>
                    <a:pt x="277" y="61"/>
                    <a:pt x="277" y="61"/>
                    <a:pt x="277" y="61"/>
                  </a:cubicBezTo>
                  <a:cubicBezTo>
                    <a:pt x="269" y="36"/>
                    <a:pt x="269" y="36"/>
                    <a:pt x="269" y="36"/>
                  </a:cubicBezTo>
                  <a:cubicBezTo>
                    <a:pt x="277" y="11"/>
                    <a:pt x="277" y="11"/>
                    <a:pt x="277" y="11"/>
                  </a:cubicBezTo>
                  <a:lnTo>
                    <a:pt x="261" y="0"/>
                  </a:lnTo>
                  <a:close/>
                </a:path>
              </a:pathLst>
            </a:custGeom>
            <a:grpFill/>
            <a:ln w="3175" cmpd="sng">
              <a:solidFill>
                <a:schemeClr val="bg2">
                  <a:lumMod val="90000"/>
                </a:schemeClr>
              </a:solidFill>
              <a:prstDash val="solid"/>
              <a:round/>
              <a:headEnd/>
              <a:tailEnd/>
            </a:ln>
            <a:effectLst/>
          </p:spPr>
          <p:txBody>
            <a:bodyPr/>
            <a:lstStyle/>
            <a:p>
              <a:pPr defTabSz="986912"/>
              <a:endParaRPr lang="en-US" sz="1943" kern="0">
                <a:solidFill>
                  <a:sysClr val="windowText" lastClr="000000"/>
                </a:solidFill>
              </a:endParaRPr>
            </a:p>
          </p:txBody>
        </p:sp>
        <p:sp>
          <p:nvSpPr>
            <p:cNvPr id="21" name="Freeform 11">
              <a:extLst>
                <a:ext uri="{FF2B5EF4-FFF2-40B4-BE49-F238E27FC236}">
                  <a16:creationId xmlns:a16="http://schemas.microsoft.com/office/drawing/2014/main" id="{28790237-0D33-1F28-EB8E-6BACC3D98222}"/>
                </a:ext>
              </a:extLst>
            </p:cNvPr>
            <p:cNvSpPr>
              <a:spLocks/>
            </p:cNvSpPr>
            <p:nvPr/>
          </p:nvSpPr>
          <p:spPr bwMode="auto">
            <a:xfrm>
              <a:off x="3060700" y="1349375"/>
              <a:ext cx="1081088" cy="1241425"/>
            </a:xfrm>
            <a:custGeom>
              <a:avLst/>
              <a:gdLst/>
              <a:ahLst/>
              <a:cxnLst>
                <a:cxn ang="0">
                  <a:pos x="200" y="10"/>
                </a:cxn>
                <a:cxn ang="0">
                  <a:pos x="217" y="33"/>
                </a:cxn>
                <a:cxn ang="0">
                  <a:pos x="220" y="65"/>
                </a:cxn>
                <a:cxn ang="0">
                  <a:pos x="206" y="100"/>
                </a:cxn>
                <a:cxn ang="0">
                  <a:pos x="200" y="140"/>
                </a:cxn>
                <a:cxn ang="0">
                  <a:pos x="183" y="162"/>
                </a:cxn>
                <a:cxn ang="0">
                  <a:pos x="170" y="204"/>
                </a:cxn>
                <a:cxn ang="0">
                  <a:pos x="150" y="212"/>
                </a:cxn>
                <a:cxn ang="0">
                  <a:pos x="115" y="228"/>
                </a:cxn>
                <a:cxn ang="0">
                  <a:pos x="98" y="249"/>
                </a:cxn>
                <a:cxn ang="0">
                  <a:pos x="71" y="237"/>
                </a:cxn>
                <a:cxn ang="0">
                  <a:pos x="0" y="223"/>
                </a:cxn>
                <a:cxn ang="0">
                  <a:pos x="74" y="274"/>
                </a:cxn>
                <a:cxn ang="0">
                  <a:pos x="61" y="373"/>
                </a:cxn>
                <a:cxn ang="0">
                  <a:pos x="35" y="440"/>
                </a:cxn>
                <a:cxn ang="0">
                  <a:pos x="66" y="495"/>
                </a:cxn>
                <a:cxn ang="0">
                  <a:pos x="49" y="544"/>
                </a:cxn>
                <a:cxn ang="0">
                  <a:pos x="216" y="587"/>
                </a:cxn>
                <a:cxn ang="0">
                  <a:pos x="217" y="586"/>
                </a:cxn>
                <a:cxn ang="0">
                  <a:pos x="517" y="593"/>
                </a:cxn>
                <a:cxn ang="0">
                  <a:pos x="482" y="512"/>
                </a:cxn>
                <a:cxn ang="0">
                  <a:pos x="441" y="494"/>
                </a:cxn>
                <a:cxn ang="0">
                  <a:pos x="411" y="485"/>
                </a:cxn>
                <a:cxn ang="0">
                  <a:pos x="377" y="468"/>
                </a:cxn>
                <a:cxn ang="0">
                  <a:pos x="318" y="451"/>
                </a:cxn>
                <a:cxn ang="0">
                  <a:pos x="322" y="377"/>
                </a:cxn>
                <a:cxn ang="0">
                  <a:pos x="301" y="333"/>
                </a:cxn>
                <a:cxn ang="0">
                  <a:pos x="298" y="263"/>
                </a:cxn>
                <a:cxn ang="0">
                  <a:pos x="325" y="268"/>
                </a:cxn>
                <a:cxn ang="0">
                  <a:pos x="364" y="249"/>
                </a:cxn>
                <a:cxn ang="0">
                  <a:pos x="389" y="204"/>
                </a:cxn>
                <a:cxn ang="0">
                  <a:pos x="350" y="162"/>
                </a:cxn>
                <a:cxn ang="0">
                  <a:pos x="349" y="113"/>
                </a:cxn>
                <a:cxn ang="0">
                  <a:pos x="408" y="122"/>
                </a:cxn>
                <a:cxn ang="0">
                  <a:pos x="421" y="69"/>
                </a:cxn>
                <a:cxn ang="0">
                  <a:pos x="375" y="50"/>
                </a:cxn>
                <a:cxn ang="0">
                  <a:pos x="326" y="39"/>
                </a:cxn>
                <a:cxn ang="0">
                  <a:pos x="273" y="25"/>
                </a:cxn>
                <a:cxn ang="0">
                  <a:pos x="207" y="0"/>
                </a:cxn>
              </a:cxnLst>
              <a:rect l="0" t="0" r="r" b="b"/>
              <a:pathLst>
                <a:path w="518" h="594">
                  <a:moveTo>
                    <a:pt x="207" y="0"/>
                  </a:moveTo>
                  <a:cubicBezTo>
                    <a:pt x="200" y="10"/>
                    <a:pt x="200" y="10"/>
                    <a:pt x="200" y="10"/>
                  </a:cubicBezTo>
                  <a:cubicBezTo>
                    <a:pt x="216" y="25"/>
                    <a:pt x="216" y="25"/>
                    <a:pt x="216" y="25"/>
                  </a:cubicBezTo>
                  <a:cubicBezTo>
                    <a:pt x="217" y="33"/>
                    <a:pt x="217" y="33"/>
                    <a:pt x="217" y="33"/>
                  </a:cubicBezTo>
                  <a:cubicBezTo>
                    <a:pt x="226" y="51"/>
                    <a:pt x="226" y="51"/>
                    <a:pt x="226" y="51"/>
                  </a:cubicBezTo>
                  <a:cubicBezTo>
                    <a:pt x="220" y="65"/>
                    <a:pt x="220" y="65"/>
                    <a:pt x="220" y="65"/>
                  </a:cubicBezTo>
                  <a:cubicBezTo>
                    <a:pt x="222" y="94"/>
                    <a:pt x="222" y="94"/>
                    <a:pt x="222" y="94"/>
                  </a:cubicBezTo>
                  <a:cubicBezTo>
                    <a:pt x="206" y="100"/>
                    <a:pt x="206" y="100"/>
                    <a:pt x="206" y="100"/>
                  </a:cubicBezTo>
                  <a:cubicBezTo>
                    <a:pt x="199" y="124"/>
                    <a:pt x="199" y="124"/>
                    <a:pt x="199" y="124"/>
                  </a:cubicBezTo>
                  <a:cubicBezTo>
                    <a:pt x="200" y="140"/>
                    <a:pt x="200" y="140"/>
                    <a:pt x="200" y="140"/>
                  </a:cubicBezTo>
                  <a:cubicBezTo>
                    <a:pt x="194" y="156"/>
                    <a:pt x="194" y="156"/>
                    <a:pt x="194" y="156"/>
                  </a:cubicBezTo>
                  <a:cubicBezTo>
                    <a:pt x="183" y="162"/>
                    <a:pt x="183" y="162"/>
                    <a:pt x="183" y="162"/>
                  </a:cubicBezTo>
                  <a:cubicBezTo>
                    <a:pt x="171" y="154"/>
                    <a:pt x="171" y="154"/>
                    <a:pt x="171" y="154"/>
                  </a:cubicBezTo>
                  <a:cubicBezTo>
                    <a:pt x="170" y="204"/>
                    <a:pt x="170" y="204"/>
                    <a:pt x="170" y="204"/>
                  </a:cubicBezTo>
                  <a:cubicBezTo>
                    <a:pt x="151" y="204"/>
                    <a:pt x="151" y="204"/>
                    <a:pt x="151" y="204"/>
                  </a:cubicBezTo>
                  <a:cubicBezTo>
                    <a:pt x="150" y="212"/>
                    <a:pt x="150" y="212"/>
                    <a:pt x="150" y="212"/>
                  </a:cubicBezTo>
                  <a:cubicBezTo>
                    <a:pt x="132" y="216"/>
                    <a:pt x="132" y="216"/>
                    <a:pt x="132" y="216"/>
                  </a:cubicBezTo>
                  <a:cubicBezTo>
                    <a:pt x="115" y="228"/>
                    <a:pt x="115" y="228"/>
                    <a:pt x="115" y="228"/>
                  </a:cubicBezTo>
                  <a:cubicBezTo>
                    <a:pt x="109" y="244"/>
                    <a:pt x="109" y="244"/>
                    <a:pt x="109" y="244"/>
                  </a:cubicBezTo>
                  <a:cubicBezTo>
                    <a:pt x="98" y="249"/>
                    <a:pt x="98" y="249"/>
                    <a:pt x="98" y="249"/>
                  </a:cubicBezTo>
                  <a:cubicBezTo>
                    <a:pt x="84" y="251"/>
                    <a:pt x="84" y="251"/>
                    <a:pt x="84" y="251"/>
                  </a:cubicBezTo>
                  <a:cubicBezTo>
                    <a:pt x="71" y="237"/>
                    <a:pt x="71" y="237"/>
                    <a:pt x="71" y="237"/>
                  </a:cubicBezTo>
                  <a:cubicBezTo>
                    <a:pt x="72" y="222"/>
                    <a:pt x="72" y="222"/>
                    <a:pt x="72" y="222"/>
                  </a:cubicBezTo>
                  <a:cubicBezTo>
                    <a:pt x="0" y="223"/>
                    <a:pt x="0" y="223"/>
                    <a:pt x="0" y="223"/>
                  </a:cubicBezTo>
                  <a:cubicBezTo>
                    <a:pt x="29" y="276"/>
                    <a:pt x="29" y="276"/>
                    <a:pt x="29" y="276"/>
                  </a:cubicBezTo>
                  <a:cubicBezTo>
                    <a:pt x="74" y="274"/>
                    <a:pt x="74" y="274"/>
                    <a:pt x="74" y="274"/>
                  </a:cubicBezTo>
                  <a:cubicBezTo>
                    <a:pt x="74" y="331"/>
                    <a:pt x="74" y="331"/>
                    <a:pt x="74" y="331"/>
                  </a:cubicBezTo>
                  <a:cubicBezTo>
                    <a:pt x="61" y="373"/>
                    <a:pt x="61" y="373"/>
                    <a:pt x="61" y="373"/>
                  </a:cubicBezTo>
                  <a:cubicBezTo>
                    <a:pt x="39" y="404"/>
                    <a:pt x="39" y="404"/>
                    <a:pt x="39" y="404"/>
                  </a:cubicBezTo>
                  <a:cubicBezTo>
                    <a:pt x="35" y="440"/>
                    <a:pt x="35" y="440"/>
                    <a:pt x="35" y="440"/>
                  </a:cubicBezTo>
                  <a:cubicBezTo>
                    <a:pt x="60" y="470"/>
                    <a:pt x="60" y="470"/>
                    <a:pt x="60" y="470"/>
                  </a:cubicBezTo>
                  <a:cubicBezTo>
                    <a:pt x="66" y="495"/>
                    <a:pt x="66" y="495"/>
                    <a:pt x="66" y="495"/>
                  </a:cubicBezTo>
                  <a:cubicBezTo>
                    <a:pt x="60" y="521"/>
                    <a:pt x="60" y="521"/>
                    <a:pt x="60" y="521"/>
                  </a:cubicBezTo>
                  <a:cubicBezTo>
                    <a:pt x="49" y="544"/>
                    <a:pt x="49" y="544"/>
                    <a:pt x="49" y="544"/>
                  </a:cubicBezTo>
                  <a:cubicBezTo>
                    <a:pt x="74" y="587"/>
                    <a:pt x="74" y="587"/>
                    <a:pt x="74" y="587"/>
                  </a:cubicBezTo>
                  <a:cubicBezTo>
                    <a:pt x="216" y="587"/>
                    <a:pt x="216" y="587"/>
                    <a:pt x="216" y="587"/>
                  </a:cubicBezTo>
                  <a:cubicBezTo>
                    <a:pt x="216" y="587"/>
                    <a:pt x="216" y="587"/>
                    <a:pt x="216" y="587"/>
                  </a:cubicBezTo>
                  <a:cubicBezTo>
                    <a:pt x="217" y="586"/>
                    <a:pt x="217" y="586"/>
                    <a:pt x="217" y="586"/>
                  </a:cubicBezTo>
                  <a:cubicBezTo>
                    <a:pt x="518" y="594"/>
                    <a:pt x="518" y="594"/>
                    <a:pt x="518" y="594"/>
                  </a:cubicBezTo>
                  <a:cubicBezTo>
                    <a:pt x="517" y="593"/>
                    <a:pt x="517" y="593"/>
                    <a:pt x="517" y="593"/>
                  </a:cubicBezTo>
                  <a:cubicBezTo>
                    <a:pt x="494" y="533"/>
                    <a:pt x="494" y="533"/>
                    <a:pt x="494" y="533"/>
                  </a:cubicBezTo>
                  <a:cubicBezTo>
                    <a:pt x="482" y="512"/>
                    <a:pt x="482" y="512"/>
                    <a:pt x="482" y="512"/>
                  </a:cubicBezTo>
                  <a:cubicBezTo>
                    <a:pt x="450" y="488"/>
                    <a:pt x="450" y="488"/>
                    <a:pt x="450" y="488"/>
                  </a:cubicBezTo>
                  <a:cubicBezTo>
                    <a:pt x="441" y="494"/>
                    <a:pt x="441" y="494"/>
                    <a:pt x="441" y="494"/>
                  </a:cubicBezTo>
                  <a:cubicBezTo>
                    <a:pt x="427" y="489"/>
                    <a:pt x="427" y="489"/>
                    <a:pt x="427" y="489"/>
                  </a:cubicBezTo>
                  <a:cubicBezTo>
                    <a:pt x="411" y="485"/>
                    <a:pt x="411" y="485"/>
                    <a:pt x="411" y="485"/>
                  </a:cubicBezTo>
                  <a:cubicBezTo>
                    <a:pt x="401" y="468"/>
                    <a:pt x="401" y="468"/>
                    <a:pt x="401" y="468"/>
                  </a:cubicBezTo>
                  <a:cubicBezTo>
                    <a:pt x="377" y="468"/>
                    <a:pt x="377" y="468"/>
                    <a:pt x="377" y="468"/>
                  </a:cubicBezTo>
                  <a:cubicBezTo>
                    <a:pt x="339" y="461"/>
                    <a:pt x="339" y="461"/>
                    <a:pt x="339" y="461"/>
                  </a:cubicBezTo>
                  <a:cubicBezTo>
                    <a:pt x="339" y="461"/>
                    <a:pt x="323" y="451"/>
                    <a:pt x="318" y="451"/>
                  </a:cubicBezTo>
                  <a:cubicBezTo>
                    <a:pt x="314" y="451"/>
                    <a:pt x="322" y="421"/>
                    <a:pt x="322" y="421"/>
                  </a:cubicBezTo>
                  <a:cubicBezTo>
                    <a:pt x="322" y="377"/>
                    <a:pt x="322" y="377"/>
                    <a:pt x="322" y="377"/>
                  </a:cubicBezTo>
                  <a:cubicBezTo>
                    <a:pt x="317" y="349"/>
                    <a:pt x="317" y="349"/>
                    <a:pt x="317" y="349"/>
                  </a:cubicBezTo>
                  <a:cubicBezTo>
                    <a:pt x="301" y="333"/>
                    <a:pt x="301" y="333"/>
                    <a:pt x="301" y="333"/>
                  </a:cubicBezTo>
                  <a:cubicBezTo>
                    <a:pt x="292" y="290"/>
                    <a:pt x="292" y="290"/>
                    <a:pt x="292" y="290"/>
                  </a:cubicBezTo>
                  <a:cubicBezTo>
                    <a:pt x="298" y="263"/>
                    <a:pt x="298" y="263"/>
                    <a:pt x="298" y="263"/>
                  </a:cubicBezTo>
                  <a:cubicBezTo>
                    <a:pt x="309" y="256"/>
                    <a:pt x="309" y="256"/>
                    <a:pt x="309" y="256"/>
                  </a:cubicBezTo>
                  <a:cubicBezTo>
                    <a:pt x="325" y="268"/>
                    <a:pt x="325" y="268"/>
                    <a:pt x="325" y="268"/>
                  </a:cubicBezTo>
                  <a:cubicBezTo>
                    <a:pt x="348" y="266"/>
                    <a:pt x="348" y="266"/>
                    <a:pt x="348" y="266"/>
                  </a:cubicBezTo>
                  <a:cubicBezTo>
                    <a:pt x="364" y="249"/>
                    <a:pt x="364" y="249"/>
                    <a:pt x="364" y="249"/>
                  </a:cubicBezTo>
                  <a:cubicBezTo>
                    <a:pt x="398" y="233"/>
                    <a:pt x="398" y="233"/>
                    <a:pt x="398" y="233"/>
                  </a:cubicBezTo>
                  <a:cubicBezTo>
                    <a:pt x="389" y="204"/>
                    <a:pt x="389" y="204"/>
                    <a:pt x="389" y="204"/>
                  </a:cubicBezTo>
                  <a:cubicBezTo>
                    <a:pt x="370" y="188"/>
                    <a:pt x="370" y="188"/>
                    <a:pt x="370" y="188"/>
                  </a:cubicBezTo>
                  <a:cubicBezTo>
                    <a:pt x="350" y="162"/>
                    <a:pt x="350" y="162"/>
                    <a:pt x="350" y="162"/>
                  </a:cubicBezTo>
                  <a:cubicBezTo>
                    <a:pt x="346" y="133"/>
                    <a:pt x="346" y="133"/>
                    <a:pt x="346" y="133"/>
                  </a:cubicBezTo>
                  <a:cubicBezTo>
                    <a:pt x="349" y="113"/>
                    <a:pt x="349" y="113"/>
                    <a:pt x="349" y="113"/>
                  </a:cubicBezTo>
                  <a:cubicBezTo>
                    <a:pt x="379" y="105"/>
                    <a:pt x="379" y="105"/>
                    <a:pt x="379" y="105"/>
                  </a:cubicBezTo>
                  <a:cubicBezTo>
                    <a:pt x="408" y="122"/>
                    <a:pt x="408" y="122"/>
                    <a:pt x="408" y="122"/>
                  </a:cubicBezTo>
                  <a:cubicBezTo>
                    <a:pt x="419" y="101"/>
                    <a:pt x="419" y="101"/>
                    <a:pt x="419" y="101"/>
                  </a:cubicBezTo>
                  <a:cubicBezTo>
                    <a:pt x="421" y="69"/>
                    <a:pt x="421" y="69"/>
                    <a:pt x="421" y="69"/>
                  </a:cubicBezTo>
                  <a:cubicBezTo>
                    <a:pt x="394" y="61"/>
                    <a:pt x="394" y="61"/>
                    <a:pt x="394" y="61"/>
                  </a:cubicBezTo>
                  <a:cubicBezTo>
                    <a:pt x="375" y="50"/>
                    <a:pt x="375" y="50"/>
                    <a:pt x="375" y="50"/>
                  </a:cubicBezTo>
                  <a:cubicBezTo>
                    <a:pt x="344" y="50"/>
                    <a:pt x="344" y="50"/>
                    <a:pt x="344" y="50"/>
                  </a:cubicBezTo>
                  <a:cubicBezTo>
                    <a:pt x="326" y="39"/>
                    <a:pt x="326" y="39"/>
                    <a:pt x="326" y="39"/>
                  </a:cubicBezTo>
                  <a:cubicBezTo>
                    <a:pt x="288" y="12"/>
                    <a:pt x="288" y="12"/>
                    <a:pt x="288" y="12"/>
                  </a:cubicBezTo>
                  <a:cubicBezTo>
                    <a:pt x="273" y="25"/>
                    <a:pt x="273" y="25"/>
                    <a:pt x="273" y="25"/>
                  </a:cubicBezTo>
                  <a:cubicBezTo>
                    <a:pt x="242" y="35"/>
                    <a:pt x="242" y="35"/>
                    <a:pt x="242" y="35"/>
                  </a:cubicBezTo>
                  <a:lnTo>
                    <a:pt x="207"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28" name="Freeform 12">
              <a:extLst>
                <a:ext uri="{FF2B5EF4-FFF2-40B4-BE49-F238E27FC236}">
                  <a16:creationId xmlns:a16="http://schemas.microsoft.com/office/drawing/2014/main" id="{FE99FE93-90FD-16FA-92E8-74F9E9EAFA79}"/>
                </a:ext>
              </a:extLst>
            </p:cNvPr>
            <p:cNvSpPr>
              <a:spLocks/>
            </p:cNvSpPr>
            <p:nvPr/>
          </p:nvSpPr>
          <p:spPr bwMode="auto">
            <a:xfrm>
              <a:off x="3783013" y="1093788"/>
              <a:ext cx="661988" cy="757237"/>
            </a:xfrm>
            <a:custGeom>
              <a:avLst/>
              <a:gdLst/>
              <a:ahLst/>
              <a:cxnLst>
                <a:cxn ang="0">
                  <a:pos x="285" y="8"/>
                </a:cxn>
                <a:cxn ang="0">
                  <a:pos x="268" y="17"/>
                </a:cxn>
                <a:cxn ang="0">
                  <a:pos x="240" y="23"/>
                </a:cxn>
                <a:cxn ang="0">
                  <a:pos x="247" y="36"/>
                </a:cxn>
                <a:cxn ang="0">
                  <a:pos x="229" y="37"/>
                </a:cxn>
                <a:cxn ang="0">
                  <a:pos x="198" y="41"/>
                </a:cxn>
                <a:cxn ang="0">
                  <a:pos x="143" y="44"/>
                </a:cxn>
                <a:cxn ang="0">
                  <a:pos x="108" y="24"/>
                </a:cxn>
                <a:cxn ang="0">
                  <a:pos x="76" y="30"/>
                </a:cxn>
                <a:cxn ang="0">
                  <a:pos x="46" y="44"/>
                </a:cxn>
                <a:cxn ang="0">
                  <a:pos x="74" y="53"/>
                </a:cxn>
                <a:cxn ang="0">
                  <a:pos x="93" y="101"/>
                </a:cxn>
                <a:cxn ang="0">
                  <a:pos x="71" y="153"/>
                </a:cxn>
                <a:cxn ang="0">
                  <a:pos x="59" y="172"/>
                </a:cxn>
                <a:cxn ang="0">
                  <a:pos x="75" y="192"/>
                </a:cxn>
                <a:cxn ang="0">
                  <a:pos x="62" y="245"/>
                </a:cxn>
                <a:cxn ang="0">
                  <a:pos x="3" y="236"/>
                </a:cxn>
                <a:cxn ang="0">
                  <a:pos x="4" y="285"/>
                </a:cxn>
                <a:cxn ang="0">
                  <a:pos x="43" y="327"/>
                </a:cxn>
                <a:cxn ang="0">
                  <a:pos x="63" y="360"/>
                </a:cxn>
                <a:cxn ang="0">
                  <a:pos x="126" y="358"/>
                </a:cxn>
                <a:cxn ang="0">
                  <a:pos x="146" y="347"/>
                </a:cxn>
                <a:cxn ang="0">
                  <a:pos x="169" y="329"/>
                </a:cxn>
                <a:cxn ang="0">
                  <a:pos x="207" y="314"/>
                </a:cxn>
                <a:cxn ang="0">
                  <a:pos x="241" y="301"/>
                </a:cxn>
                <a:cxn ang="0">
                  <a:pos x="273" y="284"/>
                </a:cxn>
                <a:cxn ang="0">
                  <a:pos x="269" y="239"/>
                </a:cxn>
                <a:cxn ang="0">
                  <a:pos x="276" y="205"/>
                </a:cxn>
                <a:cxn ang="0">
                  <a:pos x="279" y="174"/>
                </a:cxn>
                <a:cxn ang="0">
                  <a:pos x="286" y="118"/>
                </a:cxn>
                <a:cxn ang="0">
                  <a:pos x="297" y="97"/>
                </a:cxn>
                <a:cxn ang="0">
                  <a:pos x="317" y="59"/>
                </a:cxn>
                <a:cxn ang="0">
                  <a:pos x="315" y="22"/>
                </a:cxn>
                <a:cxn ang="0">
                  <a:pos x="298" y="20"/>
                </a:cxn>
                <a:cxn ang="0">
                  <a:pos x="296" y="0"/>
                </a:cxn>
              </a:cxnLst>
              <a:rect l="0" t="0" r="r" b="b"/>
              <a:pathLst>
                <a:path w="317" h="363">
                  <a:moveTo>
                    <a:pt x="296" y="0"/>
                  </a:moveTo>
                  <a:cubicBezTo>
                    <a:pt x="285" y="8"/>
                    <a:pt x="285" y="8"/>
                    <a:pt x="285" y="8"/>
                  </a:cubicBezTo>
                  <a:cubicBezTo>
                    <a:pt x="264" y="9"/>
                    <a:pt x="264" y="9"/>
                    <a:pt x="264" y="9"/>
                  </a:cubicBezTo>
                  <a:cubicBezTo>
                    <a:pt x="268" y="17"/>
                    <a:pt x="268" y="17"/>
                    <a:pt x="268" y="17"/>
                  </a:cubicBezTo>
                  <a:cubicBezTo>
                    <a:pt x="246" y="12"/>
                    <a:pt x="246" y="12"/>
                    <a:pt x="246" y="12"/>
                  </a:cubicBezTo>
                  <a:cubicBezTo>
                    <a:pt x="240" y="23"/>
                    <a:pt x="240" y="23"/>
                    <a:pt x="240" y="23"/>
                  </a:cubicBezTo>
                  <a:cubicBezTo>
                    <a:pt x="252" y="31"/>
                    <a:pt x="252" y="31"/>
                    <a:pt x="252" y="31"/>
                  </a:cubicBezTo>
                  <a:cubicBezTo>
                    <a:pt x="247" y="36"/>
                    <a:pt x="247" y="36"/>
                    <a:pt x="247" y="36"/>
                  </a:cubicBezTo>
                  <a:cubicBezTo>
                    <a:pt x="235" y="34"/>
                    <a:pt x="235" y="34"/>
                    <a:pt x="235" y="34"/>
                  </a:cubicBezTo>
                  <a:cubicBezTo>
                    <a:pt x="229" y="37"/>
                    <a:pt x="229" y="37"/>
                    <a:pt x="229" y="37"/>
                  </a:cubicBezTo>
                  <a:cubicBezTo>
                    <a:pt x="209" y="35"/>
                    <a:pt x="209" y="35"/>
                    <a:pt x="209" y="35"/>
                  </a:cubicBezTo>
                  <a:cubicBezTo>
                    <a:pt x="198" y="41"/>
                    <a:pt x="198" y="41"/>
                    <a:pt x="198" y="41"/>
                  </a:cubicBezTo>
                  <a:cubicBezTo>
                    <a:pt x="180" y="36"/>
                    <a:pt x="180" y="36"/>
                    <a:pt x="180" y="36"/>
                  </a:cubicBezTo>
                  <a:cubicBezTo>
                    <a:pt x="143" y="44"/>
                    <a:pt x="143" y="44"/>
                    <a:pt x="143" y="44"/>
                  </a:cubicBezTo>
                  <a:cubicBezTo>
                    <a:pt x="121" y="25"/>
                    <a:pt x="121" y="25"/>
                    <a:pt x="121" y="25"/>
                  </a:cubicBezTo>
                  <a:cubicBezTo>
                    <a:pt x="108" y="24"/>
                    <a:pt x="108" y="24"/>
                    <a:pt x="108" y="24"/>
                  </a:cubicBezTo>
                  <a:cubicBezTo>
                    <a:pt x="93" y="29"/>
                    <a:pt x="93" y="29"/>
                    <a:pt x="93" y="29"/>
                  </a:cubicBezTo>
                  <a:cubicBezTo>
                    <a:pt x="76" y="30"/>
                    <a:pt x="76" y="30"/>
                    <a:pt x="76" y="30"/>
                  </a:cubicBezTo>
                  <a:cubicBezTo>
                    <a:pt x="65" y="39"/>
                    <a:pt x="65" y="39"/>
                    <a:pt x="65" y="39"/>
                  </a:cubicBezTo>
                  <a:cubicBezTo>
                    <a:pt x="46" y="44"/>
                    <a:pt x="46" y="44"/>
                    <a:pt x="46" y="44"/>
                  </a:cubicBezTo>
                  <a:cubicBezTo>
                    <a:pt x="51" y="56"/>
                    <a:pt x="51" y="56"/>
                    <a:pt x="51" y="56"/>
                  </a:cubicBezTo>
                  <a:cubicBezTo>
                    <a:pt x="74" y="53"/>
                    <a:pt x="74" y="53"/>
                    <a:pt x="74" y="53"/>
                  </a:cubicBezTo>
                  <a:cubicBezTo>
                    <a:pt x="82" y="75"/>
                    <a:pt x="82" y="75"/>
                    <a:pt x="82" y="75"/>
                  </a:cubicBezTo>
                  <a:cubicBezTo>
                    <a:pt x="93" y="101"/>
                    <a:pt x="93" y="101"/>
                    <a:pt x="93" y="101"/>
                  </a:cubicBezTo>
                  <a:cubicBezTo>
                    <a:pt x="91" y="141"/>
                    <a:pt x="91" y="141"/>
                    <a:pt x="91" y="141"/>
                  </a:cubicBezTo>
                  <a:cubicBezTo>
                    <a:pt x="71" y="153"/>
                    <a:pt x="71" y="153"/>
                    <a:pt x="71" y="153"/>
                  </a:cubicBezTo>
                  <a:cubicBezTo>
                    <a:pt x="70" y="168"/>
                    <a:pt x="70" y="168"/>
                    <a:pt x="70" y="168"/>
                  </a:cubicBezTo>
                  <a:cubicBezTo>
                    <a:pt x="59" y="172"/>
                    <a:pt x="59" y="172"/>
                    <a:pt x="59" y="172"/>
                  </a:cubicBezTo>
                  <a:cubicBezTo>
                    <a:pt x="49" y="184"/>
                    <a:pt x="49" y="184"/>
                    <a:pt x="49" y="184"/>
                  </a:cubicBezTo>
                  <a:cubicBezTo>
                    <a:pt x="75" y="192"/>
                    <a:pt x="75" y="192"/>
                    <a:pt x="75" y="192"/>
                  </a:cubicBezTo>
                  <a:cubicBezTo>
                    <a:pt x="73" y="224"/>
                    <a:pt x="73" y="224"/>
                    <a:pt x="73" y="224"/>
                  </a:cubicBezTo>
                  <a:cubicBezTo>
                    <a:pt x="62" y="245"/>
                    <a:pt x="62" y="245"/>
                    <a:pt x="62" y="245"/>
                  </a:cubicBezTo>
                  <a:cubicBezTo>
                    <a:pt x="33" y="228"/>
                    <a:pt x="33" y="228"/>
                    <a:pt x="33" y="228"/>
                  </a:cubicBezTo>
                  <a:cubicBezTo>
                    <a:pt x="3" y="236"/>
                    <a:pt x="3" y="236"/>
                    <a:pt x="3" y="236"/>
                  </a:cubicBezTo>
                  <a:cubicBezTo>
                    <a:pt x="0" y="256"/>
                    <a:pt x="0" y="256"/>
                    <a:pt x="0" y="256"/>
                  </a:cubicBezTo>
                  <a:cubicBezTo>
                    <a:pt x="4" y="285"/>
                    <a:pt x="4" y="285"/>
                    <a:pt x="4" y="285"/>
                  </a:cubicBezTo>
                  <a:cubicBezTo>
                    <a:pt x="24" y="311"/>
                    <a:pt x="24" y="311"/>
                    <a:pt x="24" y="311"/>
                  </a:cubicBezTo>
                  <a:cubicBezTo>
                    <a:pt x="43" y="327"/>
                    <a:pt x="43" y="327"/>
                    <a:pt x="43" y="327"/>
                  </a:cubicBezTo>
                  <a:cubicBezTo>
                    <a:pt x="50" y="350"/>
                    <a:pt x="50" y="350"/>
                    <a:pt x="50" y="350"/>
                  </a:cubicBezTo>
                  <a:cubicBezTo>
                    <a:pt x="56" y="355"/>
                    <a:pt x="63" y="360"/>
                    <a:pt x="63" y="360"/>
                  </a:cubicBezTo>
                  <a:cubicBezTo>
                    <a:pt x="107" y="363"/>
                    <a:pt x="107" y="363"/>
                    <a:pt x="107" y="363"/>
                  </a:cubicBezTo>
                  <a:cubicBezTo>
                    <a:pt x="126" y="358"/>
                    <a:pt x="126" y="358"/>
                    <a:pt x="126" y="358"/>
                  </a:cubicBezTo>
                  <a:cubicBezTo>
                    <a:pt x="131" y="334"/>
                    <a:pt x="131" y="334"/>
                    <a:pt x="131" y="334"/>
                  </a:cubicBezTo>
                  <a:cubicBezTo>
                    <a:pt x="146" y="347"/>
                    <a:pt x="146" y="347"/>
                    <a:pt x="146" y="347"/>
                  </a:cubicBezTo>
                  <a:cubicBezTo>
                    <a:pt x="163" y="341"/>
                    <a:pt x="163" y="341"/>
                    <a:pt x="163" y="341"/>
                  </a:cubicBezTo>
                  <a:cubicBezTo>
                    <a:pt x="169" y="329"/>
                    <a:pt x="169" y="329"/>
                    <a:pt x="169" y="329"/>
                  </a:cubicBezTo>
                  <a:cubicBezTo>
                    <a:pt x="199" y="324"/>
                    <a:pt x="199" y="324"/>
                    <a:pt x="199" y="324"/>
                  </a:cubicBezTo>
                  <a:cubicBezTo>
                    <a:pt x="207" y="314"/>
                    <a:pt x="207" y="314"/>
                    <a:pt x="207" y="314"/>
                  </a:cubicBezTo>
                  <a:cubicBezTo>
                    <a:pt x="221" y="324"/>
                    <a:pt x="221" y="324"/>
                    <a:pt x="221" y="324"/>
                  </a:cubicBezTo>
                  <a:cubicBezTo>
                    <a:pt x="241" y="301"/>
                    <a:pt x="241" y="301"/>
                    <a:pt x="241" y="301"/>
                  </a:cubicBezTo>
                  <a:cubicBezTo>
                    <a:pt x="257" y="294"/>
                    <a:pt x="257" y="294"/>
                    <a:pt x="257" y="294"/>
                  </a:cubicBezTo>
                  <a:cubicBezTo>
                    <a:pt x="273" y="284"/>
                    <a:pt x="273" y="284"/>
                    <a:pt x="273" y="284"/>
                  </a:cubicBezTo>
                  <a:cubicBezTo>
                    <a:pt x="271" y="261"/>
                    <a:pt x="271" y="261"/>
                    <a:pt x="271" y="261"/>
                  </a:cubicBezTo>
                  <a:cubicBezTo>
                    <a:pt x="269" y="239"/>
                    <a:pt x="269" y="239"/>
                    <a:pt x="269" y="239"/>
                  </a:cubicBezTo>
                  <a:cubicBezTo>
                    <a:pt x="274" y="224"/>
                    <a:pt x="274" y="224"/>
                    <a:pt x="274" y="224"/>
                  </a:cubicBezTo>
                  <a:cubicBezTo>
                    <a:pt x="276" y="205"/>
                    <a:pt x="276" y="205"/>
                    <a:pt x="276" y="205"/>
                  </a:cubicBezTo>
                  <a:cubicBezTo>
                    <a:pt x="280" y="188"/>
                    <a:pt x="280" y="188"/>
                    <a:pt x="280" y="188"/>
                  </a:cubicBezTo>
                  <a:cubicBezTo>
                    <a:pt x="279" y="174"/>
                    <a:pt x="279" y="174"/>
                    <a:pt x="279" y="174"/>
                  </a:cubicBezTo>
                  <a:cubicBezTo>
                    <a:pt x="286" y="142"/>
                    <a:pt x="286" y="142"/>
                    <a:pt x="286" y="142"/>
                  </a:cubicBezTo>
                  <a:cubicBezTo>
                    <a:pt x="286" y="118"/>
                    <a:pt x="286" y="118"/>
                    <a:pt x="286" y="118"/>
                  </a:cubicBezTo>
                  <a:cubicBezTo>
                    <a:pt x="286" y="106"/>
                    <a:pt x="286" y="106"/>
                    <a:pt x="286" y="106"/>
                  </a:cubicBezTo>
                  <a:cubicBezTo>
                    <a:pt x="297" y="97"/>
                    <a:pt x="297" y="97"/>
                    <a:pt x="297" y="97"/>
                  </a:cubicBezTo>
                  <a:cubicBezTo>
                    <a:pt x="303" y="77"/>
                    <a:pt x="303" y="77"/>
                    <a:pt x="303" y="77"/>
                  </a:cubicBezTo>
                  <a:cubicBezTo>
                    <a:pt x="317" y="59"/>
                    <a:pt x="317" y="59"/>
                    <a:pt x="317" y="59"/>
                  </a:cubicBezTo>
                  <a:cubicBezTo>
                    <a:pt x="317" y="46"/>
                    <a:pt x="317" y="46"/>
                    <a:pt x="317" y="46"/>
                  </a:cubicBezTo>
                  <a:cubicBezTo>
                    <a:pt x="315" y="22"/>
                    <a:pt x="315" y="22"/>
                    <a:pt x="315" y="22"/>
                  </a:cubicBezTo>
                  <a:cubicBezTo>
                    <a:pt x="313" y="20"/>
                    <a:pt x="313" y="20"/>
                    <a:pt x="313" y="20"/>
                  </a:cubicBezTo>
                  <a:cubicBezTo>
                    <a:pt x="298" y="20"/>
                    <a:pt x="298" y="20"/>
                    <a:pt x="298" y="20"/>
                  </a:cubicBezTo>
                  <a:cubicBezTo>
                    <a:pt x="304" y="4"/>
                    <a:pt x="304" y="4"/>
                    <a:pt x="304" y="4"/>
                  </a:cubicBezTo>
                  <a:lnTo>
                    <a:pt x="296" y="0"/>
                  </a:lnTo>
                  <a:close/>
                </a:path>
              </a:pathLst>
            </a:custGeom>
            <a:solidFill>
              <a:srgbClr val="F2F2F2"/>
            </a:solidFill>
            <a:ln w="3175" cmpd="sng">
              <a:solidFill>
                <a:schemeClr val="bg2">
                  <a:lumMod val="90000"/>
                </a:schemeClr>
              </a:solidFill>
              <a:prstDash val="solid"/>
              <a:round/>
              <a:headEnd/>
              <a:tailEnd/>
            </a:ln>
            <a:effectLst/>
          </p:spPr>
          <p:txBody>
            <a:bodyPr/>
            <a:lstStyle/>
            <a:p>
              <a:pPr defTabSz="986912"/>
              <a:endParaRPr lang="en-US" sz="1943" kern="0" dirty="0">
                <a:solidFill>
                  <a:sysClr val="windowText" lastClr="000000"/>
                </a:solidFill>
              </a:endParaRPr>
            </a:p>
          </p:txBody>
        </p:sp>
        <p:sp>
          <p:nvSpPr>
            <p:cNvPr id="249" name="Freeform 13">
              <a:extLst>
                <a:ext uri="{FF2B5EF4-FFF2-40B4-BE49-F238E27FC236}">
                  <a16:creationId xmlns:a16="http://schemas.microsoft.com/office/drawing/2014/main" id="{ACE3BF85-16B8-0CFC-B676-E661F35DC1B5}"/>
                </a:ext>
              </a:extLst>
            </p:cNvPr>
            <p:cNvSpPr>
              <a:spLocks/>
            </p:cNvSpPr>
            <p:nvPr/>
          </p:nvSpPr>
          <p:spPr bwMode="auto">
            <a:xfrm>
              <a:off x="3797300" y="414338"/>
              <a:ext cx="973138" cy="771525"/>
            </a:xfrm>
            <a:custGeom>
              <a:avLst/>
              <a:gdLst/>
              <a:ahLst/>
              <a:cxnLst>
                <a:cxn ang="0">
                  <a:pos x="368" y="1"/>
                </a:cxn>
                <a:cxn ang="0">
                  <a:pos x="346" y="23"/>
                </a:cxn>
                <a:cxn ang="0">
                  <a:pos x="341" y="61"/>
                </a:cxn>
                <a:cxn ang="0">
                  <a:pos x="320" y="67"/>
                </a:cxn>
                <a:cxn ang="0">
                  <a:pos x="319" y="100"/>
                </a:cxn>
                <a:cxn ang="0">
                  <a:pos x="317" y="143"/>
                </a:cxn>
                <a:cxn ang="0">
                  <a:pos x="294" y="165"/>
                </a:cxn>
                <a:cxn ang="0">
                  <a:pos x="270" y="176"/>
                </a:cxn>
                <a:cxn ang="0">
                  <a:pos x="249" y="176"/>
                </a:cxn>
                <a:cxn ang="0">
                  <a:pos x="255" y="144"/>
                </a:cxn>
                <a:cxn ang="0">
                  <a:pos x="234" y="149"/>
                </a:cxn>
                <a:cxn ang="0">
                  <a:pos x="189" y="159"/>
                </a:cxn>
                <a:cxn ang="0">
                  <a:pos x="152" y="160"/>
                </a:cxn>
                <a:cxn ang="0">
                  <a:pos x="112" y="154"/>
                </a:cxn>
                <a:cxn ang="0">
                  <a:pos x="106" y="216"/>
                </a:cxn>
                <a:cxn ang="0">
                  <a:pos x="66" y="227"/>
                </a:cxn>
                <a:cxn ang="0">
                  <a:pos x="48" y="223"/>
                </a:cxn>
                <a:cxn ang="0">
                  <a:pos x="20" y="229"/>
                </a:cxn>
                <a:cxn ang="0">
                  <a:pos x="25" y="260"/>
                </a:cxn>
                <a:cxn ang="0">
                  <a:pos x="0" y="255"/>
                </a:cxn>
                <a:cxn ang="0">
                  <a:pos x="33" y="290"/>
                </a:cxn>
                <a:cxn ang="0">
                  <a:pos x="58" y="332"/>
                </a:cxn>
                <a:cxn ang="0">
                  <a:pos x="66" y="357"/>
                </a:cxn>
                <a:cxn ang="0">
                  <a:pos x="86" y="354"/>
                </a:cxn>
                <a:cxn ang="0">
                  <a:pos x="114" y="350"/>
                </a:cxn>
                <a:cxn ang="0">
                  <a:pos x="173" y="361"/>
                </a:cxn>
                <a:cxn ang="0">
                  <a:pos x="202" y="360"/>
                </a:cxn>
                <a:cxn ang="0">
                  <a:pos x="228" y="359"/>
                </a:cxn>
                <a:cxn ang="0">
                  <a:pos x="245" y="356"/>
                </a:cxn>
                <a:cxn ang="0">
                  <a:pos x="239" y="337"/>
                </a:cxn>
                <a:cxn ang="0">
                  <a:pos x="257" y="334"/>
                </a:cxn>
                <a:cxn ang="0">
                  <a:pos x="289" y="325"/>
                </a:cxn>
                <a:cxn ang="0">
                  <a:pos x="291" y="345"/>
                </a:cxn>
                <a:cxn ang="0">
                  <a:pos x="308" y="347"/>
                </a:cxn>
                <a:cxn ang="0">
                  <a:pos x="330" y="337"/>
                </a:cxn>
                <a:cxn ang="0">
                  <a:pos x="351" y="304"/>
                </a:cxn>
                <a:cxn ang="0">
                  <a:pos x="370" y="300"/>
                </a:cxn>
                <a:cxn ang="0">
                  <a:pos x="360" y="293"/>
                </a:cxn>
                <a:cxn ang="0">
                  <a:pos x="370" y="275"/>
                </a:cxn>
                <a:cxn ang="0">
                  <a:pos x="384" y="254"/>
                </a:cxn>
                <a:cxn ang="0">
                  <a:pos x="427" y="212"/>
                </a:cxn>
                <a:cxn ang="0">
                  <a:pos x="446" y="202"/>
                </a:cxn>
                <a:cxn ang="0">
                  <a:pos x="466" y="183"/>
                </a:cxn>
                <a:cxn ang="0">
                  <a:pos x="458" y="170"/>
                </a:cxn>
                <a:cxn ang="0">
                  <a:pos x="429" y="154"/>
                </a:cxn>
                <a:cxn ang="0">
                  <a:pos x="413" y="157"/>
                </a:cxn>
                <a:cxn ang="0">
                  <a:pos x="410" y="126"/>
                </a:cxn>
                <a:cxn ang="0">
                  <a:pos x="406" y="84"/>
                </a:cxn>
                <a:cxn ang="0">
                  <a:pos x="421" y="45"/>
                </a:cxn>
                <a:cxn ang="0">
                  <a:pos x="416" y="26"/>
                </a:cxn>
                <a:cxn ang="0">
                  <a:pos x="400" y="7"/>
                </a:cxn>
                <a:cxn ang="0">
                  <a:pos x="382" y="0"/>
                </a:cxn>
              </a:cxnLst>
              <a:rect l="0" t="0" r="r" b="b"/>
              <a:pathLst>
                <a:path w="466" h="369">
                  <a:moveTo>
                    <a:pt x="382" y="0"/>
                  </a:moveTo>
                  <a:cubicBezTo>
                    <a:pt x="368" y="1"/>
                    <a:pt x="368" y="1"/>
                    <a:pt x="368" y="1"/>
                  </a:cubicBezTo>
                  <a:cubicBezTo>
                    <a:pt x="349" y="7"/>
                    <a:pt x="349" y="7"/>
                    <a:pt x="349" y="7"/>
                  </a:cubicBezTo>
                  <a:cubicBezTo>
                    <a:pt x="346" y="23"/>
                    <a:pt x="346" y="23"/>
                    <a:pt x="346" y="23"/>
                  </a:cubicBezTo>
                  <a:cubicBezTo>
                    <a:pt x="341" y="45"/>
                    <a:pt x="341" y="45"/>
                    <a:pt x="341" y="45"/>
                  </a:cubicBezTo>
                  <a:cubicBezTo>
                    <a:pt x="341" y="61"/>
                    <a:pt x="341" y="61"/>
                    <a:pt x="341" y="61"/>
                  </a:cubicBezTo>
                  <a:cubicBezTo>
                    <a:pt x="338" y="66"/>
                    <a:pt x="338" y="66"/>
                    <a:pt x="338" y="66"/>
                  </a:cubicBezTo>
                  <a:cubicBezTo>
                    <a:pt x="320" y="67"/>
                    <a:pt x="320" y="67"/>
                    <a:pt x="320" y="67"/>
                  </a:cubicBezTo>
                  <a:cubicBezTo>
                    <a:pt x="313" y="76"/>
                    <a:pt x="313" y="76"/>
                    <a:pt x="313" y="76"/>
                  </a:cubicBezTo>
                  <a:cubicBezTo>
                    <a:pt x="319" y="100"/>
                    <a:pt x="319" y="100"/>
                    <a:pt x="319" y="100"/>
                  </a:cubicBezTo>
                  <a:cubicBezTo>
                    <a:pt x="317" y="136"/>
                    <a:pt x="317" y="136"/>
                    <a:pt x="317" y="136"/>
                  </a:cubicBezTo>
                  <a:cubicBezTo>
                    <a:pt x="317" y="143"/>
                    <a:pt x="317" y="143"/>
                    <a:pt x="317" y="143"/>
                  </a:cubicBezTo>
                  <a:cubicBezTo>
                    <a:pt x="318" y="155"/>
                    <a:pt x="318" y="155"/>
                    <a:pt x="318" y="155"/>
                  </a:cubicBezTo>
                  <a:cubicBezTo>
                    <a:pt x="294" y="165"/>
                    <a:pt x="294" y="165"/>
                    <a:pt x="294" y="165"/>
                  </a:cubicBezTo>
                  <a:cubicBezTo>
                    <a:pt x="284" y="184"/>
                    <a:pt x="284" y="184"/>
                    <a:pt x="284" y="184"/>
                  </a:cubicBezTo>
                  <a:cubicBezTo>
                    <a:pt x="270" y="176"/>
                    <a:pt x="270" y="176"/>
                    <a:pt x="270" y="176"/>
                  </a:cubicBezTo>
                  <a:cubicBezTo>
                    <a:pt x="262" y="178"/>
                    <a:pt x="262" y="178"/>
                    <a:pt x="262" y="178"/>
                  </a:cubicBezTo>
                  <a:cubicBezTo>
                    <a:pt x="249" y="176"/>
                    <a:pt x="249" y="176"/>
                    <a:pt x="249" y="176"/>
                  </a:cubicBezTo>
                  <a:cubicBezTo>
                    <a:pt x="244" y="164"/>
                    <a:pt x="244" y="164"/>
                    <a:pt x="244" y="164"/>
                  </a:cubicBezTo>
                  <a:cubicBezTo>
                    <a:pt x="255" y="144"/>
                    <a:pt x="255" y="144"/>
                    <a:pt x="255" y="144"/>
                  </a:cubicBezTo>
                  <a:cubicBezTo>
                    <a:pt x="249" y="134"/>
                    <a:pt x="249" y="134"/>
                    <a:pt x="249" y="134"/>
                  </a:cubicBezTo>
                  <a:cubicBezTo>
                    <a:pt x="234" y="149"/>
                    <a:pt x="234" y="149"/>
                    <a:pt x="234" y="149"/>
                  </a:cubicBezTo>
                  <a:cubicBezTo>
                    <a:pt x="218" y="143"/>
                    <a:pt x="218" y="143"/>
                    <a:pt x="218" y="143"/>
                  </a:cubicBezTo>
                  <a:cubicBezTo>
                    <a:pt x="189" y="159"/>
                    <a:pt x="189" y="159"/>
                    <a:pt x="189" y="159"/>
                  </a:cubicBezTo>
                  <a:cubicBezTo>
                    <a:pt x="157" y="155"/>
                    <a:pt x="157" y="155"/>
                    <a:pt x="157" y="155"/>
                  </a:cubicBezTo>
                  <a:cubicBezTo>
                    <a:pt x="152" y="160"/>
                    <a:pt x="152" y="160"/>
                    <a:pt x="152" y="160"/>
                  </a:cubicBezTo>
                  <a:cubicBezTo>
                    <a:pt x="125" y="157"/>
                    <a:pt x="125" y="157"/>
                    <a:pt x="125" y="157"/>
                  </a:cubicBezTo>
                  <a:cubicBezTo>
                    <a:pt x="112" y="154"/>
                    <a:pt x="112" y="154"/>
                    <a:pt x="112" y="154"/>
                  </a:cubicBezTo>
                  <a:cubicBezTo>
                    <a:pt x="103" y="190"/>
                    <a:pt x="103" y="190"/>
                    <a:pt x="103" y="190"/>
                  </a:cubicBezTo>
                  <a:cubicBezTo>
                    <a:pt x="106" y="216"/>
                    <a:pt x="106" y="216"/>
                    <a:pt x="106" y="216"/>
                  </a:cubicBezTo>
                  <a:cubicBezTo>
                    <a:pt x="96" y="226"/>
                    <a:pt x="96" y="226"/>
                    <a:pt x="96" y="226"/>
                  </a:cubicBezTo>
                  <a:cubicBezTo>
                    <a:pt x="66" y="227"/>
                    <a:pt x="66" y="227"/>
                    <a:pt x="66" y="227"/>
                  </a:cubicBezTo>
                  <a:cubicBezTo>
                    <a:pt x="59" y="234"/>
                    <a:pt x="59" y="234"/>
                    <a:pt x="59" y="234"/>
                  </a:cubicBezTo>
                  <a:cubicBezTo>
                    <a:pt x="48" y="223"/>
                    <a:pt x="48" y="223"/>
                    <a:pt x="48" y="223"/>
                  </a:cubicBezTo>
                  <a:cubicBezTo>
                    <a:pt x="25" y="225"/>
                    <a:pt x="25" y="225"/>
                    <a:pt x="25" y="225"/>
                  </a:cubicBezTo>
                  <a:cubicBezTo>
                    <a:pt x="20" y="229"/>
                    <a:pt x="20" y="229"/>
                    <a:pt x="20" y="229"/>
                  </a:cubicBezTo>
                  <a:cubicBezTo>
                    <a:pt x="33" y="255"/>
                    <a:pt x="33" y="255"/>
                    <a:pt x="33" y="255"/>
                  </a:cubicBezTo>
                  <a:cubicBezTo>
                    <a:pt x="25" y="260"/>
                    <a:pt x="25" y="260"/>
                    <a:pt x="25" y="260"/>
                  </a:cubicBezTo>
                  <a:cubicBezTo>
                    <a:pt x="2" y="254"/>
                    <a:pt x="2" y="254"/>
                    <a:pt x="2" y="254"/>
                  </a:cubicBezTo>
                  <a:cubicBezTo>
                    <a:pt x="2" y="254"/>
                    <a:pt x="0" y="255"/>
                    <a:pt x="0" y="255"/>
                  </a:cubicBezTo>
                  <a:cubicBezTo>
                    <a:pt x="6" y="275"/>
                    <a:pt x="6" y="275"/>
                    <a:pt x="6" y="275"/>
                  </a:cubicBezTo>
                  <a:cubicBezTo>
                    <a:pt x="33" y="290"/>
                    <a:pt x="33" y="290"/>
                    <a:pt x="33" y="290"/>
                  </a:cubicBezTo>
                  <a:cubicBezTo>
                    <a:pt x="35" y="312"/>
                    <a:pt x="35" y="312"/>
                    <a:pt x="35" y="312"/>
                  </a:cubicBezTo>
                  <a:cubicBezTo>
                    <a:pt x="58" y="332"/>
                    <a:pt x="58" y="332"/>
                    <a:pt x="58" y="332"/>
                  </a:cubicBezTo>
                  <a:cubicBezTo>
                    <a:pt x="66" y="356"/>
                    <a:pt x="66" y="356"/>
                    <a:pt x="66" y="356"/>
                  </a:cubicBezTo>
                  <a:cubicBezTo>
                    <a:pt x="66" y="357"/>
                    <a:pt x="66" y="357"/>
                    <a:pt x="66" y="357"/>
                  </a:cubicBezTo>
                  <a:cubicBezTo>
                    <a:pt x="69" y="355"/>
                    <a:pt x="69" y="355"/>
                    <a:pt x="69" y="355"/>
                  </a:cubicBezTo>
                  <a:cubicBezTo>
                    <a:pt x="86" y="354"/>
                    <a:pt x="86" y="354"/>
                    <a:pt x="86" y="354"/>
                  </a:cubicBezTo>
                  <a:cubicBezTo>
                    <a:pt x="101" y="349"/>
                    <a:pt x="101" y="349"/>
                    <a:pt x="101" y="349"/>
                  </a:cubicBezTo>
                  <a:cubicBezTo>
                    <a:pt x="114" y="350"/>
                    <a:pt x="114" y="350"/>
                    <a:pt x="114" y="350"/>
                  </a:cubicBezTo>
                  <a:cubicBezTo>
                    <a:pt x="136" y="369"/>
                    <a:pt x="136" y="369"/>
                    <a:pt x="136" y="369"/>
                  </a:cubicBezTo>
                  <a:cubicBezTo>
                    <a:pt x="173" y="361"/>
                    <a:pt x="173" y="361"/>
                    <a:pt x="173" y="361"/>
                  </a:cubicBezTo>
                  <a:cubicBezTo>
                    <a:pt x="191" y="366"/>
                    <a:pt x="191" y="366"/>
                    <a:pt x="191" y="366"/>
                  </a:cubicBezTo>
                  <a:cubicBezTo>
                    <a:pt x="202" y="360"/>
                    <a:pt x="202" y="360"/>
                    <a:pt x="202" y="360"/>
                  </a:cubicBezTo>
                  <a:cubicBezTo>
                    <a:pt x="222" y="362"/>
                    <a:pt x="222" y="362"/>
                    <a:pt x="222" y="362"/>
                  </a:cubicBezTo>
                  <a:cubicBezTo>
                    <a:pt x="228" y="359"/>
                    <a:pt x="228" y="359"/>
                    <a:pt x="228" y="359"/>
                  </a:cubicBezTo>
                  <a:cubicBezTo>
                    <a:pt x="240" y="361"/>
                    <a:pt x="240" y="361"/>
                    <a:pt x="240" y="361"/>
                  </a:cubicBezTo>
                  <a:cubicBezTo>
                    <a:pt x="245" y="356"/>
                    <a:pt x="245" y="356"/>
                    <a:pt x="245" y="356"/>
                  </a:cubicBezTo>
                  <a:cubicBezTo>
                    <a:pt x="233" y="348"/>
                    <a:pt x="233" y="348"/>
                    <a:pt x="233" y="348"/>
                  </a:cubicBezTo>
                  <a:cubicBezTo>
                    <a:pt x="239" y="337"/>
                    <a:pt x="239" y="337"/>
                    <a:pt x="239" y="337"/>
                  </a:cubicBezTo>
                  <a:cubicBezTo>
                    <a:pt x="261" y="342"/>
                    <a:pt x="261" y="342"/>
                    <a:pt x="261" y="342"/>
                  </a:cubicBezTo>
                  <a:cubicBezTo>
                    <a:pt x="257" y="334"/>
                    <a:pt x="257" y="334"/>
                    <a:pt x="257" y="334"/>
                  </a:cubicBezTo>
                  <a:cubicBezTo>
                    <a:pt x="278" y="333"/>
                    <a:pt x="278" y="333"/>
                    <a:pt x="278" y="333"/>
                  </a:cubicBezTo>
                  <a:cubicBezTo>
                    <a:pt x="289" y="325"/>
                    <a:pt x="289" y="325"/>
                    <a:pt x="289" y="325"/>
                  </a:cubicBezTo>
                  <a:cubicBezTo>
                    <a:pt x="297" y="329"/>
                    <a:pt x="297" y="329"/>
                    <a:pt x="297" y="329"/>
                  </a:cubicBezTo>
                  <a:cubicBezTo>
                    <a:pt x="291" y="345"/>
                    <a:pt x="291" y="345"/>
                    <a:pt x="291" y="345"/>
                  </a:cubicBezTo>
                  <a:cubicBezTo>
                    <a:pt x="306" y="345"/>
                    <a:pt x="306" y="345"/>
                    <a:pt x="306" y="345"/>
                  </a:cubicBezTo>
                  <a:cubicBezTo>
                    <a:pt x="308" y="347"/>
                    <a:pt x="308" y="347"/>
                    <a:pt x="308" y="347"/>
                  </a:cubicBezTo>
                  <a:cubicBezTo>
                    <a:pt x="308" y="347"/>
                    <a:pt x="308" y="347"/>
                    <a:pt x="308" y="347"/>
                  </a:cubicBezTo>
                  <a:cubicBezTo>
                    <a:pt x="330" y="337"/>
                    <a:pt x="330" y="337"/>
                    <a:pt x="330" y="337"/>
                  </a:cubicBezTo>
                  <a:cubicBezTo>
                    <a:pt x="341" y="315"/>
                    <a:pt x="341" y="315"/>
                    <a:pt x="341" y="315"/>
                  </a:cubicBezTo>
                  <a:cubicBezTo>
                    <a:pt x="351" y="304"/>
                    <a:pt x="351" y="304"/>
                    <a:pt x="351" y="304"/>
                  </a:cubicBezTo>
                  <a:cubicBezTo>
                    <a:pt x="369" y="300"/>
                    <a:pt x="369" y="300"/>
                    <a:pt x="369" y="300"/>
                  </a:cubicBezTo>
                  <a:cubicBezTo>
                    <a:pt x="370" y="300"/>
                    <a:pt x="370" y="300"/>
                    <a:pt x="370" y="300"/>
                  </a:cubicBezTo>
                  <a:cubicBezTo>
                    <a:pt x="364" y="294"/>
                    <a:pt x="364" y="294"/>
                    <a:pt x="364" y="294"/>
                  </a:cubicBezTo>
                  <a:cubicBezTo>
                    <a:pt x="360" y="293"/>
                    <a:pt x="360" y="293"/>
                    <a:pt x="360" y="293"/>
                  </a:cubicBezTo>
                  <a:cubicBezTo>
                    <a:pt x="361" y="286"/>
                    <a:pt x="361" y="286"/>
                    <a:pt x="361" y="286"/>
                  </a:cubicBezTo>
                  <a:cubicBezTo>
                    <a:pt x="370" y="275"/>
                    <a:pt x="370" y="275"/>
                    <a:pt x="370" y="275"/>
                  </a:cubicBezTo>
                  <a:cubicBezTo>
                    <a:pt x="373" y="264"/>
                    <a:pt x="373" y="264"/>
                    <a:pt x="373" y="264"/>
                  </a:cubicBezTo>
                  <a:cubicBezTo>
                    <a:pt x="384" y="254"/>
                    <a:pt x="384" y="254"/>
                    <a:pt x="384" y="254"/>
                  </a:cubicBezTo>
                  <a:cubicBezTo>
                    <a:pt x="411" y="229"/>
                    <a:pt x="411" y="229"/>
                    <a:pt x="411" y="229"/>
                  </a:cubicBezTo>
                  <a:cubicBezTo>
                    <a:pt x="427" y="212"/>
                    <a:pt x="427" y="212"/>
                    <a:pt x="427" y="212"/>
                  </a:cubicBezTo>
                  <a:cubicBezTo>
                    <a:pt x="432" y="212"/>
                    <a:pt x="432" y="212"/>
                    <a:pt x="432" y="212"/>
                  </a:cubicBezTo>
                  <a:cubicBezTo>
                    <a:pt x="446" y="202"/>
                    <a:pt x="446" y="202"/>
                    <a:pt x="446" y="202"/>
                  </a:cubicBezTo>
                  <a:cubicBezTo>
                    <a:pt x="460" y="190"/>
                    <a:pt x="460" y="190"/>
                    <a:pt x="460" y="190"/>
                  </a:cubicBezTo>
                  <a:cubicBezTo>
                    <a:pt x="466" y="183"/>
                    <a:pt x="466" y="183"/>
                    <a:pt x="466" y="183"/>
                  </a:cubicBezTo>
                  <a:cubicBezTo>
                    <a:pt x="466" y="183"/>
                    <a:pt x="466" y="183"/>
                    <a:pt x="466" y="183"/>
                  </a:cubicBezTo>
                  <a:cubicBezTo>
                    <a:pt x="458" y="170"/>
                    <a:pt x="458" y="170"/>
                    <a:pt x="458" y="170"/>
                  </a:cubicBezTo>
                  <a:cubicBezTo>
                    <a:pt x="446" y="170"/>
                    <a:pt x="446" y="170"/>
                    <a:pt x="446" y="170"/>
                  </a:cubicBezTo>
                  <a:cubicBezTo>
                    <a:pt x="429" y="154"/>
                    <a:pt x="429" y="154"/>
                    <a:pt x="429" y="154"/>
                  </a:cubicBezTo>
                  <a:cubicBezTo>
                    <a:pt x="423" y="166"/>
                    <a:pt x="423" y="166"/>
                    <a:pt x="423" y="166"/>
                  </a:cubicBezTo>
                  <a:cubicBezTo>
                    <a:pt x="413" y="157"/>
                    <a:pt x="413" y="157"/>
                    <a:pt x="413" y="157"/>
                  </a:cubicBezTo>
                  <a:cubicBezTo>
                    <a:pt x="402" y="147"/>
                    <a:pt x="402" y="147"/>
                    <a:pt x="402" y="147"/>
                  </a:cubicBezTo>
                  <a:cubicBezTo>
                    <a:pt x="410" y="126"/>
                    <a:pt x="410" y="126"/>
                    <a:pt x="410" y="126"/>
                  </a:cubicBezTo>
                  <a:cubicBezTo>
                    <a:pt x="419" y="103"/>
                    <a:pt x="419" y="103"/>
                    <a:pt x="419" y="103"/>
                  </a:cubicBezTo>
                  <a:cubicBezTo>
                    <a:pt x="406" y="84"/>
                    <a:pt x="406" y="84"/>
                    <a:pt x="406" y="84"/>
                  </a:cubicBezTo>
                  <a:cubicBezTo>
                    <a:pt x="407" y="62"/>
                    <a:pt x="407" y="62"/>
                    <a:pt x="407" y="62"/>
                  </a:cubicBezTo>
                  <a:cubicBezTo>
                    <a:pt x="421" y="45"/>
                    <a:pt x="421" y="45"/>
                    <a:pt x="421" y="45"/>
                  </a:cubicBezTo>
                  <a:cubicBezTo>
                    <a:pt x="424" y="31"/>
                    <a:pt x="424" y="31"/>
                    <a:pt x="424" y="31"/>
                  </a:cubicBezTo>
                  <a:cubicBezTo>
                    <a:pt x="416" y="26"/>
                    <a:pt x="416" y="26"/>
                    <a:pt x="416" y="26"/>
                  </a:cubicBezTo>
                  <a:cubicBezTo>
                    <a:pt x="408" y="7"/>
                    <a:pt x="408" y="7"/>
                    <a:pt x="408" y="7"/>
                  </a:cubicBezTo>
                  <a:cubicBezTo>
                    <a:pt x="400" y="7"/>
                    <a:pt x="400" y="7"/>
                    <a:pt x="400" y="7"/>
                  </a:cubicBezTo>
                  <a:cubicBezTo>
                    <a:pt x="384" y="12"/>
                    <a:pt x="384" y="12"/>
                    <a:pt x="384" y="12"/>
                  </a:cubicBezTo>
                  <a:lnTo>
                    <a:pt x="382" y="0"/>
                  </a:lnTo>
                  <a:close/>
                </a:path>
              </a:pathLst>
            </a:custGeom>
            <a:solidFill>
              <a:srgbClr val="F2F2F2"/>
            </a:solidFill>
            <a:ln w="3175" cmpd="sng">
              <a:solidFill>
                <a:schemeClr val="bg2">
                  <a:lumMod val="90000"/>
                </a:schemeClr>
              </a:solidFill>
              <a:prstDash val="solid"/>
              <a:round/>
              <a:headEnd/>
              <a:tailEnd/>
            </a:ln>
            <a:effectLst/>
          </p:spPr>
          <p:txBody>
            <a:bodyPr/>
            <a:lstStyle/>
            <a:p>
              <a:pPr defTabSz="986912"/>
              <a:endParaRPr lang="en-US" sz="1943" kern="0">
                <a:solidFill>
                  <a:sysClr val="windowText" lastClr="000000"/>
                </a:solidFill>
              </a:endParaRPr>
            </a:p>
          </p:txBody>
        </p:sp>
        <p:sp>
          <p:nvSpPr>
            <p:cNvPr id="250" name="Freeform 14">
              <a:extLst>
                <a:ext uri="{FF2B5EF4-FFF2-40B4-BE49-F238E27FC236}">
                  <a16:creationId xmlns:a16="http://schemas.microsoft.com/office/drawing/2014/main" id="{65F28D1D-F821-200C-828A-931E67103BA5}"/>
                </a:ext>
              </a:extLst>
            </p:cNvPr>
            <p:cNvSpPr>
              <a:spLocks/>
            </p:cNvSpPr>
            <p:nvPr/>
          </p:nvSpPr>
          <p:spPr bwMode="auto">
            <a:xfrm>
              <a:off x="3659188" y="38100"/>
              <a:ext cx="936625" cy="919162"/>
            </a:xfrm>
            <a:custGeom>
              <a:avLst/>
              <a:gdLst/>
              <a:ahLst/>
              <a:cxnLst>
                <a:cxn ang="0">
                  <a:pos x="12" y="11"/>
                </a:cxn>
                <a:cxn ang="0">
                  <a:pos x="3" y="21"/>
                </a:cxn>
                <a:cxn ang="0">
                  <a:pos x="7" y="56"/>
                </a:cxn>
                <a:cxn ang="0">
                  <a:pos x="41" y="87"/>
                </a:cxn>
                <a:cxn ang="0">
                  <a:pos x="40" y="140"/>
                </a:cxn>
                <a:cxn ang="0">
                  <a:pos x="49" y="169"/>
                </a:cxn>
                <a:cxn ang="0">
                  <a:pos x="41" y="222"/>
                </a:cxn>
                <a:cxn ang="0">
                  <a:pos x="78" y="226"/>
                </a:cxn>
                <a:cxn ang="0">
                  <a:pos x="77" y="255"/>
                </a:cxn>
                <a:cxn ang="0">
                  <a:pos x="62" y="284"/>
                </a:cxn>
                <a:cxn ang="0">
                  <a:pos x="45" y="274"/>
                </a:cxn>
                <a:cxn ang="0">
                  <a:pos x="8" y="262"/>
                </a:cxn>
                <a:cxn ang="0">
                  <a:pos x="1" y="286"/>
                </a:cxn>
                <a:cxn ang="0">
                  <a:pos x="17" y="309"/>
                </a:cxn>
                <a:cxn ang="0">
                  <a:pos x="22" y="357"/>
                </a:cxn>
                <a:cxn ang="0">
                  <a:pos x="31" y="373"/>
                </a:cxn>
                <a:cxn ang="0">
                  <a:pos x="53" y="408"/>
                </a:cxn>
                <a:cxn ang="0">
                  <a:pos x="57" y="437"/>
                </a:cxn>
                <a:cxn ang="0">
                  <a:pos x="66" y="435"/>
                </a:cxn>
                <a:cxn ang="0">
                  <a:pos x="91" y="440"/>
                </a:cxn>
                <a:cxn ang="0">
                  <a:pos x="86" y="409"/>
                </a:cxn>
                <a:cxn ang="0">
                  <a:pos x="114" y="403"/>
                </a:cxn>
                <a:cxn ang="0">
                  <a:pos x="132" y="407"/>
                </a:cxn>
                <a:cxn ang="0">
                  <a:pos x="172" y="396"/>
                </a:cxn>
                <a:cxn ang="0">
                  <a:pos x="178" y="334"/>
                </a:cxn>
                <a:cxn ang="0">
                  <a:pos x="218" y="340"/>
                </a:cxn>
                <a:cxn ang="0">
                  <a:pos x="255" y="339"/>
                </a:cxn>
                <a:cxn ang="0">
                  <a:pos x="300" y="329"/>
                </a:cxn>
                <a:cxn ang="0">
                  <a:pos x="321" y="324"/>
                </a:cxn>
                <a:cxn ang="0">
                  <a:pos x="315" y="356"/>
                </a:cxn>
                <a:cxn ang="0">
                  <a:pos x="336" y="356"/>
                </a:cxn>
                <a:cxn ang="0">
                  <a:pos x="360" y="345"/>
                </a:cxn>
                <a:cxn ang="0">
                  <a:pos x="383" y="323"/>
                </a:cxn>
                <a:cxn ang="0">
                  <a:pos x="385" y="280"/>
                </a:cxn>
                <a:cxn ang="0">
                  <a:pos x="386" y="247"/>
                </a:cxn>
                <a:cxn ang="0">
                  <a:pos x="407" y="241"/>
                </a:cxn>
                <a:cxn ang="0">
                  <a:pos x="412" y="203"/>
                </a:cxn>
                <a:cxn ang="0">
                  <a:pos x="434" y="181"/>
                </a:cxn>
                <a:cxn ang="0">
                  <a:pos x="445" y="164"/>
                </a:cxn>
                <a:cxn ang="0">
                  <a:pos x="406" y="148"/>
                </a:cxn>
                <a:cxn ang="0">
                  <a:pos x="379" y="123"/>
                </a:cxn>
                <a:cxn ang="0">
                  <a:pos x="356" y="107"/>
                </a:cxn>
                <a:cxn ang="0">
                  <a:pos x="317" y="65"/>
                </a:cxn>
                <a:cxn ang="0">
                  <a:pos x="302" y="93"/>
                </a:cxn>
                <a:cxn ang="0">
                  <a:pos x="279" y="102"/>
                </a:cxn>
                <a:cxn ang="0">
                  <a:pos x="239" y="87"/>
                </a:cxn>
                <a:cxn ang="0">
                  <a:pos x="217" y="95"/>
                </a:cxn>
                <a:cxn ang="0">
                  <a:pos x="188" y="113"/>
                </a:cxn>
                <a:cxn ang="0">
                  <a:pos x="168" y="107"/>
                </a:cxn>
                <a:cxn ang="0">
                  <a:pos x="146" y="92"/>
                </a:cxn>
                <a:cxn ang="0">
                  <a:pos x="129" y="82"/>
                </a:cxn>
                <a:cxn ang="0">
                  <a:pos x="113" y="56"/>
                </a:cxn>
                <a:cxn ang="0">
                  <a:pos x="89" y="39"/>
                </a:cxn>
                <a:cxn ang="0">
                  <a:pos x="72" y="21"/>
                </a:cxn>
              </a:cxnLst>
              <a:rect l="0" t="0" r="r" b="b"/>
              <a:pathLst>
                <a:path w="448" h="440">
                  <a:moveTo>
                    <a:pt x="34" y="0"/>
                  </a:moveTo>
                  <a:cubicBezTo>
                    <a:pt x="12" y="11"/>
                    <a:pt x="12" y="11"/>
                    <a:pt x="12" y="11"/>
                  </a:cubicBezTo>
                  <a:cubicBezTo>
                    <a:pt x="8" y="21"/>
                    <a:pt x="8" y="21"/>
                    <a:pt x="8" y="21"/>
                  </a:cubicBezTo>
                  <a:cubicBezTo>
                    <a:pt x="3" y="21"/>
                    <a:pt x="3" y="21"/>
                    <a:pt x="3" y="21"/>
                  </a:cubicBezTo>
                  <a:cubicBezTo>
                    <a:pt x="3" y="21"/>
                    <a:pt x="3" y="21"/>
                    <a:pt x="3" y="21"/>
                  </a:cubicBezTo>
                  <a:cubicBezTo>
                    <a:pt x="7" y="56"/>
                    <a:pt x="7" y="56"/>
                    <a:pt x="7" y="56"/>
                  </a:cubicBezTo>
                  <a:cubicBezTo>
                    <a:pt x="27" y="73"/>
                    <a:pt x="27" y="73"/>
                    <a:pt x="27" y="73"/>
                  </a:cubicBezTo>
                  <a:cubicBezTo>
                    <a:pt x="41" y="87"/>
                    <a:pt x="41" y="87"/>
                    <a:pt x="41" y="87"/>
                  </a:cubicBezTo>
                  <a:cubicBezTo>
                    <a:pt x="36" y="121"/>
                    <a:pt x="36" y="121"/>
                    <a:pt x="36" y="121"/>
                  </a:cubicBezTo>
                  <a:cubicBezTo>
                    <a:pt x="40" y="140"/>
                    <a:pt x="40" y="140"/>
                    <a:pt x="40" y="140"/>
                  </a:cubicBezTo>
                  <a:cubicBezTo>
                    <a:pt x="39" y="147"/>
                    <a:pt x="39" y="147"/>
                    <a:pt x="39" y="147"/>
                  </a:cubicBezTo>
                  <a:cubicBezTo>
                    <a:pt x="49" y="169"/>
                    <a:pt x="49" y="169"/>
                    <a:pt x="49" y="169"/>
                  </a:cubicBezTo>
                  <a:cubicBezTo>
                    <a:pt x="39" y="213"/>
                    <a:pt x="39" y="213"/>
                    <a:pt x="39" y="213"/>
                  </a:cubicBezTo>
                  <a:cubicBezTo>
                    <a:pt x="41" y="222"/>
                    <a:pt x="41" y="222"/>
                    <a:pt x="41" y="222"/>
                  </a:cubicBezTo>
                  <a:cubicBezTo>
                    <a:pt x="62" y="220"/>
                    <a:pt x="62" y="220"/>
                    <a:pt x="62" y="220"/>
                  </a:cubicBezTo>
                  <a:cubicBezTo>
                    <a:pt x="78" y="226"/>
                    <a:pt x="78" y="226"/>
                    <a:pt x="78" y="226"/>
                  </a:cubicBezTo>
                  <a:cubicBezTo>
                    <a:pt x="84" y="246"/>
                    <a:pt x="84" y="246"/>
                    <a:pt x="84" y="246"/>
                  </a:cubicBezTo>
                  <a:cubicBezTo>
                    <a:pt x="77" y="255"/>
                    <a:pt x="77" y="255"/>
                    <a:pt x="77" y="255"/>
                  </a:cubicBezTo>
                  <a:cubicBezTo>
                    <a:pt x="74" y="267"/>
                    <a:pt x="74" y="267"/>
                    <a:pt x="74" y="267"/>
                  </a:cubicBezTo>
                  <a:cubicBezTo>
                    <a:pt x="62" y="284"/>
                    <a:pt x="62" y="284"/>
                    <a:pt x="62" y="284"/>
                  </a:cubicBezTo>
                  <a:cubicBezTo>
                    <a:pt x="55" y="286"/>
                    <a:pt x="55" y="286"/>
                    <a:pt x="55" y="286"/>
                  </a:cubicBezTo>
                  <a:cubicBezTo>
                    <a:pt x="45" y="274"/>
                    <a:pt x="45" y="274"/>
                    <a:pt x="45" y="274"/>
                  </a:cubicBezTo>
                  <a:cubicBezTo>
                    <a:pt x="19" y="266"/>
                    <a:pt x="19" y="266"/>
                    <a:pt x="19" y="266"/>
                  </a:cubicBezTo>
                  <a:cubicBezTo>
                    <a:pt x="8" y="262"/>
                    <a:pt x="8" y="262"/>
                    <a:pt x="8" y="262"/>
                  </a:cubicBezTo>
                  <a:cubicBezTo>
                    <a:pt x="11" y="281"/>
                    <a:pt x="11" y="281"/>
                    <a:pt x="11" y="281"/>
                  </a:cubicBezTo>
                  <a:cubicBezTo>
                    <a:pt x="1" y="286"/>
                    <a:pt x="1" y="286"/>
                    <a:pt x="1" y="286"/>
                  </a:cubicBezTo>
                  <a:cubicBezTo>
                    <a:pt x="0" y="296"/>
                    <a:pt x="0" y="296"/>
                    <a:pt x="0" y="296"/>
                  </a:cubicBezTo>
                  <a:cubicBezTo>
                    <a:pt x="17" y="309"/>
                    <a:pt x="17" y="309"/>
                    <a:pt x="17" y="309"/>
                  </a:cubicBezTo>
                  <a:cubicBezTo>
                    <a:pt x="29" y="342"/>
                    <a:pt x="29" y="342"/>
                    <a:pt x="29" y="342"/>
                  </a:cubicBezTo>
                  <a:cubicBezTo>
                    <a:pt x="22" y="357"/>
                    <a:pt x="22" y="357"/>
                    <a:pt x="22" y="357"/>
                  </a:cubicBezTo>
                  <a:cubicBezTo>
                    <a:pt x="22" y="357"/>
                    <a:pt x="20" y="362"/>
                    <a:pt x="19" y="364"/>
                  </a:cubicBezTo>
                  <a:cubicBezTo>
                    <a:pt x="31" y="373"/>
                    <a:pt x="31" y="373"/>
                    <a:pt x="31" y="373"/>
                  </a:cubicBezTo>
                  <a:cubicBezTo>
                    <a:pt x="47" y="378"/>
                    <a:pt x="47" y="378"/>
                    <a:pt x="47" y="378"/>
                  </a:cubicBezTo>
                  <a:cubicBezTo>
                    <a:pt x="53" y="408"/>
                    <a:pt x="53" y="408"/>
                    <a:pt x="53" y="408"/>
                  </a:cubicBezTo>
                  <a:cubicBezTo>
                    <a:pt x="39" y="431"/>
                    <a:pt x="39" y="431"/>
                    <a:pt x="39" y="431"/>
                  </a:cubicBezTo>
                  <a:cubicBezTo>
                    <a:pt x="57" y="437"/>
                    <a:pt x="57" y="437"/>
                    <a:pt x="57" y="437"/>
                  </a:cubicBezTo>
                  <a:cubicBezTo>
                    <a:pt x="66" y="434"/>
                    <a:pt x="66" y="434"/>
                    <a:pt x="66" y="434"/>
                  </a:cubicBezTo>
                  <a:cubicBezTo>
                    <a:pt x="66" y="435"/>
                    <a:pt x="66" y="435"/>
                    <a:pt x="66" y="435"/>
                  </a:cubicBezTo>
                  <a:cubicBezTo>
                    <a:pt x="66" y="435"/>
                    <a:pt x="68" y="434"/>
                    <a:pt x="68" y="434"/>
                  </a:cubicBezTo>
                  <a:cubicBezTo>
                    <a:pt x="91" y="440"/>
                    <a:pt x="91" y="440"/>
                    <a:pt x="91" y="440"/>
                  </a:cubicBezTo>
                  <a:cubicBezTo>
                    <a:pt x="99" y="435"/>
                    <a:pt x="99" y="435"/>
                    <a:pt x="99" y="435"/>
                  </a:cubicBezTo>
                  <a:cubicBezTo>
                    <a:pt x="86" y="409"/>
                    <a:pt x="86" y="409"/>
                    <a:pt x="86" y="409"/>
                  </a:cubicBezTo>
                  <a:cubicBezTo>
                    <a:pt x="91" y="405"/>
                    <a:pt x="91" y="405"/>
                    <a:pt x="91" y="405"/>
                  </a:cubicBezTo>
                  <a:cubicBezTo>
                    <a:pt x="114" y="403"/>
                    <a:pt x="114" y="403"/>
                    <a:pt x="114" y="403"/>
                  </a:cubicBezTo>
                  <a:cubicBezTo>
                    <a:pt x="125" y="414"/>
                    <a:pt x="125" y="414"/>
                    <a:pt x="125" y="414"/>
                  </a:cubicBezTo>
                  <a:cubicBezTo>
                    <a:pt x="132" y="407"/>
                    <a:pt x="132" y="407"/>
                    <a:pt x="132" y="407"/>
                  </a:cubicBezTo>
                  <a:cubicBezTo>
                    <a:pt x="162" y="406"/>
                    <a:pt x="162" y="406"/>
                    <a:pt x="162" y="406"/>
                  </a:cubicBezTo>
                  <a:cubicBezTo>
                    <a:pt x="172" y="396"/>
                    <a:pt x="172" y="396"/>
                    <a:pt x="172" y="396"/>
                  </a:cubicBezTo>
                  <a:cubicBezTo>
                    <a:pt x="169" y="370"/>
                    <a:pt x="169" y="370"/>
                    <a:pt x="169" y="370"/>
                  </a:cubicBezTo>
                  <a:cubicBezTo>
                    <a:pt x="178" y="334"/>
                    <a:pt x="178" y="334"/>
                    <a:pt x="178" y="334"/>
                  </a:cubicBezTo>
                  <a:cubicBezTo>
                    <a:pt x="191" y="337"/>
                    <a:pt x="191" y="337"/>
                    <a:pt x="191" y="337"/>
                  </a:cubicBezTo>
                  <a:cubicBezTo>
                    <a:pt x="218" y="340"/>
                    <a:pt x="218" y="340"/>
                    <a:pt x="218" y="340"/>
                  </a:cubicBezTo>
                  <a:cubicBezTo>
                    <a:pt x="223" y="335"/>
                    <a:pt x="223" y="335"/>
                    <a:pt x="223" y="335"/>
                  </a:cubicBezTo>
                  <a:cubicBezTo>
                    <a:pt x="255" y="339"/>
                    <a:pt x="255" y="339"/>
                    <a:pt x="255" y="339"/>
                  </a:cubicBezTo>
                  <a:cubicBezTo>
                    <a:pt x="284" y="323"/>
                    <a:pt x="284" y="323"/>
                    <a:pt x="284" y="323"/>
                  </a:cubicBezTo>
                  <a:cubicBezTo>
                    <a:pt x="300" y="329"/>
                    <a:pt x="300" y="329"/>
                    <a:pt x="300" y="329"/>
                  </a:cubicBezTo>
                  <a:cubicBezTo>
                    <a:pt x="315" y="314"/>
                    <a:pt x="315" y="314"/>
                    <a:pt x="315" y="314"/>
                  </a:cubicBezTo>
                  <a:cubicBezTo>
                    <a:pt x="321" y="324"/>
                    <a:pt x="321" y="324"/>
                    <a:pt x="321" y="324"/>
                  </a:cubicBezTo>
                  <a:cubicBezTo>
                    <a:pt x="310" y="344"/>
                    <a:pt x="310" y="344"/>
                    <a:pt x="310" y="344"/>
                  </a:cubicBezTo>
                  <a:cubicBezTo>
                    <a:pt x="315" y="356"/>
                    <a:pt x="315" y="356"/>
                    <a:pt x="315" y="356"/>
                  </a:cubicBezTo>
                  <a:cubicBezTo>
                    <a:pt x="328" y="358"/>
                    <a:pt x="328" y="358"/>
                    <a:pt x="328" y="358"/>
                  </a:cubicBezTo>
                  <a:cubicBezTo>
                    <a:pt x="336" y="356"/>
                    <a:pt x="336" y="356"/>
                    <a:pt x="336" y="356"/>
                  </a:cubicBezTo>
                  <a:cubicBezTo>
                    <a:pt x="350" y="364"/>
                    <a:pt x="350" y="364"/>
                    <a:pt x="350" y="364"/>
                  </a:cubicBezTo>
                  <a:cubicBezTo>
                    <a:pt x="360" y="345"/>
                    <a:pt x="360" y="345"/>
                    <a:pt x="360" y="345"/>
                  </a:cubicBezTo>
                  <a:cubicBezTo>
                    <a:pt x="384" y="335"/>
                    <a:pt x="384" y="335"/>
                    <a:pt x="384" y="335"/>
                  </a:cubicBezTo>
                  <a:cubicBezTo>
                    <a:pt x="383" y="323"/>
                    <a:pt x="383" y="323"/>
                    <a:pt x="383" y="323"/>
                  </a:cubicBezTo>
                  <a:cubicBezTo>
                    <a:pt x="383" y="316"/>
                    <a:pt x="383" y="316"/>
                    <a:pt x="383" y="316"/>
                  </a:cubicBezTo>
                  <a:cubicBezTo>
                    <a:pt x="385" y="280"/>
                    <a:pt x="385" y="280"/>
                    <a:pt x="385" y="280"/>
                  </a:cubicBezTo>
                  <a:cubicBezTo>
                    <a:pt x="379" y="256"/>
                    <a:pt x="379" y="256"/>
                    <a:pt x="379" y="256"/>
                  </a:cubicBezTo>
                  <a:cubicBezTo>
                    <a:pt x="386" y="247"/>
                    <a:pt x="386" y="247"/>
                    <a:pt x="386" y="247"/>
                  </a:cubicBezTo>
                  <a:cubicBezTo>
                    <a:pt x="404" y="246"/>
                    <a:pt x="404" y="246"/>
                    <a:pt x="404" y="246"/>
                  </a:cubicBezTo>
                  <a:cubicBezTo>
                    <a:pt x="407" y="241"/>
                    <a:pt x="407" y="241"/>
                    <a:pt x="407" y="241"/>
                  </a:cubicBezTo>
                  <a:cubicBezTo>
                    <a:pt x="407" y="225"/>
                    <a:pt x="407" y="225"/>
                    <a:pt x="407" y="225"/>
                  </a:cubicBezTo>
                  <a:cubicBezTo>
                    <a:pt x="412" y="203"/>
                    <a:pt x="412" y="203"/>
                    <a:pt x="412" y="203"/>
                  </a:cubicBezTo>
                  <a:cubicBezTo>
                    <a:pt x="415" y="187"/>
                    <a:pt x="415" y="187"/>
                    <a:pt x="415" y="187"/>
                  </a:cubicBezTo>
                  <a:cubicBezTo>
                    <a:pt x="434" y="181"/>
                    <a:pt x="434" y="181"/>
                    <a:pt x="434" y="181"/>
                  </a:cubicBezTo>
                  <a:cubicBezTo>
                    <a:pt x="448" y="180"/>
                    <a:pt x="448" y="180"/>
                    <a:pt x="448" y="180"/>
                  </a:cubicBezTo>
                  <a:cubicBezTo>
                    <a:pt x="445" y="164"/>
                    <a:pt x="445" y="164"/>
                    <a:pt x="445" y="164"/>
                  </a:cubicBezTo>
                  <a:cubicBezTo>
                    <a:pt x="429" y="158"/>
                    <a:pt x="429" y="158"/>
                    <a:pt x="429" y="158"/>
                  </a:cubicBezTo>
                  <a:cubicBezTo>
                    <a:pt x="406" y="148"/>
                    <a:pt x="406" y="148"/>
                    <a:pt x="406" y="148"/>
                  </a:cubicBezTo>
                  <a:cubicBezTo>
                    <a:pt x="396" y="135"/>
                    <a:pt x="396" y="135"/>
                    <a:pt x="396" y="135"/>
                  </a:cubicBezTo>
                  <a:cubicBezTo>
                    <a:pt x="379" y="123"/>
                    <a:pt x="379" y="123"/>
                    <a:pt x="379" y="123"/>
                  </a:cubicBezTo>
                  <a:cubicBezTo>
                    <a:pt x="372" y="109"/>
                    <a:pt x="372" y="109"/>
                    <a:pt x="372" y="109"/>
                  </a:cubicBezTo>
                  <a:cubicBezTo>
                    <a:pt x="356" y="107"/>
                    <a:pt x="356" y="107"/>
                    <a:pt x="356" y="107"/>
                  </a:cubicBezTo>
                  <a:cubicBezTo>
                    <a:pt x="356" y="80"/>
                    <a:pt x="356" y="80"/>
                    <a:pt x="356" y="80"/>
                  </a:cubicBezTo>
                  <a:cubicBezTo>
                    <a:pt x="317" y="65"/>
                    <a:pt x="317" y="65"/>
                    <a:pt x="317" y="65"/>
                  </a:cubicBezTo>
                  <a:cubicBezTo>
                    <a:pt x="315" y="75"/>
                    <a:pt x="315" y="75"/>
                    <a:pt x="315" y="75"/>
                  </a:cubicBezTo>
                  <a:cubicBezTo>
                    <a:pt x="302" y="93"/>
                    <a:pt x="302" y="93"/>
                    <a:pt x="302" y="93"/>
                  </a:cubicBezTo>
                  <a:cubicBezTo>
                    <a:pt x="290" y="106"/>
                    <a:pt x="290" y="106"/>
                    <a:pt x="290" y="106"/>
                  </a:cubicBezTo>
                  <a:cubicBezTo>
                    <a:pt x="279" y="102"/>
                    <a:pt x="279" y="102"/>
                    <a:pt x="279" y="102"/>
                  </a:cubicBezTo>
                  <a:cubicBezTo>
                    <a:pt x="261" y="87"/>
                    <a:pt x="261" y="87"/>
                    <a:pt x="261" y="87"/>
                  </a:cubicBezTo>
                  <a:cubicBezTo>
                    <a:pt x="239" y="87"/>
                    <a:pt x="239" y="87"/>
                    <a:pt x="239" y="87"/>
                  </a:cubicBezTo>
                  <a:cubicBezTo>
                    <a:pt x="228" y="79"/>
                    <a:pt x="228" y="79"/>
                    <a:pt x="228" y="79"/>
                  </a:cubicBezTo>
                  <a:cubicBezTo>
                    <a:pt x="217" y="95"/>
                    <a:pt x="217" y="95"/>
                    <a:pt x="217" y="95"/>
                  </a:cubicBezTo>
                  <a:cubicBezTo>
                    <a:pt x="201" y="108"/>
                    <a:pt x="201" y="108"/>
                    <a:pt x="201" y="108"/>
                  </a:cubicBezTo>
                  <a:cubicBezTo>
                    <a:pt x="188" y="113"/>
                    <a:pt x="188" y="113"/>
                    <a:pt x="188" y="113"/>
                  </a:cubicBezTo>
                  <a:cubicBezTo>
                    <a:pt x="183" y="104"/>
                    <a:pt x="183" y="104"/>
                    <a:pt x="183" y="104"/>
                  </a:cubicBezTo>
                  <a:cubicBezTo>
                    <a:pt x="168" y="107"/>
                    <a:pt x="168" y="107"/>
                    <a:pt x="168" y="107"/>
                  </a:cubicBezTo>
                  <a:cubicBezTo>
                    <a:pt x="161" y="95"/>
                    <a:pt x="161" y="95"/>
                    <a:pt x="161" y="95"/>
                  </a:cubicBezTo>
                  <a:cubicBezTo>
                    <a:pt x="146" y="92"/>
                    <a:pt x="146" y="92"/>
                    <a:pt x="146" y="92"/>
                  </a:cubicBezTo>
                  <a:cubicBezTo>
                    <a:pt x="145" y="82"/>
                    <a:pt x="145" y="82"/>
                    <a:pt x="145" y="82"/>
                  </a:cubicBezTo>
                  <a:cubicBezTo>
                    <a:pt x="129" y="82"/>
                    <a:pt x="129" y="82"/>
                    <a:pt x="129" y="82"/>
                  </a:cubicBezTo>
                  <a:cubicBezTo>
                    <a:pt x="113" y="73"/>
                    <a:pt x="113" y="73"/>
                    <a:pt x="113" y="73"/>
                  </a:cubicBezTo>
                  <a:cubicBezTo>
                    <a:pt x="113" y="56"/>
                    <a:pt x="113" y="56"/>
                    <a:pt x="113" y="56"/>
                  </a:cubicBezTo>
                  <a:cubicBezTo>
                    <a:pt x="102" y="42"/>
                    <a:pt x="102" y="42"/>
                    <a:pt x="102" y="42"/>
                  </a:cubicBezTo>
                  <a:cubicBezTo>
                    <a:pt x="89" y="39"/>
                    <a:pt x="89" y="39"/>
                    <a:pt x="89" y="39"/>
                  </a:cubicBezTo>
                  <a:cubicBezTo>
                    <a:pt x="84" y="30"/>
                    <a:pt x="84" y="30"/>
                    <a:pt x="84" y="30"/>
                  </a:cubicBezTo>
                  <a:cubicBezTo>
                    <a:pt x="72" y="21"/>
                    <a:pt x="72" y="21"/>
                    <a:pt x="72" y="21"/>
                  </a:cubicBezTo>
                  <a:lnTo>
                    <a:pt x="34"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251" name="Freeform 15">
              <a:extLst>
                <a:ext uri="{FF2B5EF4-FFF2-40B4-BE49-F238E27FC236}">
                  <a16:creationId xmlns:a16="http://schemas.microsoft.com/office/drawing/2014/main" id="{8DB69F4B-1710-DFCF-6AE1-42BB152ED1E0}"/>
                </a:ext>
              </a:extLst>
            </p:cNvPr>
            <p:cNvSpPr>
              <a:spLocks/>
            </p:cNvSpPr>
            <p:nvPr/>
          </p:nvSpPr>
          <p:spPr bwMode="auto">
            <a:xfrm>
              <a:off x="2571750" y="0"/>
              <a:ext cx="1263650" cy="815975"/>
            </a:xfrm>
            <a:custGeom>
              <a:avLst/>
              <a:gdLst/>
              <a:ahLst/>
              <a:cxnLst>
                <a:cxn ang="0">
                  <a:pos x="350" y="7"/>
                </a:cxn>
                <a:cxn ang="0">
                  <a:pos x="345" y="27"/>
                </a:cxn>
                <a:cxn ang="0">
                  <a:pos x="319" y="41"/>
                </a:cxn>
                <a:cxn ang="0">
                  <a:pos x="297" y="43"/>
                </a:cxn>
                <a:cxn ang="0">
                  <a:pos x="261" y="54"/>
                </a:cxn>
                <a:cxn ang="0">
                  <a:pos x="229" y="32"/>
                </a:cxn>
                <a:cxn ang="0">
                  <a:pos x="111" y="85"/>
                </a:cxn>
                <a:cxn ang="0">
                  <a:pos x="82" y="77"/>
                </a:cxn>
                <a:cxn ang="0">
                  <a:pos x="56" y="66"/>
                </a:cxn>
                <a:cxn ang="0">
                  <a:pos x="22" y="109"/>
                </a:cxn>
                <a:cxn ang="0">
                  <a:pos x="10" y="122"/>
                </a:cxn>
                <a:cxn ang="0">
                  <a:pos x="32" y="160"/>
                </a:cxn>
                <a:cxn ang="0">
                  <a:pos x="69" y="187"/>
                </a:cxn>
                <a:cxn ang="0">
                  <a:pos x="128" y="185"/>
                </a:cxn>
                <a:cxn ang="0">
                  <a:pos x="112" y="209"/>
                </a:cxn>
                <a:cxn ang="0">
                  <a:pos x="93" y="204"/>
                </a:cxn>
                <a:cxn ang="0">
                  <a:pos x="72" y="213"/>
                </a:cxn>
                <a:cxn ang="0">
                  <a:pos x="46" y="220"/>
                </a:cxn>
                <a:cxn ang="0">
                  <a:pos x="11" y="240"/>
                </a:cxn>
                <a:cxn ang="0">
                  <a:pos x="36" y="252"/>
                </a:cxn>
                <a:cxn ang="0">
                  <a:pos x="50" y="270"/>
                </a:cxn>
                <a:cxn ang="0">
                  <a:pos x="66" y="251"/>
                </a:cxn>
                <a:cxn ang="0">
                  <a:pos x="61" y="279"/>
                </a:cxn>
                <a:cxn ang="0">
                  <a:pos x="56" y="299"/>
                </a:cxn>
                <a:cxn ang="0">
                  <a:pos x="52" y="319"/>
                </a:cxn>
                <a:cxn ang="0">
                  <a:pos x="102" y="336"/>
                </a:cxn>
                <a:cxn ang="0">
                  <a:pos x="136" y="365"/>
                </a:cxn>
                <a:cxn ang="0">
                  <a:pos x="161" y="375"/>
                </a:cxn>
                <a:cxn ang="0">
                  <a:pos x="195" y="384"/>
                </a:cxn>
                <a:cxn ang="0">
                  <a:pos x="266" y="353"/>
                </a:cxn>
                <a:cxn ang="0">
                  <a:pos x="305" y="368"/>
                </a:cxn>
                <a:cxn ang="0">
                  <a:pos x="373" y="373"/>
                </a:cxn>
                <a:cxn ang="0">
                  <a:pos x="433" y="345"/>
                </a:cxn>
                <a:cxn ang="0">
                  <a:pos x="455" y="387"/>
                </a:cxn>
                <a:cxn ang="0">
                  <a:pos x="483" y="381"/>
                </a:cxn>
                <a:cxn ang="0">
                  <a:pos x="516" y="366"/>
                </a:cxn>
                <a:cxn ang="0">
                  <a:pos x="540" y="382"/>
                </a:cxn>
                <a:cxn ang="0">
                  <a:pos x="550" y="360"/>
                </a:cxn>
                <a:cxn ang="0">
                  <a:pos x="521" y="314"/>
                </a:cxn>
                <a:cxn ang="0">
                  <a:pos x="532" y="299"/>
                </a:cxn>
                <a:cxn ang="0">
                  <a:pos x="540" y="284"/>
                </a:cxn>
                <a:cxn ang="0">
                  <a:pos x="576" y="304"/>
                </a:cxn>
                <a:cxn ang="0">
                  <a:pos x="595" y="285"/>
                </a:cxn>
                <a:cxn ang="0">
                  <a:pos x="605" y="264"/>
                </a:cxn>
                <a:cxn ang="0">
                  <a:pos x="583" y="238"/>
                </a:cxn>
                <a:cxn ang="0">
                  <a:pos x="560" y="231"/>
                </a:cxn>
                <a:cxn ang="0">
                  <a:pos x="560" y="165"/>
                </a:cxn>
                <a:cxn ang="0">
                  <a:pos x="557" y="139"/>
                </a:cxn>
                <a:cxn ang="0">
                  <a:pos x="548" y="91"/>
                </a:cxn>
                <a:cxn ang="0">
                  <a:pos x="524" y="39"/>
                </a:cxn>
                <a:cxn ang="0">
                  <a:pos x="482" y="38"/>
                </a:cxn>
                <a:cxn ang="0">
                  <a:pos x="439" y="14"/>
                </a:cxn>
                <a:cxn ang="0">
                  <a:pos x="390" y="14"/>
                </a:cxn>
              </a:cxnLst>
              <a:rect l="0" t="0" r="r" b="b"/>
              <a:pathLst>
                <a:path w="605" h="390">
                  <a:moveTo>
                    <a:pt x="374" y="0"/>
                  </a:moveTo>
                  <a:cubicBezTo>
                    <a:pt x="350" y="7"/>
                    <a:pt x="350" y="7"/>
                    <a:pt x="350" y="7"/>
                  </a:cubicBezTo>
                  <a:cubicBezTo>
                    <a:pt x="340" y="20"/>
                    <a:pt x="340" y="20"/>
                    <a:pt x="340" y="20"/>
                  </a:cubicBezTo>
                  <a:cubicBezTo>
                    <a:pt x="345" y="27"/>
                    <a:pt x="345" y="27"/>
                    <a:pt x="345" y="27"/>
                  </a:cubicBezTo>
                  <a:cubicBezTo>
                    <a:pt x="338" y="39"/>
                    <a:pt x="338" y="39"/>
                    <a:pt x="338" y="39"/>
                  </a:cubicBezTo>
                  <a:cubicBezTo>
                    <a:pt x="319" y="41"/>
                    <a:pt x="319" y="41"/>
                    <a:pt x="319" y="41"/>
                  </a:cubicBezTo>
                  <a:cubicBezTo>
                    <a:pt x="311" y="52"/>
                    <a:pt x="311" y="52"/>
                    <a:pt x="311" y="52"/>
                  </a:cubicBezTo>
                  <a:cubicBezTo>
                    <a:pt x="297" y="43"/>
                    <a:pt x="297" y="43"/>
                    <a:pt x="297" y="43"/>
                  </a:cubicBezTo>
                  <a:cubicBezTo>
                    <a:pt x="285" y="52"/>
                    <a:pt x="285" y="52"/>
                    <a:pt x="285" y="52"/>
                  </a:cubicBezTo>
                  <a:cubicBezTo>
                    <a:pt x="261" y="54"/>
                    <a:pt x="261" y="54"/>
                    <a:pt x="261" y="54"/>
                  </a:cubicBezTo>
                  <a:cubicBezTo>
                    <a:pt x="246" y="37"/>
                    <a:pt x="246" y="37"/>
                    <a:pt x="246" y="37"/>
                  </a:cubicBezTo>
                  <a:cubicBezTo>
                    <a:pt x="246" y="37"/>
                    <a:pt x="234" y="33"/>
                    <a:pt x="229" y="32"/>
                  </a:cubicBezTo>
                  <a:cubicBezTo>
                    <a:pt x="224" y="31"/>
                    <a:pt x="222" y="44"/>
                    <a:pt x="222" y="44"/>
                  </a:cubicBezTo>
                  <a:cubicBezTo>
                    <a:pt x="111" y="85"/>
                    <a:pt x="111" y="85"/>
                    <a:pt x="111" y="85"/>
                  </a:cubicBezTo>
                  <a:cubicBezTo>
                    <a:pt x="110" y="94"/>
                    <a:pt x="110" y="94"/>
                    <a:pt x="110" y="94"/>
                  </a:cubicBezTo>
                  <a:cubicBezTo>
                    <a:pt x="82" y="77"/>
                    <a:pt x="82" y="77"/>
                    <a:pt x="82" y="77"/>
                  </a:cubicBezTo>
                  <a:cubicBezTo>
                    <a:pt x="66" y="76"/>
                    <a:pt x="66" y="76"/>
                    <a:pt x="66" y="76"/>
                  </a:cubicBezTo>
                  <a:cubicBezTo>
                    <a:pt x="56" y="66"/>
                    <a:pt x="56" y="66"/>
                    <a:pt x="56" y="66"/>
                  </a:cubicBezTo>
                  <a:cubicBezTo>
                    <a:pt x="36" y="76"/>
                    <a:pt x="36" y="76"/>
                    <a:pt x="36" y="76"/>
                  </a:cubicBezTo>
                  <a:cubicBezTo>
                    <a:pt x="22" y="109"/>
                    <a:pt x="22" y="109"/>
                    <a:pt x="22" y="109"/>
                  </a:cubicBezTo>
                  <a:cubicBezTo>
                    <a:pt x="13" y="107"/>
                    <a:pt x="13" y="107"/>
                    <a:pt x="13" y="107"/>
                  </a:cubicBezTo>
                  <a:cubicBezTo>
                    <a:pt x="10" y="122"/>
                    <a:pt x="10" y="122"/>
                    <a:pt x="10" y="122"/>
                  </a:cubicBezTo>
                  <a:cubicBezTo>
                    <a:pt x="0" y="144"/>
                    <a:pt x="0" y="144"/>
                    <a:pt x="0" y="144"/>
                  </a:cubicBezTo>
                  <a:cubicBezTo>
                    <a:pt x="32" y="160"/>
                    <a:pt x="32" y="160"/>
                    <a:pt x="32" y="160"/>
                  </a:cubicBezTo>
                  <a:cubicBezTo>
                    <a:pt x="41" y="188"/>
                    <a:pt x="41" y="188"/>
                    <a:pt x="41" y="188"/>
                  </a:cubicBezTo>
                  <a:cubicBezTo>
                    <a:pt x="69" y="187"/>
                    <a:pt x="69" y="187"/>
                    <a:pt x="69" y="187"/>
                  </a:cubicBezTo>
                  <a:cubicBezTo>
                    <a:pt x="101" y="186"/>
                    <a:pt x="101" y="186"/>
                    <a:pt x="101" y="186"/>
                  </a:cubicBezTo>
                  <a:cubicBezTo>
                    <a:pt x="128" y="185"/>
                    <a:pt x="128" y="185"/>
                    <a:pt x="128" y="185"/>
                  </a:cubicBezTo>
                  <a:cubicBezTo>
                    <a:pt x="124" y="191"/>
                    <a:pt x="124" y="191"/>
                    <a:pt x="124" y="191"/>
                  </a:cubicBezTo>
                  <a:cubicBezTo>
                    <a:pt x="112" y="209"/>
                    <a:pt x="112" y="209"/>
                    <a:pt x="112" y="209"/>
                  </a:cubicBezTo>
                  <a:cubicBezTo>
                    <a:pt x="110" y="203"/>
                    <a:pt x="110" y="203"/>
                    <a:pt x="110" y="203"/>
                  </a:cubicBezTo>
                  <a:cubicBezTo>
                    <a:pt x="93" y="204"/>
                    <a:pt x="93" y="204"/>
                    <a:pt x="93" y="204"/>
                  </a:cubicBezTo>
                  <a:cubicBezTo>
                    <a:pt x="83" y="200"/>
                    <a:pt x="83" y="200"/>
                    <a:pt x="83" y="200"/>
                  </a:cubicBezTo>
                  <a:cubicBezTo>
                    <a:pt x="72" y="213"/>
                    <a:pt x="72" y="213"/>
                    <a:pt x="72" y="213"/>
                  </a:cubicBezTo>
                  <a:cubicBezTo>
                    <a:pt x="60" y="213"/>
                    <a:pt x="60" y="213"/>
                    <a:pt x="60" y="213"/>
                  </a:cubicBezTo>
                  <a:cubicBezTo>
                    <a:pt x="46" y="220"/>
                    <a:pt x="46" y="220"/>
                    <a:pt x="46" y="220"/>
                  </a:cubicBezTo>
                  <a:cubicBezTo>
                    <a:pt x="19" y="229"/>
                    <a:pt x="19" y="229"/>
                    <a:pt x="19" y="229"/>
                  </a:cubicBezTo>
                  <a:cubicBezTo>
                    <a:pt x="11" y="240"/>
                    <a:pt x="11" y="240"/>
                    <a:pt x="11" y="240"/>
                  </a:cubicBezTo>
                  <a:cubicBezTo>
                    <a:pt x="17" y="251"/>
                    <a:pt x="17" y="251"/>
                    <a:pt x="17" y="251"/>
                  </a:cubicBezTo>
                  <a:cubicBezTo>
                    <a:pt x="36" y="252"/>
                    <a:pt x="36" y="252"/>
                    <a:pt x="36" y="252"/>
                  </a:cubicBezTo>
                  <a:cubicBezTo>
                    <a:pt x="33" y="274"/>
                    <a:pt x="33" y="274"/>
                    <a:pt x="33" y="274"/>
                  </a:cubicBezTo>
                  <a:cubicBezTo>
                    <a:pt x="50" y="270"/>
                    <a:pt x="50" y="270"/>
                    <a:pt x="50" y="270"/>
                  </a:cubicBezTo>
                  <a:cubicBezTo>
                    <a:pt x="55" y="260"/>
                    <a:pt x="55" y="260"/>
                    <a:pt x="55" y="260"/>
                  </a:cubicBezTo>
                  <a:cubicBezTo>
                    <a:pt x="66" y="251"/>
                    <a:pt x="66" y="251"/>
                    <a:pt x="66" y="251"/>
                  </a:cubicBezTo>
                  <a:cubicBezTo>
                    <a:pt x="68" y="265"/>
                    <a:pt x="68" y="265"/>
                    <a:pt x="68" y="265"/>
                  </a:cubicBezTo>
                  <a:cubicBezTo>
                    <a:pt x="61" y="279"/>
                    <a:pt x="61" y="279"/>
                    <a:pt x="61" y="279"/>
                  </a:cubicBezTo>
                  <a:cubicBezTo>
                    <a:pt x="62" y="290"/>
                    <a:pt x="62" y="290"/>
                    <a:pt x="62" y="290"/>
                  </a:cubicBezTo>
                  <a:cubicBezTo>
                    <a:pt x="56" y="299"/>
                    <a:pt x="56" y="299"/>
                    <a:pt x="56" y="299"/>
                  </a:cubicBezTo>
                  <a:cubicBezTo>
                    <a:pt x="61" y="310"/>
                    <a:pt x="61" y="310"/>
                    <a:pt x="61" y="310"/>
                  </a:cubicBezTo>
                  <a:cubicBezTo>
                    <a:pt x="52" y="319"/>
                    <a:pt x="52" y="319"/>
                    <a:pt x="52" y="319"/>
                  </a:cubicBezTo>
                  <a:cubicBezTo>
                    <a:pt x="78" y="336"/>
                    <a:pt x="78" y="336"/>
                    <a:pt x="78" y="336"/>
                  </a:cubicBezTo>
                  <a:cubicBezTo>
                    <a:pt x="102" y="336"/>
                    <a:pt x="102" y="336"/>
                    <a:pt x="102" y="336"/>
                  </a:cubicBezTo>
                  <a:cubicBezTo>
                    <a:pt x="134" y="355"/>
                    <a:pt x="134" y="355"/>
                    <a:pt x="134" y="355"/>
                  </a:cubicBezTo>
                  <a:cubicBezTo>
                    <a:pt x="136" y="365"/>
                    <a:pt x="136" y="365"/>
                    <a:pt x="136" y="365"/>
                  </a:cubicBezTo>
                  <a:cubicBezTo>
                    <a:pt x="144" y="368"/>
                    <a:pt x="144" y="368"/>
                    <a:pt x="144" y="368"/>
                  </a:cubicBezTo>
                  <a:cubicBezTo>
                    <a:pt x="161" y="375"/>
                    <a:pt x="161" y="375"/>
                    <a:pt x="161" y="375"/>
                  </a:cubicBezTo>
                  <a:cubicBezTo>
                    <a:pt x="177" y="371"/>
                    <a:pt x="177" y="371"/>
                    <a:pt x="177" y="371"/>
                  </a:cubicBezTo>
                  <a:cubicBezTo>
                    <a:pt x="195" y="384"/>
                    <a:pt x="195" y="384"/>
                    <a:pt x="195" y="384"/>
                  </a:cubicBezTo>
                  <a:cubicBezTo>
                    <a:pt x="223" y="360"/>
                    <a:pt x="223" y="360"/>
                    <a:pt x="223" y="360"/>
                  </a:cubicBezTo>
                  <a:cubicBezTo>
                    <a:pt x="266" y="353"/>
                    <a:pt x="266" y="353"/>
                    <a:pt x="266" y="353"/>
                  </a:cubicBezTo>
                  <a:cubicBezTo>
                    <a:pt x="289" y="357"/>
                    <a:pt x="289" y="357"/>
                    <a:pt x="289" y="357"/>
                  </a:cubicBezTo>
                  <a:cubicBezTo>
                    <a:pt x="305" y="368"/>
                    <a:pt x="305" y="368"/>
                    <a:pt x="305" y="368"/>
                  </a:cubicBezTo>
                  <a:cubicBezTo>
                    <a:pt x="330" y="359"/>
                    <a:pt x="330" y="359"/>
                    <a:pt x="330" y="359"/>
                  </a:cubicBezTo>
                  <a:cubicBezTo>
                    <a:pt x="373" y="373"/>
                    <a:pt x="373" y="373"/>
                    <a:pt x="373" y="373"/>
                  </a:cubicBezTo>
                  <a:cubicBezTo>
                    <a:pt x="395" y="355"/>
                    <a:pt x="395" y="355"/>
                    <a:pt x="395" y="355"/>
                  </a:cubicBezTo>
                  <a:cubicBezTo>
                    <a:pt x="433" y="345"/>
                    <a:pt x="433" y="345"/>
                    <a:pt x="433" y="345"/>
                  </a:cubicBezTo>
                  <a:cubicBezTo>
                    <a:pt x="450" y="362"/>
                    <a:pt x="450" y="362"/>
                    <a:pt x="450" y="362"/>
                  </a:cubicBezTo>
                  <a:cubicBezTo>
                    <a:pt x="455" y="387"/>
                    <a:pt x="455" y="387"/>
                    <a:pt x="455" y="387"/>
                  </a:cubicBezTo>
                  <a:cubicBezTo>
                    <a:pt x="468" y="390"/>
                    <a:pt x="468" y="390"/>
                    <a:pt x="468" y="390"/>
                  </a:cubicBezTo>
                  <a:cubicBezTo>
                    <a:pt x="483" y="381"/>
                    <a:pt x="483" y="381"/>
                    <a:pt x="483" y="381"/>
                  </a:cubicBezTo>
                  <a:cubicBezTo>
                    <a:pt x="496" y="366"/>
                    <a:pt x="496" y="366"/>
                    <a:pt x="496" y="366"/>
                  </a:cubicBezTo>
                  <a:cubicBezTo>
                    <a:pt x="516" y="366"/>
                    <a:pt x="516" y="366"/>
                    <a:pt x="516" y="366"/>
                  </a:cubicBezTo>
                  <a:cubicBezTo>
                    <a:pt x="535" y="379"/>
                    <a:pt x="535" y="379"/>
                    <a:pt x="535" y="379"/>
                  </a:cubicBezTo>
                  <a:cubicBezTo>
                    <a:pt x="540" y="382"/>
                    <a:pt x="540" y="382"/>
                    <a:pt x="540" y="382"/>
                  </a:cubicBezTo>
                  <a:cubicBezTo>
                    <a:pt x="541" y="380"/>
                    <a:pt x="543" y="375"/>
                    <a:pt x="543" y="375"/>
                  </a:cubicBezTo>
                  <a:cubicBezTo>
                    <a:pt x="550" y="360"/>
                    <a:pt x="550" y="360"/>
                    <a:pt x="550" y="360"/>
                  </a:cubicBezTo>
                  <a:cubicBezTo>
                    <a:pt x="538" y="327"/>
                    <a:pt x="538" y="327"/>
                    <a:pt x="538" y="327"/>
                  </a:cubicBezTo>
                  <a:cubicBezTo>
                    <a:pt x="521" y="314"/>
                    <a:pt x="521" y="314"/>
                    <a:pt x="521" y="314"/>
                  </a:cubicBezTo>
                  <a:cubicBezTo>
                    <a:pt x="522" y="304"/>
                    <a:pt x="522" y="304"/>
                    <a:pt x="522" y="304"/>
                  </a:cubicBezTo>
                  <a:cubicBezTo>
                    <a:pt x="532" y="299"/>
                    <a:pt x="532" y="299"/>
                    <a:pt x="532" y="299"/>
                  </a:cubicBezTo>
                  <a:cubicBezTo>
                    <a:pt x="529" y="280"/>
                    <a:pt x="529" y="280"/>
                    <a:pt x="529" y="280"/>
                  </a:cubicBezTo>
                  <a:cubicBezTo>
                    <a:pt x="540" y="284"/>
                    <a:pt x="540" y="284"/>
                    <a:pt x="540" y="284"/>
                  </a:cubicBezTo>
                  <a:cubicBezTo>
                    <a:pt x="566" y="292"/>
                    <a:pt x="566" y="292"/>
                    <a:pt x="566" y="292"/>
                  </a:cubicBezTo>
                  <a:cubicBezTo>
                    <a:pt x="576" y="304"/>
                    <a:pt x="576" y="304"/>
                    <a:pt x="576" y="304"/>
                  </a:cubicBezTo>
                  <a:cubicBezTo>
                    <a:pt x="583" y="302"/>
                    <a:pt x="583" y="302"/>
                    <a:pt x="583" y="302"/>
                  </a:cubicBezTo>
                  <a:cubicBezTo>
                    <a:pt x="595" y="285"/>
                    <a:pt x="595" y="285"/>
                    <a:pt x="595" y="285"/>
                  </a:cubicBezTo>
                  <a:cubicBezTo>
                    <a:pt x="598" y="273"/>
                    <a:pt x="598" y="273"/>
                    <a:pt x="598" y="273"/>
                  </a:cubicBezTo>
                  <a:cubicBezTo>
                    <a:pt x="605" y="264"/>
                    <a:pt x="605" y="264"/>
                    <a:pt x="605" y="264"/>
                  </a:cubicBezTo>
                  <a:cubicBezTo>
                    <a:pt x="599" y="244"/>
                    <a:pt x="599" y="244"/>
                    <a:pt x="599" y="244"/>
                  </a:cubicBezTo>
                  <a:cubicBezTo>
                    <a:pt x="583" y="238"/>
                    <a:pt x="583" y="238"/>
                    <a:pt x="583" y="238"/>
                  </a:cubicBezTo>
                  <a:cubicBezTo>
                    <a:pt x="562" y="240"/>
                    <a:pt x="562" y="240"/>
                    <a:pt x="562" y="240"/>
                  </a:cubicBezTo>
                  <a:cubicBezTo>
                    <a:pt x="560" y="231"/>
                    <a:pt x="560" y="231"/>
                    <a:pt x="560" y="231"/>
                  </a:cubicBezTo>
                  <a:cubicBezTo>
                    <a:pt x="570" y="187"/>
                    <a:pt x="570" y="187"/>
                    <a:pt x="570" y="187"/>
                  </a:cubicBezTo>
                  <a:cubicBezTo>
                    <a:pt x="560" y="165"/>
                    <a:pt x="560" y="165"/>
                    <a:pt x="560" y="165"/>
                  </a:cubicBezTo>
                  <a:cubicBezTo>
                    <a:pt x="561" y="158"/>
                    <a:pt x="561" y="158"/>
                    <a:pt x="561" y="158"/>
                  </a:cubicBezTo>
                  <a:cubicBezTo>
                    <a:pt x="557" y="139"/>
                    <a:pt x="557" y="139"/>
                    <a:pt x="557" y="139"/>
                  </a:cubicBezTo>
                  <a:cubicBezTo>
                    <a:pt x="562" y="105"/>
                    <a:pt x="562" y="105"/>
                    <a:pt x="562" y="105"/>
                  </a:cubicBezTo>
                  <a:cubicBezTo>
                    <a:pt x="548" y="91"/>
                    <a:pt x="548" y="91"/>
                    <a:pt x="548" y="91"/>
                  </a:cubicBezTo>
                  <a:cubicBezTo>
                    <a:pt x="528" y="74"/>
                    <a:pt x="528" y="74"/>
                    <a:pt x="528" y="74"/>
                  </a:cubicBezTo>
                  <a:cubicBezTo>
                    <a:pt x="524" y="39"/>
                    <a:pt x="524" y="39"/>
                    <a:pt x="524" y="39"/>
                  </a:cubicBezTo>
                  <a:cubicBezTo>
                    <a:pt x="515" y="33"/>
                    <a:pt x="515" y="33"/>
                    <a:pt x="515" y="33"/>
                  </a:cubicBezTo>
                  <a:cubicBezTo>
                    <a:pt x="482" y="38"/>
                    <a:pt x="482" y="38"/>
                    <a:pt x="482" y="38"/>
                  </a:cubicBezTo>
                  <a:cubicBezTo>
                    <a:pt x="466" y="27"/>
                    <a:pt x="466" y="27"/>
                    <a:pt x="466" y="27"/>
                  </a:cubicBezTo>
                  <a:cubicBezTo>
                    <a:pt x="439" y="14"/>
                    <a:pt x="439" y="14"/>
                    <a:pt x="439" y="14"/>
                  </a:cubicBezTo>
                  <a:cubicBezTo>
                    <a:pt x="411" y="19"/>
                    <a:pt x="411" y="19"/>
                    <a:pt x="411" y="19"/>
                  </a:cubicBezTo>
                  <a:cubicBezTo>
                    <a:pt x="390" y="14"/>
                    <a:pt x="390" y="14"/>
                    <a:pt x="390" y="14"/>
                  </a:cubicBezTo>
                  <a:lnTo>
                    <a:pt x="374"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252" name="Freeform 16">
              <a:extLst>
                <a:ext uri="{FF2B5EF4-FFF2-40B4-BE49-F238E27FC236}">
                  <a16:creationId xmlns:a16="http://schemas.microsoft.com/office/drawing/2014/main" id="{04887AA9-9D69-CC5A-1251-04B7634A7B11}"/>
                </a:ext>
              </a:extLst>
            </p:cNvPr>
            <p:cNvSpPr>
              <a:spLocks/>
            </p:cNvSpPr>
            <p:nvPr/>
          </p:nvSpPr>
          <p:spPr bwMode="auto">
            <a:xfrm>
              <a:off x="2525713" y="720725"/>
              <a:ext cx="1450975" cy="1154112"/>
            </a:xfrm>
            <a:custGeom>
              <a:avLst/>
              <a:gdLst/>
              <a:ahLst/>
              <a:cxnLst>
                <a:cxn ang="0">
                  <a:pos x="548" y="14"/>
                </a:cxn>
                <a:cxn ang="0">
                  <a:pos x="463" y="19"/>
                </a:cxn>
                <a:cxn ang="0">
                  <a:pos x="409" y="16"/>
                </a:cxn>
                <a:cxn ang="0">
                  <a:pos x="322" y="20"/>
                </a:cxn>
                <a:cxn ang="0">
                  <a:pos x="262" y="35"/>
                </a:cxn>
                <a:cxn ang="0">
                  <a:pos x="218" y="31"/>
                </a:cxn>
                <a:cxn ang="0">
                  <a:pos x="210" y="40"/>
                </a:cxn>
                <a:cxn ang="0">
                  <a:pos x="125" y="52"/>
                </a:cxn>
                <a:cxn ang="0">
                  <a:pos x="93" y="64"/>
                </a:cxn>
                <a:cxn ang="0">
                  <a:pos x="50" y="57"/>
                </a:cxn>
                <a:cxn ang="0">
                  <a:pos x="16" y="67"/>
                </a:cxn>
                <a:cxn ang="0">
                  <a:pos x="31" y="107"/>
                </a:cxn>
                <a:cxn ang="0">
                  <a:pos x="1" y="133"/>
                </a:cxn>
                <a:cxn ang="0">
                  <a:pos x="39" y="179"/>
                </a:cxn>
                <a:cxn ang="0">
                  <a:pos x="91" y="293"/>
                </a:cxn>
                <a:cxn ang="0">
                  <a:pos x="109" y="327"/>
                </a:cxn>
                <a:cxn ang="0">
                  <a:pos x="154" y="399"/>
                </a:cxn>
                <a:cxn ang="0">
                  <a:pos x="168" y="418"/>
                </a:cxn>
                <a:cxn ang="0">
                  <a:pos x="130" y="427"/>
                </a:cxn>
                <a:cxn ang="0">
                  <a:pos x="141" y="447"/>
                </a:cxn>
                <a:cxn ang="0">
                  <a:pos x="177" y="450"/>
                </a:cxn>
                <a:cxn ang="0">
                  <a:pos x="179" y="491"/>
                </a:cxn>
                <a:cxn ang="0">
                  <a:pos x="188" y="537"/>
                </a:cxn>
                <a:cxn ang="0">
                  <a:pos x="227" y="564"/>
                </a:cxn>
                <a:cxn ang="0">
                  <a:pos x="313" y="593"/>
                </a:cxn>
                <a:cxn ang="0">
                  <a:pos x="342" y="690"/>
                </a:cxn>
                <a:cxn ang="0">
                  <a:pos x="430" y="708"/>
                </a:cxn>
                <a:cxn ang="0">
                  <a:pos x="466" y="724"/>
                </a:cxn>
                <a:cxn ang="0">
                  <a:pos x="488" y="697"/>
                </a:cxn>
                <a:cxn ang="0">
                  <a:pos x="534" y="675"/>
                </a:cxn>
                <a:cxn ang="0">
                  <a:pos x="560" y="665"/>
                </a:cxn>
                <a:cxn ang="0">
                  <a:pos x="577" y="610"/>
                </a:cxn>
                <a:cxn ang="0">
                  <a:pos x="600" y="581"/>
                </a:cxn>
                <a:cxn ang="0">
                  <a:pos x="608" y="528"/>
                </a:cxn>
                <a:cxn ang="0">
                  <a:pos x="626" y="482"/>
                </a:cxn>
                <a:cxn ang="0">
                  <a:pos x="622" y="440"/>
                </a:cxn>
                <a:cxn ang="0">
                  <a:pos x="600" y="410"/>
                </a:cxn>
                <a:cxn ang="0">
                  <a:pos x="655" y="443"/>
                </a:cxn>
                <a:cxn ang="0">
                  <a:pos x="716" y="412"/>
                </a:cxn>
                <a:cxn ang="0">
                  <a:pos x="789" y="462"/>
                </a:cxn>
                <a:cxn ang="0">
                  <a:pos x="855" y="477"/>
                </a:cxn>
                <a:cxn ang="0">
                  <a:pos x="870" y="461"/>
                </a:cxn>
                <a:cxn ang="0">
                  <a:pos x="885" y="436"/>
                </a:cxn>
                <a:cxn ang="0">
                  <a:pos x="914" y="368"/>
                </a:cxn>
                <a:cxn ang="0">
                  <a:pos x="889" y="304"/>
                </a:cxn>
                <a:cxn ang="0">
                  <a:pos x="852" y="293"/>
                </a:cxn>
                <a:cxn ang="0">
                  <a:pos x="888" y="277"/>
                </a:cxn>
                <a:cxn ang="0">
                  <a:pos x="877" y="244"/>
                </a:cxn>
                <a:cxn ang="0">
                  <a:pos x="845" y="189"/>
                </a:cxn>
                <a:cxn ang="0">
                  <a:pos x="801" y="141"/>
                </a:cxn>
                <a:cxn ang="0">
                  <a:pos x="766" y="137"/>
                </a:cxn>
                <a:cxn ang="0">
                  <a:pos x="776" y="67"/>
                </a:cxn>
                <a:cxn ang="0">
                  <a:pos x="733" y="45"/>
                </a:cxn>
                <a:cxn ang="0">
                  <a:pos x="681" y="28"/>
                </a:cxn>
                <a:cxn ang="0">
                  <a:pos x="645" y="60"/>
                </a:cxn>
                <a:cxn ang="0">
                  <a:pos x="621" y="23"/>
                </a:cxn>
              </a:cxnLst>
              <a:rect l="0" t="0" r="r" b="b"/>
              <a:pathLst>
                <a:path w="914" h="727">
                  <a:moveTo>
                    <a:pt x="598" y="0"/>
                  </a:moveTo>
                  <a:lnTo>
                    <a:pt x="548" y="14"/>
                  </a:lnTo>
                  <a:lnTo>
                    <a:pt x="520" y="37"/>
                  </a:lnTo>
                  <a:lnTo>
                    <a:pt x="463" y="19"/>
                  </a:lnTo>
                  <a:lnTo>
                    <a:pt x="430" y="31"/>
                  </a:lnTo>
                  <a:lnTo>
                    <a:pt x="409" y="16"/>
                  </a:lnTo>
                  <a:lnTo>
                    <a:pt x="379" y="11"/>
                  </a:lnTo>
                  <a:lnTo>
                    <a:pt x="322" y="20"/>
                  </a:lnTo>
                  <a:lnTo>
                    <a:pt x="285" y="52"/>
                  </a:lnTo>
                  <a:lnTo>
                    <a:pt x="262" y="35"/>
                  </a:lnTo>
                  <a:lnTo>
                    <a:pt x="241" y="40"/>
                  </a:lnTo>
                  <a:lnTo>
                    <a:pt x="218" y="31"/>
                  </a:lnTo>
                  <a:lnTo>
                    <a:pt x="208" y="27"/>
                  </a:lnTo>
                  <a:lnTo>
                    <a:pt x="210" y="40"/>
                  </a:lnTo>
                  <a:lnTo>
                    <a:pt x="167" y="28"/>
                  </a:lnTo>
                  <a:lnTo>
                    <a:pt x="125" y="52"/>
                  </a:lnTo>
                  <a:lnTo>
                    <a:pt x="108" y="46"/>
                  </a:lnTo>
                  <a:lnTo>
                    <a:pt x="93" y="64"/>
                  </a:lnTo>
                  <a:lnTo>
                    <a:pt x="71" y="71"/>
                  </a:lnTo>
                  <a:lnTo>
                    <a:pt x="50" y="57"/>
                  </a:lnTo>
                  <a:lnTo>
                    <a:pt x="18" y="41"/>
                  </a:lnTo>
                  <a:lnTo>
                    <a:pt x="16" y="67"/>
                  </a:lnTo>
                  <a:lnTo>
                    <a:pt x="25" y="85"/>
                  </a:lnTo>
                  <a:lnTo>
                    <a:pt x="31" y="107"/>
                  </a:lnTo>
                  <a:lnTo>
                    <a:pt x="17" y="128"/>
                  </a:lnTo>
                  <a:lnTo>
                    <a:pt x="1" y="133"/>
                  </a:lnTo>
                  <a:lnTo>
                    <a:pt x="0" y="156"/>
                  </a:lnTo>
                  <a:lnTo>
                    <a:pt x="39" y="179"/>
                  </a:lnTo>
                  <a:lnTo>
                    <a:pt x="67" y="218"/>
                  </a:lnTo>
                  <a:lnTo>
                    <a:pt x="91" y="293"/>
                  </a:lnTo>
                  <a:lnTo>
                    <a:pt x="100" y="321"/>
                  </a:lnTo>
                  <a:lnTo>
                    <a:pt x="109" y="327"/>
                  </a:lnTo>
                  <a:lnTo>
                    <a:pt x="123" y="350"/>
                  </a:lnTo>
                  <a:lnTo>
                    <a:pt x="154" y="399"/>
                  </a:lnTo>
                  <a:lnTo>
                    <a:pt x="167" y="410"/>
                  </a:lnTo>
                  <a:lnTo>
                    <a:pt x="168" y="418"/>
                  </a:lnTo>
                  <a:lnTo>
                    <a:pt x="151" y="427"/>
                  </a:lnTo>
                  <a:lnTo>
                    <a:pt x="130" y="427"/>
                  </a:lnTo>
                  <a:lnTo>
                    <a:pt x="108" y="444"/>
                  </a:lnTo>
                  <a:lnTo>
                    <a:pt x="141" y="447"/>
                  </a:lnTo>
                  <a:lnTo>
                    <a:pt x="139" y="461"/>
                  </a:lnTo>
                  <a:lnTo>
                    <a:pt x="177" y="450"/>
                  </a:lnTo>
                  <a:lnTo>
                    <a:pt x="202" y="482"/>
                  </a:lnTo>
                  <a:lnTo>
                    <a:pt x="179" y="491"/>
                  </a:lnTo>
                  <a:lnTo>
                    <a:pt x="156" y="507"/>
                  </a:lnTo>
                  <a:lnTo>
                    <a:pt x="188" y="537"/>
                  </a:lnTo>
                  <a:lnTo>
                    <a:pt x="218" y="548"/>
                  </a:lnTo>
                  <a:lnTo>
                    <a:pt x="227" y="564"/>
                  </a:lnTo>
                  <a:lnTo>
                    <a:pt x="276" y="595"/>
                  </a:lnTo>
                  <a:lnTo>
                    <a:pt x="313" y="593"/>
                  </a:lnTo>
                  <a:lnTo>
                    <a:pt x="329" y="648"/>
                  </a:lnTo>
                  <a:lnTo>
                    <a:pt x="342" y="690"/>
                  </a:lnTo>
                  <a:lnTo>
                    <a:pt x="431" y="689"/>
                  </a:lnTo>
                  <a:lnTo>
                    <a:pt x="430" y="708"/>
                  </a:lnTo>
                  <a:lnTo>
                    <a:pt x="447" y="727"/>
                  </a:lnTo>
                  <a:lnTo>
                    <a:pt x="466" y="724"/>
                  </a:lnTo>
                  <a:lnTo>
                    <a:pt x="480" y="718"/>
                  </a:lnTo>
                  <a:lnTo>
                    <a:pt x="488" y="697"/>
                  </a:lnTo>
                  <a:lnTo>
                    <a:pt x="510" y="681"/>
                  </a:lnTo>
                  <a:lnTo>
                    <a:pt x="534" y="675"/>
                  </a:lnTo>
                  <a:lnTo>
                    <a:pt x="535" y="665"/>
                  </a:lnTo>
                  <a:lnTo>
                    <a:pt x="560" y="665"/>
                  </a:lnTo>
                  <a:lnTo>
                    <a:pt x="562" y="599"/>
                  </a:lnTo>
                  <a:lnTo>
                    <a:pt x="577" y="610"/>
                  </a:lnTo>
                  <a:lnTo>
                    <a:pt x="592" y="602"/>
                  </a:lnTo>
                  <a:lnTo>
                    <a:pt x="600" y="581"/>
                  </a:lnTo>
                  <a:lnTo>
                    <a:pt x="598" y="560"/>
                  </a:lnTo>
                  <a:lnTo>
                    <a:pt x="608" y="528"/>
                  </a:lnTo>
                  <a:lnTo>
                    <a:pt x="629" y="520"/>
                  </a:lnTo>
                  <a:lnTo>
                    <a:pt x="626" y="482"/>
                  </a:lnTo>
                  <a:lnTo>
                    <a:pt x="634" y="464"/>
                  </a:lnTo>
                  <a:lnTo>
                    <a:pt x="622" y="440"/>
                  </a:lnTo>
                  <a:lnTo>
                    <a:pt x="621" y="429"/>
                  </a:lnTo>
                  <a:lnTo>
                    <a:pt x="600" y="410"/>
                  </a:lnTo>
                  <a:lnTo>
                    <a:pt x="609" y="396"/>
                  </a:lnTo>
                  <a:lnTo>
                    <a:pt x="655" y="443"/>
                  </a:lnTo>
                  <a:lnTo>
                    <a:pt x="696" y="429"/>
                  </a:lnTo>
                  <a:lnTo>
                    <a:pt x="716" y="412"/>
                  </a:lnTo>
                  <a:lnTo>
                    <a:pt x="766" y="448"/>
                  </a:lnTo>
                  <a:lnTo>
                    <a:pt x="789" y="462"/>
                  </a:lnTo>
                  <a:lnTo>
                    <a:pt x="830" y="462"/>
                  </a:lnTo>
                  <a:lnTo>
                    <a:pt x="855" y="477"/>
                  </a:lnTo>
                  <a:lnTo>
                    <a:pt x="856" y="477"/>
                  </a:lnTo>
                  <a:lnTo>
                    <a:pt x="870" y="461"/>
                  </a:lnTo>
                  <a:lnTo>
                    <a:pt x="884" y="456"/>
                  </a:lnTo>
                  <a:lnTo>
                    <a:pt x="885" y="436"/>
                  </a:lnTo>
                  <a:lnTo>
                    <a:pt x="912" y="420"/>
                  </a:lnTo>
                  <a:lnTo>
                    <a:pt x="914" y="368"/>
                  </a:lnTo>
                  <a:lnTo>
                    <a:pt x="900" y="333"/>
                  </a:lnTo>
                  <a:lnTo>
                    <a:pt x="889" y="304"/>
                  </a:lnTo>
                  <a:lnTo>
                    <a:pt x="859" y="308"/>
                  </a:lnTo>
                  <a:lnTo>
                    <a:pt x="852" y="293"/>
                  </a:lnTo>
                  <a:lnTo>
                    <a:pt x="877" y="286"/>
                  </a:lnTo>
                  <a:lnTo>
                    <a:pt x="888" y="277"/>
                  </a:lnTo>
                  <a:lnTo>
                    <a:pt x="888" y="275"/>
                  </a:lnTo>
                  <a:lnTo>
                    <a:pt x="877" y="244"/>
                  </a:lnTo>
                  <a:lnTo>
                    <a:pt x="847" y="218"/>
                  </a:lnTo>
                  <a:lnTo>
                    <a:pt x="845" y="189"/>
                  </a:lnTo>
                  <a:lnTo>
                    <a:pt x="809" y="169"/>
                  </a:lnTo>
                  <a:lnTo>
                    <a:pt x="801" y="141"/>
                  </a:lnTo>
                  <a:lnTo>
                    <a:pt x="789" y="145"/>
                  </a:lnTo>
                  <a:lnTo>
                    <a:pt x="766" y="137"/>
                  </a:lnTo>
                  <a:lnTo>
                    <a:pt x="784" y="107"/>
                  </a:lnTo>
                  <a:lnTo>
                    <a:pt x="776" y="67"/>
                  </a:lnTo>
                  <a:lnTo>
                    <a:pt x="755" y="61"/>
                  </a:lnTo>
                  <a:lnTo>
                    <a:pt x="733" y="45"/>
                  </a:lnTo>
                  <a:lnTo>
                    <a:pt x="708" y="28"/>
                  </a:lnTo>
                  <a:lnTo>
                    <a:pt x="681" y="28"/>
                  </a:lnTo>
                  <a:lnTo>
                    <a:pt x="664" y="48"/>
                  </a:lnTo>
                  <a:lnTo>
                    <a:pt x="645" y="60"/>
                  </a:lnTo>
                  <a:lnTo>
                    <a:pt x="627" y="56"/>
                  </a:lnTo>
                  <a:lnTo>
                    <a:pt x="621" y="23"/>
                  </a:lnTo>
                  <a:lnTo>
                    <a:pt x="598"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254" name="Freeform 17">
              <a:extLst>
                <a:ext uri="{FF2B5EF4-FFF2-40B4-BE49-F238E27FC236}">
                  <a16:creationId xmlns:a16="http://schemas.microsoft.com/office/drawing/2014/main" id="{9E5547A7-C8FC-6F9A-FA8D-E9ED12D7F8EA}"/>
                </a:ext>
              </a:extLst>
            </p:cNvPr>
            <p:cNvSpPr>
              <a:spLocks/>
            </p:cNvSpPr>
            <p:nvPr/>
          </p:nvSpPr>
          <p:spPr bwMode="auto">
            <a:xfrm>
              <a:off x="1784350" y="525463"/>
              <a:ext cx="1074738" cy="660400"/>
            </a:xfrm>
            <a:custGeom>
              <a:avLst/>
              <a:gdLst/>
              <a:ahLst/>
              <a:cxnLst>
                <a:cxn ang="0">
                  <a:pos x="568" y="12"/>
                </a:cxn>
                <a:cxn ang="0">
                  <a:pos x="539" y="30"/>
                </a:cxn>
                <a:cxn ang="0">
                  <a:pos x="535" y="31"/>
                </a:cxn>
                <a:cxn ang="0">
                  <a:pos x="500" y="38"/>
                </a:cxn>
                <a:cxn ang="0">
                  <a:pos x="451" y="67"/>
                </a:cxn>
                <a:cxn ang="0">
                  <a:pos x="411" y="73"/>
                </a:cxn>
                <a:cxn ang="0">
                  <a:pos x="331" y="55"/>
                </a:cxn>
                <a:cxn ang="0">
                  <a:pos x="272" y="52"/>
                </a:cxn>
                <a:cxn ang="0">
                  <a:pos x="217" y="40"/>
                </a:cxn>
                <a:cxn ang="0">
                  <a:pos x="239" y="113"/>
                </a:cxn>
                <a:cxn ang="0">
                  <a:pos x="205" y="155"/>
                </a:cxn>
                <a:cxn ang="0">
                  <a:pos x="134" y="169"/>
                </a:cxn>
                <a:cxn ang="0">
                  <a:pos x="83" y="234"/>
                </a:cxn>
                <a:cxn ang="0">
                  <a:pos x="25" y="263"/>
                </a:cxn>
                <a:cxn ang="0">
                  <a:pos x="0" y="316"/>
                </a:cxn>
                <a:cxn ang="0">
                  <a:pos x="83" y="296"/>
                </a:cxn>
                <a:cxn ang="0">
                  <a:pos x="127" y="267"/>
                </a:cxn>
                <a:cxn ang="0">
                  <a:pos x="197" y="271"/>
                </a:cxn>
                <a:cxn ang="0">
                  <a:pos x="217" y="314"/>
                </a:cxn>
                <a:cxn ang="0">
                  <a:pos x="259" y="346"/>
                </a:cxn>
                <a:cxn ang="0">
                  <a:pos x="272" y="369"/>
                </a:cxn>
                <a:cxn ang="0">
                  <a:pos x="361" y="416"/>
                </a:cxn>
                <a:cxn ang="0">
                  <a:pos x="405" y="381"/>
                </a:cxn>
                <a:cxn ang="0">
                  <a:pos x="430" y="387"/>
                </a:cxn>
                <a:cxn ang="0">
                  <a:pos x="427" y="334"/>
                </a:cxn>
                <a:cxn ang="0">
                  <a:pos x="418" y="306"/>
                </a:cxn>
                <a:cxn ang="0">
                  <a:pos x="410" y="260"/>
                </a:cxn>
                <a:cxn ang="0">
                  <a:pos x="447" y="252"/>
                </a:cxn>
                <a:cxn ang="0">
                  <a:pos x="493" y="238"/>
                </a:cxn>
                <a:cxn ang="0">
                  <a:pos x="492" y="208"/>
                </a:cxn>
                <a:cxn ang="0">
                  <a:pos x="485" y="164"/>
                </a:cxn>
                <a:cxn ang="0">
                  <a:pos x="538" y="194"/>
                </a:cxn>
                <a:cxn ang="0">
                  <a:pos x="575" y="169"/>
                </a:cxn>
                <a:cxn ang="0">
                  <a:pos x="634" y="151"/>
                </a:cxn>
                <a:cxn ang="0">
                  <a:pos x="672" y="137"/>
                </a:cxn>
                <a:cxn ang="0">
                  <a:pos x="598" y="112"/>
                </a:cxn>
                <a:cxn ang="0">
                  <a:pos x="576" y="77"/>
                </a:cxn>
                <a:cxn ang="0">
                  <a:pos x="577" y="51"/>
                </a:cxn>
                <a:cxn ang="0">
                  <a:pos x="585" y="18"/>
                </a:cxn>
              </a:cxnLst>
              <a:rect l="0" t="0" r="r" b="b"/>
              <a:pathLst>
                <a:path w="677" h="416">
                  <a:moveTo>
                    <a:pt x="583" y="0"/>
                  </a:moveTo>
                  <a:lnTo>
                    <a:pt x="568" y="12"/>
                  </a:lnTo>
                  <a:lnTo>
                    <a:pt x="561" y="25"/>
                  </a:lnTo>
                  <a:lnTo>
                    <a:pt x="539" y="30"/>
                  </a:lnTo>
                  <a:lnTo>
                    <a:pt x="539" y="26"/>
                  </a:lnTo>
                  <a:lnTo>
                    <a:pt x="535" y="31"/>
                  </a:lnTo>
                  <a:lnTo>
                    <a:pt x="517" y="39"/>
                  </a:lnTo>
                  <a:lnTo>
                    <a:pt x="500" y="38"/>
                  </a:lnTo>
                  <a:lnTo>
                    <a:pt x="467" y="67"/>
                  </a:lnTo>
                  <a:lnTo>
                    <a:pt x="451" y="67"/>
                  </a:lnTo>
                  <a:lnTo>
                    <a:pt x="436" y="60"/>
                  </a:lnTo>
                  <a:lnTo>
                    <a:pt x="411" y="73"/>
                  </a:lnTo>
                  <a:lnTo>
                    <a:pt x="383" y="76"/>
                  </a:lnTo>
                  <a:lnTo>
                    <a:pt x="331" y="55"/>
                  </a:lnTo>
                  <a:lnTo>
                    <a:pt x="309" y="43"/>
                  </a:lnTo>
                  <a:lnTo>
                    <a:pt x="272" y="52"/>
                  </a:lnTo>
                  <a:lnTo>
                    <a:pt x="225" y="37"/>
                  </a:lnTo>
                  <a:lnTo>
                    <a:pt x="217" y="40"/>
                  </a:lnTo>
                  <a:lnTo>
                    <a:pt x="230" y="80"/>
                  </a:lnTo>
                  <a:lnTo>
                    <a:pt x="239" y="113"/>
                  </a:lnTo>
                  <a:lnTo>
                    <a:pt x="233" y="143"/>
                  </a:lnTo>
                  <a:lnTo>
                    <a:pt x="205" y="155"/>
                  </a:lnTo>
                  <a:lnTo>
                    <a:pt x="161" y="154"/>
                  </a:lnTo>
                  <a:lnTo>
                    <a:pt x="134" y="169"/>
                  </a:lnTo>
                  <a:lnTo>
                    <a:pt x="96" y="221"/>
                  </a:lnTo>
                  <a:lnTo>
                    <a:pt x="83" y="234"/>
                  </a:lnTo>
                  <a:lnTo>
                    <a:pt x="47" y="251"/>
                  </a:lnTo>
                  <a:lnTo>
                    <a:pt x="25" y="263"/>
                  </a:lnTo>
                  <a:lnTo>
                    <a:pt x="1" y="287"/>
                  </a:lnTo>
                  <a:lnTo>
                    <a:pt x="0" y="316"/>
                  </a:lnTo>
                  <a:lnTo>
                    <a:pt x="25" y="306"/>
                  </a:lnTo>
                  <a:lnTo>
                    <a:pt x="83" y="296"/>
                  </a:lnTo>
                  <a:lnTo>
                    <a:pt x="113" y="281"/>
                  </a:lnTo>
                  <a:lnTo>
                    <a:pt x="127" y="267"/>
                  </a:lnTo>
                  <a:lnTo>
                    <a:pt x="152" y="264"/>
                  </a:lnTo>
                  <a:lnTo>
                    <a:pt x="197" y="271"/>
                  </a:lnTo>
                  <a:lnTo>
                    <a:pt x="217" y="281"/>
                  </a:lnTo>
                  <a:lnTo>
                    <a:pt x="217" y="314"/>
                  </a:lnTo>
                  <a:lnTo>
                    <a:pt x="225" y="343"/>
                  </a:lnTo>
                  <a:lnTo>
                    <a:pt x="259" y="346"/>
                  </a:lnTo>
                  <a:lnTo>
                    <a:pt x="269" y="358"/>
                  </a:lnTo>
                  <a:lnTo>
                    <a:pt x="272" y="369"/>
                  </a:lnTo>
                  <a:lnTo>
                    <a:pt x="286" y="375"/>
                  </a:lnTo>
                  <a:lnTo>
                    <a:pt x="361" y="416"/>
                  </a:lnTo>
                  <a:lnTo>
                    <a:pt x="375" y="392"/>
                  </a:lnTo>
                  <a:lnTo>
                    <a:pt x="405" y="381"/>
                  </a:lnTo>
                  <a:lnTo>
                    <a:pt x="419" y="383"/>
                  </a:lnTo>
                  <a:lnTo>
                    <a:pt x="430" y="387"/>
                  </a:lnTo>
                  <a:lnTo>
                    <a:pt x="440" y="376"/>
                  </a:lnTo>
                  <a:lnTo>
                    <a:pt x="427" y="334"/>
                  </a:lnTo>
                  <a:lnTo>
                    <a:pt x="419" y="323"/>
                  </a:lnTo>
                  <a:lnTo>
                    <a:pt x="418" y="306"/>
                  </a:lnTo>
                  <a:lnTo>
                    <a:pt x="419" y="289"/>
                  </a:lnTo>
                  <a:lnTo>
                    <a:pt x="410" y="260"/>
                  </a:lnTo>
                  <a:lnTo>
                    <a:pt x="419" y="255"/>
                  </a:lnTo>
                  <a:lnTo>
                    <a:pt x="447" y="252"/>
                  </a:lnTo>
                  <a:lnTo>
                    <a:pt x="476" y="242"/>
                  </a:lnTo>
                  <a:lnTo>
                    <a:pt x="493" y="238"/>
                  </a:lnTo>
                  <a:lnTo>
                    <a:pt x="498" y="230"/>
                  </a:lnTo>
                  <a:lnTo>
                    <a:pt x="492" y="208"/>
                  </a:lnTo>
                  <a:lnTo>
                    <a:pt x="483" y="190"/>
                  </a:lnTo>
                  <a:lnTo>
                    <a:pt x="485" y="164"/>
                  </a:lnTo>
                  <a:lnTo>
                    <a:pt x="517" y="180"/>
                  </a:lnTo>
                  <a:lnTo>
                    <a:pt x="538" y="194"/>
                  </a:lnTo>
                  <a:lnTo>
                    <a:pt x="560" y="187"/>
                  </a:lnTo>
                  <a:lnTo>
                    <a:pt x="575" y="169"/>
                  </a:lnTo>
                  <a:lnTo>
                    <a:pt x="592" y="175"/>
                  </a:lnTo>
                  <a:lnTo>
                    <a:pt x="634" y="151"/>
                  </a:lnTo>
                  <a:lnTo>
                    <a:pt x="677" y="163"/>
                  </a:lnTo>
                  <a:lnTo>
                    <a:pt x="672" y="137"/>
                  </a:lnTo>
                  <a:lnTo>
                    <a:pt x="630" y="112"/>
                  </a:lnTo>
                  <a:lnTo>
                    <a:pt x="598" y="112"/>
                  </a:lnTo>
                  <a:lnTo>
                    <a:pt x="564" y="89"/>
                  </a:lnTo>
                  <a:lnTo>
                    <a:pt x="576" y="77"/>
                  </a:lnTo>
                  <a:lnTo>
                    <a:pt x="569" y="63"/>
                  </a:lnTo>
                  <a:lnTo>
                    <a:pt x="577" y="51"/>
                  </a:lnTo>
                  <a:lnTo>
                    <a:pt x="576" y="37"/>
                  </a:lnTo>
                  <a:lnTo>
                    <a:pt x="585" y="18"/>
                  </a:lnTo>
                  <a:lnTo>
                    <a:pt x="583"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255" name="Freeform 18">
              <a:extLst>
                <a:ext uri="{FF2B5EF4-FFF2-40B4-BE49-F238E27FC236}">
                  <a16:creationId xmlns:a16="http://schemas.microsoft.com/office/drawing/2014/main" id="{2B8AE42E-BE02-CFBE-14C2-E9DE6E53F2B4}"/>
                </a:ext>
              </a:extLst>
            </p:cNvPr>
            <p:cNvSpPr>
              <a:spLocks/>
            </p:cNvSpPr>
            <p:nvPr/>
          </p:nvSpPr>
          <p:spPr bwMode="auto">
            <a:xfrm>
              <a:off x="1695450" y="57150"/>
              <a:ext cx="1143000" cy="588962"/>
            </a:xfrm>
            <a:custGeom>
              <a:avLst/>
              <a:gdLst/>
              <a:ahLst/>
              <a:cxnLst>
                <a:cxn ang="0">
                  <a:pos x="47" y="5"/>
                </a:cxn>
                <a:cxn ang="0">
                  <a:pos x="9" y="27"/>
                </a:cxn>
                <a:cxn ang="0">
                  <a:pos x="26" y="62"/>
                </a:cxn>
                <a:cxn ang="0">
                  <a:pos x="64" y="72"/>
                </a:cxn>
                <a:cxn ang="0">
                  <a:pos x="60" y="100"/>
                </a:cxn>
                <a:cxn ang="0">
                  <a:pos x="42" y="143"/>
                </a:cxn>
                <a:cxn ang="0">
                  <a:pos x="80" y="134"/>
                </a:cxn>
                <a:cxn ang="0">
                  <a:pos x="121" y="139"/>
                </a:cxn>
                <a:cxn ang="0">
                  <a:pos x="148" y="189"/>
                </a:cxn>
                <a:cxn ang="0">
                  <a:pos x="154" y="242"/>
                </a:cxn>
                <a:cxn ang="0">
                  <a:pos x="161" y="271"/>
                </a:cxn>
                <a:cxn ang="0">
                  <a:pos x="208" y="254"/>
                </a:cxn>
                <a:cxn ang="0">
                  <a:pos x="213" y="252"/>
                </a:cxn>
                <a:cxn ang="0">
                  <a:pos x="277" y="257"/>
                </a:cxn>
                <a:cxn ang="0">
                  <a:pos x="333" y="282"/>
                </a:cxn>
                <a:cxn ang="0">
                  <a:pos x="374" y="270"/>
                </a:cxn>
                <a:cxn ang="0">
                  <a:pos x="397" y="275"/>
                </a:cxn>
                <a:cxn ang="0">
                  <a:pos x="435" y="254"/>
                </a:cxn>
                <a:cxn ang="0">
                  <a:pos x="452" y="244"/>
                </a:cxn>
                <a:cxn ang="0">
                  <a:pos x="436" y="224"/>
                </a:cxn>
                <a:cxn ang="0">
                  <a:pos x="438" y="202"/>
                </a:cxn>
                <a:cxn ang="0">
                  <a:pos x="479" y="186"/>
                </a:cxn>
                <a:cxn ang="0">
                  <a:pos x="502" y="173"/>
                </a:cxn>
                <a:cxn ang="0">
                  <a:pos x="529" y="176"/>
                </a:cxn>
                <a:cxn ang="0">
                  <a:pos x="543" y="164"/>
                </a:cxn>
                <a:cxn ang="0">
                  <a:pos x="520" y="159"/>
                </a:cxn>
                <a:cxn ang="0">
                  <a:pos x="460" y="161"/>
                </a:cxn>
                <a:cxn ang="0">
                  <a:pos x="420" y="118"/>
                </a:cxn>
                <a:cxn ang="0">
                  <a:pos x="383" y="120"/>
                </a:cxn>
                <a:cxn ang="0">
                  <a:pos x="349" y="109"/>
                </a:cxn>
                <a:cxn ang="0">
                  <a:pos x="307" y="108"/>
                </a:cxn>
                <a:cxn ang="0">
                  <a:pos x="266" y="102"/>
                </a:cxn>
                <a:cxn ang="0">
                  <a:pos x="221" y="83"/>
                </a:cxn>
                <a:cxn ang="0">
                  <a:pos x="176" y="77"/>
                </a:cxn>
                <a:cxn ang="0">
                  <a:pos x="160" y="45"/>
                </a:cxn>
                <a:cxn ang="0">
                  <a:pos x="120" y="20"/>
                </a:cxn>
                <a:cxn ang="0">
                  <a:pos x="99" y="8"/>
                </a:cxn>
              </a:cxnLst>
              <a:rect l="0" t="0" r="r" b="b"/>
              <a:pathLst>
                <a:path w="547" h="282">
                  <a:moveTo>
                    <a:pt x="65" y="0"/>
                  </a:moveTo>
                  <a:cubicBezTo>
                    <a:pt x="47" y="5"/>
                    <a:pt x="47" y="5"/>
                    <a:pt x="47" y="5"/>
                  </a:cubicBezTo>
                  <a:cubicBezTo>
                    <a:pt x="27" y="22"/>
                    <a:pt x="27" y="22"/>
                    <a:pt x="27" y="22"/>
                  </a:cubicBezTo>
                  <a:cubicBezTo>
                    <a:pt x="9" y="27"/>
                    <a:pt x="9" y="27"/>
                    <a:pt x="9" y="27"/>
                  </a:cubicBezTo>
                  <a:cubicBezTo>
                    <a:pt x="0" y="43"/>
                    <a:pt x="0" y="43"/>
                    <a:pt x="0" y="43"/>
                  </a:cubicBezTo>
                  <a:cubicBezTo>
                    <a:pt x="26" y="62"/>
                    <a:pt x="26" y="62"/>
                    <a:pt x="26" y="62"/>
                  </a:cubicBezTo>
                  <a:cubicBezTo>
                    <a:pt x="42" y="71"/>
                    <a:pt x="42" y="71"/>
                    <a:pt x="42" y="71"/>
                  </a:cubicBezTo>
                  <a:cubicBezTo>
                    <a:pt x="64" y="72"/>
                    <a:pt x="64" y="72"/>
                    <a:pt x="64" y="72"/>
                  </a:cubicBezTo>
                  <a:cubicBezTo>
                    <a:pt x="65" y="83"/>
                    <a:pt x="65" y="83"/>
                    <a:pt x="65" y="83"/>
                  </a:cubicBezTo>
                  <a:cubicBezTo>
                    <a:pt x="60" y="100"/>
                    <a:pt x="60" y="100"/>
                    <a:pt x="60" y="100"/>
                  </a:cubicBezTo>
                  <a:cubicBezTo>
                    <a:pt x="44" y="130"/>
                    <a:pt x="44" y="130"/>
                    <a:pt x="44" y="130"/>
                  </a:cubicBezTo>
                  <a:cubicBezTo>
                    <a:pt x="42" y="143"/>
                    <a:pt x="42" y="143"/>
                    <a:pt x="42" y="143"/>
                  </a:cubicBezTo>
                  <a:cubicBezTo>
                    <a:pt x="65" y="155"/>
                    <a:pt x="65" y="155"/>
                    <a:pt x="65" y="155"/>
                  </a:cubicBezTo>
                  <a:cubicBezTo>
                    <a:pt x="80" y="134"/>
                    <a:pt x="80" y="134"/>
                    <a:pt x="80" y="134"/>
                  </a:cubicBezTo>
                  <a:cubicBezTo>
                    <a:pt x="92" y="132"/>
                    <a:pt x="92" y="132"/>
                    <a:pt x="92" y="132"/>
                  </a:cubicBezTo>
                  <a:cubicBezTo>
                    <a:pt x="121" y="139"/>
                    <a:pt x="121" y="139"/>
                    <a:pt x="121" y="139"/>
                  </a:cubicBezTo>
                  <a:cubicBezTo>
                    <a:pt x="144" y="167"/>
                    <a:pt x="144" y="167"/>
                    <a:pt x="144" y="167"/>
                  </a:cubicBezTo>
                  <a:cubicBezTo>
                    <a:pt x="148" y="189"/>
                    <a:pt x="148" y="189"/>
                    <a:pt x="148" y="189"/>
                  </a:cubicBezTo>
                  <a:cubicBezTo>
                    <a:pt x="152" y="204"/>
                    <a:pt x="152" y="204"/>
                    <a:pt x="152" y="204"/>
                  </a:cubicBezTo>
                  <a:cubicBezTo>
                    <a:pt x="154" y="242"/>
                    <a:pt x="154" y="242"/>
                    <a:pt x="154" y="242"/>
                  </a:cubicBezTo>
                  <a:cubicBezTo>
                    <a:pt x="150" y="257"/>
                    <a:pt x="150" y="257"/>
                    <a:pt x="150" y="257"/>
                  </a:cubicBezTo>
                  <a:cubicBezTo>
                    <a:pt x="161" y="271"/>
                    <a:pt x="161" y="271"/>
                    <a:pt x="161" y="271"/>
                  </a:cubicBezTo>
                  <a:cubicBezTo>
                    <a:pt x="188" y="265"/>
                    <a:pt x="188" y="265"/>
                    <a:pt x="188" y="265"/>
                  </a:cubicBezTo>
                  <a:cubicBezTo>
                    <a:pt x="208" y="254"/>
                    <a:pt x="208" y="254"/>
                    <a:pt x="208" y="254"/>
                  </a:cubicBezTo>
                  <a:cubicBezTo>
                    <a:pt x="208" y="254"/>
                    <a:pt x="208" y="254"/>
                    <a:pt x="208" y="254"/>
                  </a:cubicBezTo>
                  <a:cubicBezTo>
                    <a:pt x="213" y="252"/>
                    <a:pt x="213" y="252"/>
                    <a:pt x="213" y="252"/>
                  </a:cubicBezTo>
                  <a:cubicBezTo>
                    <a:pt x="249" y="264"/>
                    <a:pt x="249" y="264"/>
                    <a:pt x="249" y="264"/>
                  </a:cubicBezTo>
                  <a:cubicBezTo>
                    <a:pt x="277" y="257"/>
                    <a:pt x="277" y="257"/>
                    <a:pt x="277" y="257"/>
                  </a:cubicBezTo>
                  <a:cubicBezTo>
                    <a:pt x="294" y="266"/>
                    <a:pt x="294" y="266"/>
                    <a:pt x="294" y="266"/>
                  </a:cubicBezTo>
                  <a:cubicBezTo>
                    <a:pt x="333" y="282"/>
                    <a:pt x="333" y="282"/>
                    <a:pt x="333" y="282"/>
                  </a:cubicBezTo>
                  <a:cubicBezTo>
                    <a:pt x="355" y="280"/>
                    <a:pt x="355" y="280"/>
                    <a:pt x="355" y="280"/>
                  </a:cubicBezTo>
                  <a:cubicBezTo>
                    <a:pt x="374" y="270"/>
                    <a:pt x="374" y="270"/>
                    <a:pt x="374" y="270"/>
                  </a:cubicBezTo>
                  <a:cubicBezTo>
                    <a:pt x="385" y="275"/>
                    <a:pt x="385" y="275"/>
                    <a:pt x="385" y="275"/>
                  </a:cubicBezTo>
                  <a:cubicBezTo>
                    <a:pt x="397" y="275"/>
                    <a:pt x="397" y="275"/>
                    <a:pt x="397" y="275"/>
                  </a:cubicBezTo>
                  <a:cubicBezTo>
                    <a:pt x="422" y="253"/>
                    <a:pt x="422" y="253"/>
                    <a:pt x="422" y="253"/>
                  </a:cubicBezTo>
                  <a:cubicBezTo>
                    <a:pt x="435" y="254"/>
                    <a:pt x="435" y="254"/>
                    <a:pt x="435" y="254"/>
                  </a:cubicBezTo>
                  <a:cubicBezTo>
                    <a:pt x="449" y="248"/>
                    <a:pt x="449" y="248"/>
                    <a:pt x="449" y="248"/>
                  </a:cubicBezTo>
                  <a:cubicBezTo>
                    <a:pt x="452" y="244"/>
                    <a:pt x="452" y="244"/>
                    <a:pt x="452" y="244"/>
                  </a:cubicBezTo>
                  <a:cubicBezTo>
                    <a:pt x="455" y="225"/>
                    <a:pt x="455" y="225"/>
                    <a:pt x="455" y="225"/>
                  </a:cubicBezTo>
                  <a:cubicBezTo>
                    <a:pt x="436" y="224"/>
                    <a:pt x="436" y="224"/>
                    <a:pt x="436" y="224"/>
                  </a:cubicBezTo>
                  <a:cubicBezTo>
                    <a:pt x="430" y="213"/>
                    <a:pt x="430" y="213"/>
                    <a:pt x="430" y="213"/>
                  </a:cubicBezTo>
                  <a:cubicBezTo>
                    <a:pt x="438" y="202"/>
                    <a:pt x="438" y="202"/>
                    <a:pt x="438" y="202"/>
                  </a:cubicBezTo>
                  <a:cubicBezTo>
                    <a:pt x="465" y="193"/>
                    <a:pt x="465" y="193"/>
                    <a:pt x="465" y="193"/>
                  </a:cubicBezTo>
                  <a:cubicBezTo>
                    <a:pt x="479" y="186"/>
                    <a:pt x="479" y="186"/>
                    <a:pt x="479" y="186"/>
                  </a:cubicBezTo>
                  <a:cubicBezTo>
                    <a:pt x="491" y="186"/>
                    <a:pt x="491" y="186"/>
                    <a:pt x="491" y="186"/>
                  </a:cubicBezTo>
                  <a:cubicBezTo>
                    <a:pt x="502" y="173"/>
                    <a:pt x="502" y="173"/>
                    <a:pt x="502" y="173"/>
                  </a:cubicBezTo>
                  <a:cubicBezTo>
                    <a:pt x="512" y="177"/>
                    <a:pt x="512" y="177"/>
                    <a:pt x="512" y="177"/>
                  </a:cubicBezTo>
                  <a:cubicBezTo>
                    <a:pt x="529" y="176"/>
                    <a:pt x="529" y="176"/>
                    <a:pt x="529" y="176"/>
                  </a:cubicBezTo>
                  <a:cubicBezTo>
                    <a:pt x="531" y="182"/>
                    <a:pt x="531" y="182"/>
                    <a:pt x="531" y="182"/>
                  </a:cubicBezTo>
                  <a:cubicBezTo>
                    <a:pt x="543" y="164"/>
                    <a:pt x="543" y="164"/>
                    <a:pt x="543" y="164"/>
                  </a:cubicBezTo>
                  <a:cubicBezTo>
                    <a:pt x="547" y="158"/>
                    <a:pt x="547" y="158"/>
                    <a:pt x="547" y="158"/>
                  </a:cubicBezTo>
                  <a:cubicBezTo>
                    <a:pt x="520" y="159"/>
                    <a:pt x="520" y="159"/>
                    <a:pt x="520" y="159"/>
                  </a:cubicBezTo>
                  <a:cubicBezTo>
                    <a:pt x="488" y="160"/>
                    <a:pt x="488" y="160"/>
                    <a:pt x="488" y="160"/>
                  </a:cubicBezTo>
                  <a:cubicBezTo>
                    <a:pt x="460" y="161"/>
                    <a:pt x="460" y="161"/>
                    <a:pt x="460" y="161"/>
                  </a:cubicBezTo>
                  <a:cubicBezTo>
                    <a:pt x="451" y="133"/>
                    <a:pt x="451" y="133"/>
                    <a:pt x="451" y="133"/>
                  </a:cubicBezTo>
                  <a:cubicBezTo>
                    <a:pt x="420" y="118"/>
                    <a:pt x="420" y="118"/>
                    <a:pt x="420" y="118"/>
                  </a:cubicBezTo>
                  <a:cubicBezTo>
                    <a:pt x="417" y="120"/>
                    <a:pt x="411" y="122"/>
                    <a:pt x="411" y="122"/>
                  </a:cubicBezTo>
                  <a:cubicBezTo>
                    <a:pt x="383" y="120"/>
                    <a:pt x="383" y="120"/>
                    <a:pt x="383" y="120"/>
                  </a:cubicBezTo>
                  <a:cubicBezTo>
                    <a:pt x="360" y="106"/>
                    <a:pt x="360" y="106"/>
                    <a:pt x="360" y="106"/>
                  </a:cubicBezTo>
                  <a:cubicBezTo>
                    <a:pt x="349" y="109"/>
                    <a:pt x="349" y="109"/>
                    <a:pt x="349" y="109"/>
                  </a:cubicBezTo>
                  <a:cubicBezTo>
                    <a:pt x="321" y="99"/>
                    <a:pt x="321" y="99"/>
                    <a:pt x="321" y="99"/>
                  </a:cubicBezTo>
                  <a:cubicBezTo>
                    <a:pt x="307" y="108"/>
                    <a:pt x="307" y="108"/>
                    <a:pt x="307" y="108"/>
                  </a:cubicBezTo>
                  <a:cubicBezTo>
                    <a:pt x="274" y="95"/>
                    <a:pt x="274" y="95"/>
                    <a:pt x="274" y="95"/>
                  </a:cubicBezTo>
                  <a:cubicBezTo>
                    <a:pt x="266" y="102"/>
                    <a:pt x="266" y="102"/>
                    <a:pt x="266" y="102"/>
                  </a:cubicBezTo>
                  <a:cubicBezTo>
                    <a:pt x="246" y="87"/>
                    <a:pt x="246" y="87"/>
                    <a:pt x="246" y="87"/>
                  </a:cubicBezTo>
                  <a:cubicBezTo>
                    <a:pt x="221" y="83"/>
                    <a:pt x="221" y="83"/>
                    <a:pt x="221" y="83"/>
                  </a:cubicBezTo>
                  <a:cubicBezTo>
                    <a:pt x="191" y="88"/>
                    <a:pt x="191" y="88"/>
                    <a:pt x="191" y="88"/>
                  </a:cubicBezTo>
                  <a:cubicBezTo>
                    <a:pt x="176" y="77"/>
                    <a:pt x="176" y="77"/>
                    <a:pt x="176" y="77"/>
                  </a:cubicBezTo>
                  <a:cubicBezTo>
                    <a:pt x="175" y="64"/>
                    <a:pt x="175" y="64"/>
                    <a:pt x="175" y="64"/>
                  </a:cubicBezTo>
                  <a:cubicBezTo>
                    <a:pt x="160" y="45"/>
                    <a:pt x="160" y="45"/>
                    <a:pt x="160" y="45"/>
                  </a:cubicBezTo>
                  <a:cubicBezTo>
                    <a:pt x="150" y="44"/>
                    <a:pt x="150" y="44"/>
                    <a:pt x="150" y="44"/>
                  </a:cubicBezTo>
                  <a:cubicBezTo>
                    <a:pt x="120" y="20"/>
                    <a:pt x="120" y="20"/>
                    <a:pt x="120" y="20"/>
                  </a:cubicBezTo>
                  <a:cubicBezTo>
                    <a:pt x="109" y="22"/>
                    <a:pt x="109" y="22"/>
                    <a:pt x="109" y="22"/>
                  </a:cubicBezTo>
                  <a:cubicBezTo>
                    <a:pt x="99" y="8"/>
                    <a:pt x="99" y="8"/>
                    <a:pt x="99" y="8"/>
                  </a:cubicBezTo>
                  <a:lnTo>
                    <a:pt x="65"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33" name="Freeform 19">
              <a:extLst>
                <a:ext uri="{FF2B5EF4-FFF2-40B4-BE49-F238E27FC236}">
                  <a16:creationId xmlns:a16="http://schemas.microsoft.com/office/drawing/2014/main" id="{2BB595BA-BEF8-CFC8-063A-18BEBB9A0C5E}"/>
                </a:ext>
              </a:extLst>
            </p:cNvPr>
            <p:cNvSpPr>
              <a:spLocks/>
            </p:cNvSpPr>
            <p:nvPr/>
          </p:nvSpPr>
          <p:spPr bwMode="auto">
            <a:xfrm>
              <a:off x="1463675" y="146050"/>
              <a:ext cx="700088" cy="765175"/>
            </a:xfrm>
            <a:custGeom>
              <a:avLst/>
              <a:gdLst/>
              <a:ahLst/>
              <a:cxnLst>
                <a:cxn ang="0">
                  <a:pos x="146" y="0"/>
                </a:cxn>
                <a:cxn ang="0">
                  <a:pos x="137" y="16"/>
                </a:cxn>
                <a:cxn ang="0">
                  <a:pos x="121" y="37"/>
                </a:cxn>
                <a:cxn ang="0">
                  <a:pos x="115" y="57"/>
                </a:cxn>
                <a:cxn ang="0">
                  <a:pos x="100" y="66"/>
                </a:cxn>
                <a:cxn ang="0">
                  <a:pos x="77" y="66"/>
                </a:cxn>
                <a:cxn ang="0">
                  <a:pos x="77" y="78"/>
                </a:cxn>
                <a:cxn ang="0">
                  <a:pos x="91" y="118"/>
                </a:cxn>
                <a:cxn ang="0">
                  <a:pos x="85" y="140"/>
                </a:cxn>
                <a:cxn ang="0">
                  <a:pos x="87" y="174"/>
                </a:cxn>
                <a:cxn ang="0">
                  <a:pos x="94" y="228"/>
                </a:cxn>
                <a:cxn ang="0">
                  <a:pos x="87" y="257"/>
                </a:cxn>
                <a:cxn ang="0">
                  <a:pos x="70" y="276"/>
                </a:cxn>
                <a:cxn ang="0">
                  <a:pos x="58" y="304"/>
                </a:cxn>
                <a:cxn ang="0">
                  <a:pos x="57" y="323"/>
                </a:cxn>
                <a:cxn ang="0">
                  <a:pos x="27" y="364"/>
                </a:cxn>
                <a:cxn ang="0">
                  <a:pos x="15" y="390"/>
                </a:cxn>
                <a:cxn ang="0">
                  <a:pos x="6" y="402"/>
                </a:cxn>
                <a:cxn ang="0">
                  <a:pos x="3" y="437"/>
                </a:cxn>
                <a:cxn ang="0">
                  <a:pos x="0" y="468"/>
                </a:cxn>
                <a:cxn ang="0">
                  <a:pos x="0" y="477"/>
                </a:cxn>
                <a:cxn ang="0">
                  <a:pos x="13" y="477"/>
                </a:cxn>
                <a:cxn ang="0">
                  <a:pos x="56" y="482"/>
                </a:cxn>
                <a:cxn ang="0">
                  <a:pos x="69" y="473"/>
                </a:cxn>
                <a:cxn ang="0">
                  <a:pos x="88" y="476"/>
                </a:cxn>
                <a:cxn ang="0">
                  <a:pos x="99" y="482"/>
                </a:cxn>
                <a:cxn ang="0">
                  <a:pos x="145" y="468"/>
                </a:cxn>
                <a:cxn ang="0">
                  <a:pos x="174" y="444"/>
                </a:cxn>
                <a:cxn ang="0">
                  <a:pos x="194" y="441"/>
                </a:cxn>
                <a:cxn ang="0">
                  <a:pos x="223" y="452"/>
                </a:cxn>
                <a:cxn ang="0">
                  <a:pos x="248" y="462"/>
                </a:cxn>
                <a:cxn ang="0">
                  <a:pos x="285" y="462"/>
                </a:cxn>
                <a:cxn ang="0">
                  <a:pos x="291" y="466"/>
                </a:cxn>
                <a:cxn ang="0">
                  <a:pos x="298" y="460"/>
                </a:cxn>
                <a:cxn ang="0">
                  <a:pos x="336" y="408"/>
                </a:cxn>
                <a:cxn ang="0">
                  <a:pos x="363" y="393"/>
                </a:cxn>
                <a:cxn ang="0">
                  <a:pos x="407" y="394"/>
                </a:cxn>
                <a:cxn ang="0">
                  <a:pos x="435" y="382"/>
                </a:cxn>
                <a:cxn ang="0">
                  <a:pos x="441" y="352"/>
                </a:cxn>
                <a:cxn ang="0">
                  <a:pos x="432" y="319"/>
                </a:cxn>
                <a:cxn ang="0">
                  <a:pos x="419" y="279"/>
                </a:cxn>
                <a:cxn ang="0">
                  <a:pos x="420" y="278"/>
                </a:cxn>
                <a:cxn ang="0">
                  <a:pos x="420" y="278"/>
                </a:cxn>
                <a:cxn ang="0">
                  <a:pos x="394" y="293"/>
                </a:cxn>
                <a:cxn ang="0">
                  <a:pos x="358" y="301"/>
                </a:cxn>
                <a:cxn ang="0">
                  <a:pos x="344" y="282"/>
                </a:cxn>
                <a:cxn ang="0">
                  <a:pos x="349" y="262"/>
                </a:cxn>
                <a:cxn ang="0">
                  <a:pos x="346" y="212"/>
                </a:cxn>
                <a:cxn ang="0">
                  <a:pos x="341" y="193"/>
                </a:cxn>
                <a:cxn ang="0">
                  <a:pos x="336" y="164"/>
                </a:cxn>
                <a:cxn ang="0">
                  <a:pos x="306" y="127"/>
                </a:cxn>
                <a:cxn ang="0">
                  <a:pos x="267" y="118"/>
                </a:cxn>
                <a:cxn ang="0">
                  <a:pos x="252" y="120"/>
                </a:cxn>
                <a:cxn ang="0">
                  <a:pos x="232" y="148"/>
                </a:cxn>
                <a:cxn ang="0">
                  <a:pos x="202" y="132"/>
                </a:cxn>
                <a:cxn ang="0">
                  <a:pos x="204" y="115"/>
                </a:cxn>
                <a:cxn ang="0">
                  <a:pos x="225" y="75"/>
                </a:cxn>
                <a:cxn ang="0">
                  <a:pos x="232" y="53"/>
                </a:cxn>
                <a:cxn ang="0">
                  <a:pos x="231" y="39"/>
                </a:cxn>
                <a:cxn ang="0">
                  <a:pos x="202" y="37"/>
                </a:cxn>
                <a:cxn ang="0">
                  <a:pos x="181" y="25"/>
                </a:cxn>
                <a:cxn ang="0">
                  <a:pos x="146" y="0"/>
                </a:cxn>
              </a:cxnLst>
              <a:rect l="0" t="0" r="r" b="b"/>
              <a:pathLst>
                <a:path w="441" h="482">
                  <a:moveTo>
                    <a:pt x="146" y="0"/>
                  </a:moveTo>
                  <a:lnTo>
                    <a:pt x="137" y="16"/>
                  </a:lnTo>
                  <a:lnTo>
                    <a:pt x="121" y="37"/>
                  </a:lnTo>
                  <a:lnTo>
                    <a:pt x="115" y="57"/>
                  </a:lnTo>
                  <a:lnTo>
                    <a:pt x="100" y="66"/>
                  </a:lnTo>
                  <a:lnTo>
                    <a:pt x="77" y="66"/>
                  </a:lnTo>
                  <a:lnTo>
                    <a:pt x="77" y="78"/>
                  </a:lnTo>
                  <a:lnTo>
                    <a:pt x="91" y="118"/>
                  </a:lnTo>
                  <a:lnTo>
                    <a:pt x="85" y="140"/>
                  </a:lnTo>
                  <a:lnTo>
                    <a:pt x="87" y="174"/>
                  </a:lnTo>
                  <a:lnTo>
                    <a:pt x="94" y="228"/>
                  </a:lnTo>
                  <a:lnTo>
                    <a:pt x="87" y="257"/>
                  </a:lnTo>
                  <a:lnTo>
                    <a:pt x="70" y="276"/>
                  </a:lnTo>
                  <a:lnTo>
                    <a:pt x="58" y="304"/>
                  </a:lnTo>
                  <a:lnTo>
                    <a:pt x="57" y="323"/>
                  </a:lnTo>
                  <a:lnTo>
                    <a:pt x="27" y="364"/>
                  </a:lnTo>
                  <a:lnTo>
                    <a:pt x="15" y="390"/>
                  </a:lnTo>
                  <a:lnTo>
                    <a:pt x="6" y="402"/>
                  </a:lnTo>
                  <a:lnTo>
                    <a:pt x="3" y="437"/>
                  </a:lnTo>
                  <a:lnTo>
                    <a:pt x="0" y="468"/>
                  </a:lnTo>
                  <a:lnTo>
                    <a:pt x="0" y="477"/>
                  </a:lnTo>
                  <a:lnTo>
                    <a:pt x="13" y="477"/>
                  </a:lnTo>
                  <a:lnTo>
                    <a:pt x="56" y="482"/>
                  </a:lnTo>
                  <a:lnTo>
                    <a:pt x="69" y="473"/>
                  </a:lnTo>
                  <a:lnTo>
                    <a:pt x="88" y="476"/>
                  </a:lnTo>
                  <a:lnTo>
                    <a:pt x="99" y="482"/>
                  </a:lnTo>
                  <a:lnTo>
                    <a:pt x="145" y="468"/>
                  </a:lnTo>
                  <a:lnTo>
                    <a:pt x="174" y="444"/>
                  </a:lnTo>
                  <a:lnTo>
                    <a:pt x="194" y="441"/>
                  </a:lnTo>
                  <a:lnTo>
                    <a:pt x="223" y="452"/>
                  </a:lnTo>
                  <a:lnTo>
                    <a:pt x="248" y="462"/>
                  </a:lnTo>
                  <a:lnTo>
                    <a:pt x="285" y="462"/>
                  </a:lnTo>
                  <a:lnTo>
                    <a:pt x="291" y="466"/>
                  </a:lnTo>
                  <a:lnTo>
                    <a:pt x="298" y="460"/>
                  </a:lnTo>
                  <a:lnTo>
                    <a:pt x="336" y="408"/>
                  </a:lnTo>
                  <a:lnTo>
                    <a:pt x="363" y="393"/>
                  </a:lnTo>
                  <a:lnTo>
                    <a:pt x="407" y="394"/>
                  </a:lnTo>
                  <a:lnTo>
                    <a:pt x="435" y="382"/>
                  </a:lnTo>
                  <a:lnTo>
                    <a:pt x="441" y="352"/>
                  </a:lnTo>
                  <a:lnTo>
                    <a:pt x="432" y="319"/>
                  </a:lnTo>
                  <a:lnTo>
                    <a:pt x="419" y="279"/>
                  </a:lnTo>
                  <a:lnTo>
                    <a:pt x="420" y="278"/>
                  </a:lnTo>
                  <a:lnTo>
                    <a:pt x="420" y="278"/>
                  </a:lnTo>
                  <a:lnTo>
                    <a:pt x="394" y="293"/>
                  </a:lnTo>
                  <a:lnTo>
                    <a:pt x="358" y="301"/>
                  </a:lnTo>
                  <a:lnTo>
                    <a:pt x="344" y="282"/>
                  </a:lnTo>
                  <a:lnTo>
                    <a:pt x="349" y="262"/>
                  </a:lnTo>
                  <a:lnTo>
                    <a:pt x="346" y="212"/>
                  </a:lnTo>
                  <a:lnTo>
                    <a:pt x="341" y="193"/>
                  </a:lnTo>
                  <a:lnTo>
                    <a:pt x="336" y="164"/>
                  </a:lnTo>
                  <a:lnTo>
                    <a:pt x="306" y="127"/>
                  </a:lnTo>
                  <a:lnTo>
                    <a:pt x="267" y="118"/>
                  </a:lnTo>
                  <a:lnTo>
                    <a:pt x="252" y="120"/>
                  </a:lnTo>
                  <a:lnTo>
                    <a:pt x="232" y="148"/>
                  </a:lnTo>
                  <a:lnTo>
                    <a:pt x="202" y="132"/>
                  </a:lnTo>
                  <a:lnTo>
                    <a:pt x="204" y="115"/>
                  </a:lnTo>
                  <a:lnTo>
                    <a:pt x="225" y="75"/>
                  </a:lnTo>
                  <a:lnTo>
                    <a:pt x="232" y="53"/>
                  </a:lnTo>
                  <a:lnTo>
                    <a:pt x="231" y="39"/>
                  </a:lnTo>
                  <a:lnTo>
                    <a:pt x="202" y="37"/>
                  </a:lnTo>
                  <a:lnTo>
                    <a:pt x="181" y="25"/>
                  </a:lnTo>
                  <a:lnTo>
                    <a:pt x="146"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36" name="Freeform 20">
              <a:extLst>
                <a:ext uri="{FF2B5EF4-FFF2-40B4-BE49-F238E27FC236}">
                  <a16:creationId xmlns:a16="http://schemas.microsoft.com/office/drawing/2014/main" id="{C074A011-697B-A501-4EAF-6B066629C687}"/>
                </a:ext>
              </a:extLst>
            </p:cNvPr>
            <p:cNvSpPr>
              <a:spLocks/>
            </p:cNvSpPr>
            <p:nvPr/>
          </p:nvSpPr>
          <p:spPr bwMode="auto">
            <a:xfrm>
              <a:off x="1076325" y="846138"/>
              <a:ext cx="1065213" cy="1008062"/>
            </a:xfrm>
            <a:custGeom>
              <a:avLst/>
              <a:gdLst/>
              <a:ahLst/>
              <a:cxnLst>
                <a:cxn ang="0">
                  <a:pos x="318" y="2"/>
                </a:cxn>
                <a:cxn ang="0">
                  <a:pos x="261" y="31"/>
                </a:cxn>
                <a:cxn ang="0">
                  <a:pos x="238" y="24"/>
                </a:cxn>
                <a:cxn ang="0">
                  <a:pos x="196" y="27"/>
                </a:cxn>
                <a:cxn ang="0">
                  <a:pos x="186" y="52"/>
                </a:cxn>
                <a:cxn ang="0">
                  <a:pos x="172" y="100"/>
                </a:cxn>
                <a:cxn ang="0">
                  <a:pos x="163" y="137"/>
                </a:cxn>
                <a:cxn ang="0">
                  <a:pos x="164" y="166"/>
                </a:cxn>
                <a:cxn ang="0">
                  <a:pos x="172" y="198"/>
                </a:cxn>
                <a:cxn ang="0">
                  <a:pos x="146" y="243"/>
                </a:cxn>
                <a:cxn ang="0">
                  <a:pos x="145" y="293"/>
                </a:cxn>
                <a:cxn ang="0">
                  <a:pos x="109" y="345"/>
                </a:cxn>
                <a:cxn ang="0">
                  <a:pos x="76" y="360"/>
                </a:cxn>
                <a:cxn ang="0">
                  <a:pos x="32" y="401"/>
                </a:cxn>
                <a:cxn ang="0">
                  <a:pos x="11" y="471"/>
                </a:cxn>
                <a:cxn ang="0">
                  <a:pos x="48" y="478"/>
                </a:cxn>
                <a:cxn ang="0">
                  <a:pos x="39" y="456"/>
                </a:cxn>
                <a:cxn ang="0">
                  <a:pos x="67" y="454"/>
                </a:cxn>
                <a:cxn ang="0">
                  <a:pos x="106" y="429"/>
                </a:cxn>
                <a:cxn ang="0">
                  <a:pos x="156" y="408"/>
                </a:cxn>
                <a:cxn ang="0">
                  <a:pos x="194" y="392"/>
                </a:cxn>
                <a:cxn ang="0">
                  <a:pos x="222" y="376"/>
                </a:cxn>
                <a:cxn ang="0">
                  <a:pos x="255" y="393"/>
                </a:cxn>
                <a:cxn ang="0">
                  <a:pos x="266" y="380"/>
                </a:cxn>
                <a:cxn ang="0">
                  <a:pos x="279" y="377"/>
                </a:cxn>
                <a:cxn ang="0">
                  <a:pos x="266" y="359"/>
                </a:cxn>
                <a:cxn ang="0">
                  <a:pos x="288" y="337"/>
                </a:cxn>
                <a:cxn ang="0">
                  <a:pos x="312" y="357"/>
                </a:cxn>
                <a:cxn ang="0">
                  <a:pos x="346" y="413"/>
                </a:cxn>
                <a:cxn ang="0">
                  <a:pos x="377" y="398"/>
                </a:cxn>
                <a:cxn ang="0">
                  <a:pos x="380" y="365"/>
                </a:cxn>
                <a:cxn ang="0">
                  <a:pos x="427" y="381"/>
                </a:cxn>
                <a:cxn ang="0">
                  <a:pos x="451" y="351"/>
                </a:cxn>
                <a:cxn ang="0">
                  <a:pos x="460" y="329"/>
                </a:cxn>
                <a:cxn ang="0">
                  <a:pos x="434" y="292"/>
                </a:cxn>
                <a:cxn ang="0">
                  <a:pos x="412" y="266"/>
                </a:cxn>
                <a:cxn ang="0">
                  <a:pos x="439" y="262"/>
                </a:cxn>
                <a:cxn ang="0">
                  <a:pos x="467" y="269"/>
                </a:cxn>
                <a:cxn ang="0">
                  <a:pos x="493" y="245"/>
                </a:cxn>
                <a:cxn ang="0">
                  <a:pos x="462" y="206"/>
                </a:cxn>
                <a:cxn ang="0">
                  <a:pos x="483" y="175"/>
                </a:cxn>
                <a:cxn ang="0">
                  <a:pos x="486" y="144"/>
                </a:cxn>
                <a:cxn ang="0">
                  <a:pos x="510" y="107"/>
                </a:cxn>
                <a:cxn ang="0">
                  <a:pos x="504" y="85"/>
                </a:cxn>
                <a:cxn ang="0">
                  <a:pos x="489" y="52"/>
                </a:cxn>
                <a:cxn ang="0">
                  <a:pos x="436" y="49"/>
                </a:cxn>
                <a:cxn ang="0">
                  <a:pos x="402" y="71"/>
                </a:cxn>
                <a:cxn ang="0">
                  <a:pos x="339" y="86"/>
                </a:cxn>
                <a:cxn ang="0">
                  <a:pos x="358" y="46"/>
                </a:cxn>
                <a:cxn ang="0">
                  <a:pos x="402" y="24"/>
                </a:cxn>
                <a:cxn ang="0">
                  <a:pos x="402" y="16"/>
                </a:cxn>
                <a:cxn ang="0">
                  <a:pos x="355" y="8"/>
                </a:cxn>
              </a:cxnLst>
              <a:rect l="0" t="0" r="r" b="b"/>
              <a:pathLst>
                <a:path w="510" h="482">
                  <a:moveTo>
                    <a:pt x="333" y="0"/>
                  </a:moveTo>
                  <a:cubicBezTo>
                    <a:pt x="318" y="2"/>
                    <a:pt x="318" y="2"/>
                    <a:pt x="318" y="2"/>
                  </a:cubicBezTo>
                  <a:cubicBezTo>
                    <a:pt x="296" y="20"/>
                    <a:pt x="296" y="20"/>
                    <a:pt x="296" y="20"/>
                  </a:cubicBezTo>
                  <a:cubicBezTo>
                    <a:pt x="261" y="31"/>
                    <a:pt x="261" y="31"/>
                    <a:pt x="261" y="31"/>
                  </a:cubicBezTo>
                  <a:cubicBezTo>
                    <a:pt x="253" y="26"/>
                    <a:pt x="253" y="26"/>
                    <a:pt x="253" y="26"/>
                  </a:cubicBezTo>
                  <a:cubicBezTo>
                    <a:pt x="238" y="24"/>
                    <a:pt x="238" y="24"/>
                    <a:pt x="238" y="24"/>
                  </a:cubicBezTo>
                  <a:cubicBezTo>
                    <a:pt x="228" y="31"/>
                    <a:pt x="228" y="31"/>
                    <a:pt x="228" y="31"/>
                  </a:cubicBezTo>
                  <a:cubicBezTo>
                    <a:pt x="196" y="27"/>
                    <a:pt x="196" y="27"/>
                    <a:pt x="196" y="27"/>
                  </a:cubicBezTo>
                  <a:cubicBezTo>
                    <a:pt x="186" y="27"/>
                    <a:pt x="186" y="27"/>
                    <a:pt x="186" y="27"/>
                  </a:cubicBezTo>
                  <a:cubicBezTo>
                    <a:pt x="186" y="52"/>
                    <a:pt x="186" y="52"/>
                    <a:pt x="186" y="52"/>
                  </a:cubicBezTo>
                  <a:cubicBezTo>
                    <a:pt x="174" y="86"/>
                    <a:pt x="174" y="86"/>
                    <a:pt x="174" y="86"/>
                  </a:cubicBezTo>
                  <a:cubicBezTo>
                    <a:pt x="172" y="100"/>
                    <a:pt x="172" y="100"/>
                    <a:pt x="172" y="100"/>
                  </a:cubicBezTo>
                  <a:cubicBezTo>
                    <a:pt x="159" y="118"/>
                    <a:pt x="159" y="118"/>
                    <a:pt x="159" y="118"/>
                  </a:cubicBezTo>
                  <a:cubicBezTo>
                    <a:pt x="163" y="137"/>
                    <a:pt x="163" y="137"/>
                    <a:pt x="163" y="137"/>
                  </a:cubicBezTo>
                  <a:cubicBezTo>
                    <a:pt x="167" y="160"/>
                    <a:pt x="167" y="160"/>
                    <a:pt x="167" y="160"/>
                  </a:cubicBezTo>
                  <a:cubicBezTo>
                    <a:pt x="164" y="166"/>
                    <a:pt x="164" y="166"/>
                    <a:pt x="164" y="166"/>
                  </a:cubicBezTo>
                  <a:cubicBezTo>
                    <a:pt x="174" y="184"/>
                    <a:pt x="174" y="184"/>
                    <a:pt x="174" y="184"/>
                  </a:cubicBezTo>
                  <a:cubicBezTo>
                    <a:pt x="172" y="198"/>
                    <a:pt x="172" y="198"/>
                    <a:pt x="172" y="198"/>
                  </a:cubicBezTo>
                  <a:cubicBezTo>
                    <a:pt x="157" y="212"/>
                    <a:pt x="157" y="212"/>
                    <a:pt x="157" y="212"/>
                  </a:cubicBezTo>
                  <a:cubicBezTo>
                    <a:pt x="146" y="243"/>
                    <a:pt x="146" y="243"/>
                    <a:pt x="146" y="243"/>
                  </a:cubicBezTo>
                  <a:cubicBezTo>
                    <a:pt x="145" y="266"/>
                    <a:pt x="145" y="266"/>
                    <a:pt x="145" y="266"/>
                  </a:cubicBezTo>
                  <a:cubicBezTo>
                    <a:pt x="145" y="293"/>
                    <a:pt x="145" y="293"/>
                    <a:pt x="145" y="293"/>
                  </a:cubicBezTo>
                  <a:cubicBezTo>
                    <a:pt x="134" y="320"/>
                    <a:pt x="134" y="320"/>
                    <a:pt x="134" y="320"/>
                  </a:cubicBezTo>
                  <a:cubicBezTo>
                    <a:pt x="109" y="345"/>
                    <a:pt x="109" y="345"/>
                    <a:pt x="109" y="345"/>
                  </a:cubicBezTo>
                  <a:cubicBezTo>
                    <a:pt x="89" y="360"/>
                    <a:pt x="89" y="360"/>
                    <a:pt x="89" y="360"/>
                  </a:cubicBezTo>
                  <a:cubicBezTo>
                    <a:pt x="76" y="360"/>
                    <a:pt x="76" y="360"/>
                    <a:pt x="76" y="360"/>
                  </a:cubicBezTo>
                  <a:cubicBezTo>
                    <a:pt x="46" y="380"/>
                    <a:pt x="46" y="380"/>
                    <a:pt x="46" y="380"/>
                  </a:cubicBezTo>
                  <a:cubicBezTo>
                    <a:pt x="32" y="401"/>
                    <a:pt x="32" y="401"/>
                    <a:pt x="32" y="401"/>
                  </a:cubicBezTo>
                  <a:cubicBezTo>
                    <a:pt x="0" y="459"/>
                    <a:pt x="0" y="459"/>
                    <a:pt x="0" y="459"/>
                  </a:cubicBezTo>
                  <a:cubicBezTo>
                    <a:pt x="11" y="471"/>
                    <a:pt x="11" y="471"/>
                    <a:pt x="11" y="471"/>
                  </a:cubicBezTo>
                  <a:cubicBezTo>
                    <a:pt x="20" y="482"/>
                    <a:pt x="20" y="482"/>
                    <a:pt x="20" y="482"/>
                  </a:cubicBezTo>
                  <a:cubicBezTo>
                    <a:pt x="48" y="478"/>
                    <a:pt x="48" y="478"/>
                    <a:pt x="48" y="478"/>
                  </a:cubicBezTo>
                  <a:cubicBezTo>
                    <a:pt x="50" y="462"/>
                    <a:pt x="50" y="462"/>
                    <a:pt x="50" y="462"/>
                  </a:cubicBezTo>
                  <a:cubicBezTo>
                    <a:pt x="39" y="456"/>
                    <a:pt x="39" y="456"/>
                    <a:pt x="39" y="456"/>
                  </a:cubicBezTo>
                  <a:cubicBezTo>
                    <a:pt x="42" y="451"/>
                    <a:pt x="42" y="451"/>
                    <a:pt x="42" y="451"/>
                  </a:cubicBezTo>
                  <a:cubicBezTo>
                    <a:pt x="67" y="454"/>
                    <a:pt x="67" y="454"/>
                    <a:pt x="67" y="454"/>
                  </a:cubicBezTo>
                  <a:cubicBezTo>
                    <a:pt x="97" y="445"/>
                    <a:pt x="97" y="445"/>
                    <a:pt x="97" y="445"/>
                  </a:cubicBezTo>
                  <a:cubicBezTo>
                    <a:pt x="106" y="429"/>
                    <a:pt x="106" y="429"/>
                    <a:pt x="106" y="429"/>
                  </a:cubicBezTo>
                  <a:cubicBezTo>
                    <a:pt x="138" y="418"/>
                    <a:pt x="138" y="418"/>
                    <a:pt x="138" y="418"/>
                  </a:cubicBezTo>
                  <a:cubicBezTo>
                    <a:pt x="156" y="408"/>
                    <a:pt x="156" y="408"/>
                    <a:pt x="156" y="408"/>
                  </a:cubicBezTo>
                  <a:cubicBezTo>
                    <a:pt x="173" y="409"/>
                    <a:pt x="173" y="409"/>
                    <a:pt x="173" y="409"/>
                  </a:cubicBezTo>
                  <a:cubicBezTo>
                    <a:pt x="194" y="392"/>
                    <a:pt x="194" y="392"/>
                    <a:pt x="194" y="392"/>
                  </a:cubicBezTo>
                  <a:cubicBezTo>
                    <a:pt x="198" y="375"/>
                    <a:pt x="198" y="375"/>
                    <a:pt x="198" y="375"/>
                  </a:cubicBezTo>
                  <a:cubicBezTo>
                    <a:pt x="222" y="376"/>
                    <a:pt x="222" y="376"/>
                    <a:pt x="222" y="376"/>
                  </a:cubicBezTo>
                  <a:cubicBezTo>
                    <a:pt x="235" y="391"/>
                    <a:pt x="235" y="391"/>
                    <a:pt x="235" y="391"/>
                  </a:cubicBezTo>
                  <a:cubicBezTo>
                    <a:pt x="255" y="393"/>
                    <a:pt x="255" y="393"/>
                    <a:pt x="255" y="393"/>
                  </a:cubicBezTo>
                  <a:cubicBezTo>
                    <a:pt x="275" y="390"/>
                    <a:pt x="275" y="390"/>
                    <a:pt x="275" y="390"/>
                  </a:cubicBezTo>
                  <a:cubicBezTo>
                    <a:pt x="266" y="380"/>
                    <a:pt x="266" y="380"/>
                    <a:pt x="266" y="380"/>
                  </a:cubicBezTo>
                  <a:cubicBezTo>
                    <a:pt x="267" y="370"/>
                    <a:pt x="267" y="370"/>
                    <a:pt x="267" y="370"/>
                  </a:cubicBezTo>
                  <a:cubicBezTo>
                    <a:pt x="279" y="377"/>
                    <a:pt x="279" y="377"/>
                    <a:pt x="279" y="377"/>
                  </a:cubicBezTo>
                  <a:cubicBezTo>
                    <a:pt x="275" y="363"/>
                    <a:pt x="275" y="363"/>
                    <a:pt x="275" y="363"/>
                  </a:cubicBezTo>
                  <a:cubicBezTo>
                    <a:pt x="266" y="359"/>
                    <a:pt x="266" y="359"/>
                    <a:pt x="266" y="359"/>
                  </a:cubicBezTo>
                  <a:cubicBezTo>
                    <a:pt x="274" y="335"/>
                    <a:pt x="274" y="335"/>
                    <a:pt x="274" y="335"/>
                  </a:cubicBezTo>
                  <a:cubicBezTo>
                    <a:pt x="288" y="337"/>
                    <a:pt x="288" y="337"/>
                    <a:pt x="288" y="337"/>
                  </a:cubicBezTo>
                  <a:cubicBezTo>
                    <a:pt x="303" y="330"/>
                    <a:pt x="303" y="330"/>
                    <a:pt x="303" y="330"/>
                  </a:cubicBezTo>
                  <a:cubicBezTo>
                    <a:pt x="312" y="357"/>
                    <a:pt x="312" y="357"/>
                    <a:pt x="312" y="357"/>
                  </a:cubicBezTo>
                  <a:cubicBezTo>
                    <a:pt x="339" y="390"/>
                    <a:pt x="339" y="390"/>
                    <a:pt x="339" y="390"/>
                  </a:cubicBezTo>
                  <a:cubicBezTo>
                    <a:pt x="346" y="413"/>
                    <a:pt x="346" y="413"/>
                    <a:pt x="346" y="413"/>
                  </a:cubicBezTo>
                  <a:cubicBezTo>
                    <a:pt x="350" y="417"/>
                    <a:pt x="350" y="417"/>
                    <a:pt x="350" y="417"/>
                  </a:cubicBezTo>
                  <a:cubicBezTo>
                    <a:pt x="377" y="398"/>
                    <a:pt x="377" y="398"/>
                    <a:pt x="377" y="398"/>
                  </a:cubicBezTo>
                  <a:cubicBezTo>
                    <a:pt x="377" y="369"/>
                    <a:pt x="377" y="369"/>
                    <a:pt x="377" y="369"/>
                  </a:cubicBezTo>
                  <a:cubicBezTo>
                    <a:pt x="380" y="365"/>
                    <a:pt x="380" y="365"/>
                    <a:pt x="380" y="365"/>
                  </a:cubicBezTo>
                  <a:cubicBezTo>
                    <a:pt x="403" y="391"/>
                    <a:pt x="403" y="391"/>
                    <a:pt x="403" y="391"/>
                  </a:cubicBezTo>
                  <a:cubicBezTo>
                    <a:pt x="403" y="391"/>
                    <a:pt x="422" y="381"/>
                    <a:pt x="427" y="381"/>
                  </a:cubicBezTo>
                  <a:cubicBezTo>
                    <a:pt x="432" y="381"/>
                    <a:pt x="441" y="381"/>
                    <a:pt x="441" y="381"/>
                  </a:cubicBezTo>
                  <a:cubicBezTo>
                    <a:pt x="451" y="351"/>
                    <a:pt x="451" y="351"/>
                    <a:pt x="451" y="351"/>
                  </a:cubicBezTo>
                  <a:cubicBezTo>
                    <a:pt x="462" y="343"/>
                    <a:pt x="462" y="343"/>
                    <a:pt x="462" y="343"/>
                  </a:cubicBezTo>
                  <a:cubicBezTo>
                    <a:pt x="460" y="329"/>
                    <a:pt x="460" y="329"/>
                    <a:pt x="460" y="329"/>
                  </a:cubicBezTo>
                  <a:cubicBezTo>
                    <a:pt x="445" y="316"/>
                    <a:pt x="445" y="316"/>
                    <a:pt x="445" y="316"/>
                  </a:cubicBezTo>
                  <a:cubicBezTo>
                    <a:pt x="434" y="292"/>
                    <a:pt x="434" y="292"/>
                    <a:pt x="434" y="292"/>
                  </a:cubicBezTo>
                  <a:cubicBezTo>
                    <a:pt x="413" y="279"/>
                    <a:pt x="413" y="279"/>
                    <a:pt x="413" y="279"/>
                  </a:cubicBezTo>
                  <a:cubicBezTo>
                    <a:pt x="412" y="266"/>
                    <a:pt x="412" y="266"/>
                    <a:pt x="412" y="266"/>
                  </a:cubicBezTo>
                  <a:cubicBezTo>
                    <a:pt x="422" y="262"/>
                    <a:pt x="422" y="262"/>
                    <a:pt x="422" y="262"/>
                  </a:cubicBezTo>
                  <a:cubicBezTo>
                    <a:pt x="439" y="262"/>
                    <a:pt x="439" y="262"/>
                    <a:pt x="439" y="262"/>
                  </a:cubicBezTo>
                  <a:cubicBezTo>
                    <a:pt x="456" y="275"/>
                    <a:pt x="456" y="275"/>
                    <a:pt x="456" y="275"/>
                  </a:cubicBezTo>
                  <a:cubicBezTo>
                    <a:pt x="467" y="269"/>
                    <a:pt x="467" y="269"/>
                    <a:pt x="467" y="269"/>
                  </a:cubicBezTo>
                  <a:cubicBezTo>
                    <a:pt x="471" y="257"/>
                    <a:pt x="471" y="257"/>
                    <a:pt x="471" y="257"/>
                  </a:cubicBezTo>
                  <a:cubicBezTo>
                    <a:pt x="493" y="245"/>
                    <a:pt x="493" y="245"/>
                    <a:pt x="493" y="245"/>
                  </a:cubicBezTo>
                  <a:cubicBezTo>
                    <a:pt x="491" y="226"/>
                    <a:pt x="491" y="226"/>
                    <a:pt x="491" y="226"/>
                  </a:cubicBezTo>
                  <a:cubicBezTo>
                    <a:pt x="462" y="206"/>
                    <a:pt x="462" y="206"/>
                    <a:pt x="462" y="206"/>
                  </a:cubicBezTo>
                  <a:cubicBezTo>
                    <a:pt x="464" y="195"/>
                    <a:pt x="464" y="195"/>
                    <a:pt x="464" y="195"/>
                  </a:cubicBezTo>
                  <a:cubicBezTo>
                    <a:pt x="483" y="175"/>
                    <a:pt x="483" y="175"/>
                    <a:pt x="483" y="175"/>
                  </a:cubicBezTo>
                  <a:cubicBezTo>
                    <a:pt x="490" y="158"/>
                    <a:pt x="490" y="158"/>
                    <a:pt x="490" y="158"/>
                  </a:cubicBezTo>
                  <a:cubicBezTo>
                    <a:pt x="486" y="144"/>
                    <a:pt x="486" y="144"/>
                    <a:pt x="486" y="144"/>
                  </a:cubicBezTo>
                  <a:cubicBezTo>
                    <a:pt x="485" y="120"/>
                    <a:pt x="485" y="120"/>
                    <a:pt x="485" y="120"/>
                  </a:cubicBezTo>
                  <a:cubicBezTo>
                    <a:pt x="510" y="107"/>
                    <a:pt x="510" y="107"/>
                    <a:pt x="510" y="107"/>
                  </a:cubicBezTo>
                  <a:cubicBezTo>
                    <a:pt x="510" y="107"/>
                    <a:pt x="510" y="107"/>
                    <a:pt x="510" y="107"/>
                  </a:cubicBezTo>
                  <a:cubicBezTo>
                    <a:pt x="504" y="85"/>
                    <a:pt x="504" y="85"/>
                    <a:pt x="504" y="85"/>
                  </a:cubicBezTo>
                  <a:cubicBezTo>
                    <a:pt x="504" y="60"/>
                    <a:pt x="504" y="60"/>
                    <a:pt x="504" y="60"/>
                  </a:cubicBezTo>
                  <a:cubicBezTo>
                    <a:pt x="489" y="52"/>
                    <a:pt x="489" y="52"/>
                    <a:pt x="489" y="52"/>
                  </a:cubicBezTo>
                  <a:cubicBezTo>
                    <a:pt x="455" y="47"/>
                    <a:pt x="455" y="47"/>
                    <a:pt x="455" y="47"/>
                  </a:cubicBezTo>
                  <a:cubicBezTo>
                    <a:pt x="436" y="49"/>
                    <a:pt x="436" y="49"/>
                    <a:pt x="436" y="49"/>
                  </a:cubicBezTo>
                  <a:cubicBezTo>
                    <a:pt x="425" y="60"/>
                    <a:pt x="425" y="60"/>
                    <a:pt x="425" y="60"/>
                  </a:cubicBezTo>
                  <a:cubicBezTo>
                    <a:pt x="402" y="71"/>
                    <a:pt x="402" y="71"/>
                    <a:pt x="402" y="71"/>
                  </a:cubicBezTo>
                  <a:cubicBezTo>
                    <a:pt x="358" y="79"/>
                    <a:pt x="358" y="79"/>
                    <a:pt x="358" y="79"/>
                  </a:cubicBezTo>
                  <a:cubicBezTo>
                    <a:pt x="339" y="86"/>
                    <a:pt x="339" y="86"/>
                    <a:pt x="339" y="86"/>
                  </a:cubicBezTo>
                  <a:cubicBezTo>
                    <a:pt x="340" y="64"/>
                    <a:pt x="340" y="64"/>
                    <a:pt x="340" y="64"/>
                  </a:cubicBezTo>
                  <a:cubicBezTo>
                    <a:pt x="358" y="46"/>
                    <a:pt x="358" y="46"/>
                    <a:pt x="358" y="46"/>
                  </a:cubicBezTo>
                  <a:cubicBezTo>
                    <a:pt x="375" y="37"/>
                    <a:pt x="375" y="37"/>
                    <a:pt x="375" y="37"/>
                  </a:cubicBezTo>
                  <a:cubicBezTo>
                    <a:pt x="402" y="24"/>
                    <a:pt x="402" y="24"/>
                    <a:pt x="402" y="24"/>
                  </a:cubicBezTo>
                  <a:cubicBezTo>
                    <a:pt x="407" y="19"/>
                    <a:pt x="407" y="19"/>
                    <a:pt x="407" y="19"/>
                  </a:cubicBezTo>
                  <a:cubicBezTo>
                    <a:pt x="402" y="16"/>
                    <a:pt x="402" y="16"/>
                    <a:pt x="402" y="16"/>
                  </a:cubicBezTo>
                  <a:cubicBezTo>
                    <a:pt x="374" y="16"/>
                    <a:pt x="374" y="16"/>
                    <a:pt x="374" y="16"/>
                  </a:cubicBezTo>
                  <a:cubicBezTo>
                    <a:pt x="355" y="8"/>
                    <a:pt x="355" y="8"/>
                    <a:pt x="355" y="8"/>
                  </a:cubicBezTo>
                  <a:lnTo>
                    <a:pt x="333"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37" name="Freeform 21">
              <a:extLst>
                <a:ext uri="{FF2B5EF4-FFF2-40B4-BE49-F238E27FC236}">
                  <a16:creationId xmlns:a16="http://schemas.microsoft.com/office/drawing/2014/main" id="{0157EE3D-266C-2913-6850-B0D3DDB67D69}"/>
                </a:ext>
              </a:extLst>
            </p:cNvPr>
            <p:cNvSpPr>
              <a:spLocks/>
            </p:cNvSpPr>
            <p:nvPr/>
          </p:nvSpPr>
          <p:spPr bwMode="auto">
            <a:xfrm>
              <a:off x="1806575" y="903288"/>
              <a:ext cx="1247775" cy="1065212"/>
            </a:xfrm>
            <a:custGeom>
              <a:avLst/>
              <a:gdLst/>
              <a:ahLst/>
              <a:cxnLst>
                <a:cxn ang="0">
                  <a:pos x="351" y="3"/>
                </a:cxn>
                <a:cxn ang="0">
                  <a:pos x="308" y="13"/>
                </a:cxn>
                <a:cxn ang="0">
                  <a:pos x="308" y="39"/>
                </a:cxn>
                <a:cxn ang="0">
                  <a:pos x="308" y="65"/>
                </a:cxn>
                <a:cxn ang="0">
                  <a:pos x="324" y="105"/>
                </a:cxn>
                <a:cxn ang="0">
                  <a:pos x="308" y="110"/>
                </a:cxn>
                <a:cxn ang="0">
                  <a:pos x="274" y="117"/>
                </a:cxn>
                <a:cxn ang="0">
                  <a:pos x="207" y="104"/>
                </a:cxn>
                <a:cxn ang="0">
                  <a:pos x="194" y="91"/>
                </a:cxn>
                <a:cxn ang="0">
                  <a:pos x="160" y="80"/>
                </a:cxn>
                <a:cxn ang="0">
                  <a:pos x="136" y="117"/>
                </a:cxn>
                <a:cxn ang="0">
                  <a:pos x="133" y="148"/>
                </a:cxn>
                <a:cxn ang="0">
                  <a:pos x="112" y="179"/>
                </a:cxn>
                <a:cxn ang="0">
                  <a:pos x="143" y="218"/>
                </a:cxn>
                <a:cxn ang="0">
                  <a:pos x="117" y="242"/>
                </a:cxn>
                <a:cxn ang="0">
                  <a:pos x="89" y="235"/>
                </a:cxn>
                <a:cxn ang="0">
                  <a:pos x="62" y="239"/>
                </a:cxn>
                <a:cxn ang="0">
                  <a:pos x="84" y="265"/>
                </a:cxn>
                <a:cxn ang="0">
                  <a:pos x="110" y="302"/>
                </a:cxn>
                <a:cxn ang="0">
                  <a:pos x="101" y="324"/>
                </a:cxn>
                <a:cxn ang="0">
                  <a:pos x="77" y="354"/>
                </a:cxn>
                <a:cxn ang="0">
                  <a:pos x="30" y="338"/>
                </a:cxn>
                <a:cxn ang="0">
                  <a:pos x="27" y="371"/>
                </a:cxn>
                <a:cxn ang="0">
                  <a:pos x="7" y="399"/>
                </a:cxn>
                <a:cxn ang="0">
                  <a:pos x="24" y="430"/>
                </a:cxn>
                <a:cxn ang="0">
                  <a:pos x="52" y="416"/>
                </a:cxn>
                <a:cxn ang="0">
                  <a:pos x="93" y="443"/>
                </a:cxn>
                <a:cxn ang="0">
                  <a:pos x="154" y="452"/>
                </a:cxn>
                <a:cxn ang="0">
                  <a:pos x="192" y="505"/>
                </a:cxn>
                <a:cxn ang="0">
                  <a:pos x="240" y="504"/>
                </a:cxn>
                <a:cxn ang="0">
                  <a:pos x="262" y="498"/>
                </a:cxn>
                <a:cxn ang="0">
                  <a:pos x="292" y="510"/>
                </a:cxn>
                <a:cxn ang="0">
                  <a:pos x="296" y="496"/>
                </a:cxn>
                <a:cxn ang="0">
                  <a:pos x="328" y="481"/>
                </a:cxn>
                <a:cxn ang="0">
                  <a:pos x="334" y="499"/>
                </a:cxn>
                <a:cxn ang="0">
                  <a:pos x="333" y="470"/>
                </a:cxn>
                <a:cxn ang="0">
                  <a:pos x="328" y="444"/>
                </a:cxn>
                <a:cxn ang="0">
                  <a:pos x="339" y="433"/>
                </a:cxn>
                <a:cxn ang="0">
                  <a:pos x="380" y="421"/>
                </a:cxn>
                <a:cxn ang="0">
                  <a:pos x="398" y="430"/>
                </a:cxn>
                <a:cxn ang="0">
                  <a:pos x="428" y="433"/>
                </a:cxn>
                <a:cxn ang="0">
                  <a:pos x="455" y="454"/>
                </a:cxn>
                <a:cxn ang="0">
                  <a:pos x="468" y="446"/>
                </a:cxn>
                <a:cxn ang="0">
                  <a:pos x="506" y="444"/>
                </a:cxn>
                <a:cxn ang="0">
                  <a:pos x="537" y="416"/>
                </a:cxn>
                <a:cxn ang="0">
                  <a:pos x="557" y="411"/>
                </a:cxn>
                <a:cxn ang="0">
                  <a:pos x="597" y="416"/>
                </a:cxn>
                <a:cxn ang="0">
                  <a:pos x="582" y="363"/>
                </a:cxn>
                <a:cxn ang="0">
                  <a:pos x="517" y="341"/>
                </a:cxn>
                <a:cxn ang="0">
                  <a:pos x="487" y="321"/>
                </a:cxn>
                <a:cxn ang="0">
                  <a:pos x="480" y="286"/>
                </a:cxn>
                <a:cxn ang="0">
                  <a:pos x="479" y="255"/>
                </a:cxn>
                <a:cxn ang="0">
                  <a:pos x="451" y="252"/>
                </a:cxn>
                <a:cxn ang="0">
                  <a:pos x="443" y="237"/>
                </a:cxn>
                <a:cxn ang="0">
                  <a:pos x="472" y="230"/>
                </a:cxn>
                <a:cxn ang="0">
                  <a:pos x="461" y="216"/>
                </a:cxn>
                <a:cxn ang="0">
                  <a:pos x="427" y="161"/>
                </a:cxn>
                <a:cxn ang="0">
                  <a:pos x="413" y="135"/>
                </a:cxn>
                <a:cxn ang="0">
                  <a:pos x="374" y="49"/>
                </a:cxn>
                <a:cxn ang="0">
                  <a:pos x="345" y="14"/>
                </a:cxn>
                <a:cxn ang="0">
                  <a:pos x="364" y="0"/>
                </a:cxn>
              </a:cxnLst>
              <a:rect l="0" t="0" r="r" b="b"/>
              <a:pathLst>
                <a:path w="597" h="510">
                  <a:moveTo>
                    <a:pt x="364" y="0"/>
                  </a:moveTo>
                  <a:cubicBezTo>
                    <a:pt x="351" y="3"/>
                    <a:pt x="351" y="3"/>
                    <a:pt x="351" y="3"/>
                  </a:cubicBezTo>
                  <a:cubicBezTo>
                    <a:pt x="329" y="11"/>
                    <a:pt x="329" y="11"/>
                    <a:pt x="329" y="11"/>
                  </a:cubicBezTo>
                  <a:cubicBezTo>
                    <a:pt x="308" y="13"/>
                    <a:pt x="308" y="13"/>
                    <a:pt x="308" y="13"/>
                  </a:cubicBezTo>
                  <a:cubicBezTo>
                    <a:pt x="301" y="17"/>
                    <a:pt x="301" y="17"/>
                    <a:pt x="301" y="17"/>
                  </a:cubicBezTo>
                  <a:cubicBezTo>
                    <a:pt x="308" y="39"/>
                    <a:pt x="308" y="39"/>
                    <a:pt x="308" y="39"/>
                  </a:cubicBezTo>
                  <a:cubicBezTo>
                    <a:pt x="307" y="52"/>
                    <a:pt x="307" y="52"/>
                    <a:pt x="307" y="52"/>
                  </a:cubicBezTo>
                  <a:cubicBezTo>
                    <a:pt x="308" y="65"/>
                    <a:pt x="308" y="65"/>
                    <a:pt x="308" y="65"/>
                  </a:cubicBezTo>
                  <a:cubicBezTo>
                    <a:pt x="314" y="73"/>
                    <a:pt x="314" y="73"/>
                    <a:pt x="314" y="73"/>
                  </a:cubicBezTo>
                  <a:cubicBezTo>
                    <a:pt x="324" y="105"/>
                    <a:pt x="324" y="105"/>
                    <a:pt x="324" y="105"/>
                  </a:cubicBezTo>
                  <a:cubicBezTo>
                    <a:pt x="316" y="113"/>
                    <a:pt x="316" y="113"/>
                    <a:pt x="316" y="113"/>
                  </a:cubicBezTo>
                  <a:cubicBezTo>
                    <a:pt x="308" y="110"/>
                    <a:pt x="308" y="110"/>
                    <a:pt x="308" y="110"/>
                  </a:cubicBezTo>
                  <a:cubicBezTo>
                    <a:pt x="297" y="109"/>
                    <a:pt x="297" y="109"/>
                    <a:pt x="297" y="109"/>
                  </a:cubicBezTo>
                  <a:cubicBezTo>
                    <a:pt x="274" y="117"/>
                    <a:pt x="274" y="117"/>
                    <a:pt x="274" y="117"/>
                  </a:cubicBezTo>
                  <a:cubicBezTo>
                    <a:pt x="264" y="135"/>
                    <a:pt x="264" y="135"/>
                    <a:pt x="264" y="135"/>
                  </a:cubicBezTo>
                  <a:cubicBezTo>
                    <a:pt x="207" y="104"/>
                    <a:pt x="207" y="104"/>
                    <a:pt x="207" y="104"/>
                  </a:cubicBezTo>
                  <a:cubicBezTo>
                    <a:pt x="196" y="100"/>
                    <a:pt x="196" y="100"/>
                    <a:pt x="196" y="100"/>
                  </a:cubicBezTo>
                  <a:cubicBezTo>
                    <a:pt x="194" y="91"/>
                    <a:pt x="194" y="91"/>
                    <a:pt x="194" y="91"/>
                  </a:cubicBezTo>
                  <a:cubicBezTo>
                    <a:pt x="186" y="82"/>
                    <a:pt x="186" y="82"/>
                    <a:pt x="186" y="82"/>
                  </a:cubicBezTo>
                  <a:cubicBezTo>
                    <a:pt x="160" y="80"/>
                    <a:pt x="160" y="80"/>
                    <a:pt x="160" y="80"/>
                  </a:cubicBezTo>
                  <a:cubicBezTo>
                    <a:pt x="135" y="93"/>
                    <a:pt x="135" y="93"/>
                    <a:pt x="135" y="93"/>
                  </a:cubicBezTo>
                  <a:cubicBezTo>
                    <a:pt x="136" y="117"/>
                    <a:pt x="136" y="117"/>
                    <a:pt x="136" y="117"/>
                  </a:cubicBezTo>
                  <a:cubicBezTo>
                    <a:pt x="140" y="131"/>
                    <a:pt x="140" y="131"/>
                    <a:pt x="140" y="131"/>
                  </a:cubicBezTo>
                  <a:cubicBezTo>
                    <a:pt x="133" y="148"/>
                    <a:pt x="133" y="148"/>
                    <a:pt x="133" y="148"/>
                  </a:cubicBezTo>
                  <a:cubicBezTo>
                    <a:pt x="114" y="168"/>
                    <a:pt x="114" y="168"/>
                    <a:pt x="114" y="168"/>
                  </a:cubicBezTo>
                  <a:cubicBezTo>
                    <a:pt x="112" y="179"/>
                    <a:pt x="112" y="179"/>
                    <a:pt x="112" y="179"/>
                  </a:cubicBezTo>
                  <a:cubicBezTo>
                    <a:pt x="141" y="199"/>
                    <a:pt x="141" y="199"/>
                    <a:pt x="141" y="199"/>
                  </a:cubicBezTo>
                  <a:cubicBezTo>
                    <a:pt x="143" y="218"/>
                    <a:pt x="143" y="218"/>
                    <a:pt x="143" y="218"/>
                  </a:cubicBezTo>
                  <a:cubicBezTo>
                    <a:pt x="121" y="230"/>
                    <a:pt x="121" y="230"/>
                    <a:pt x="121" y="230"/>
                  </a:cubicBezTo>
                  <a:cubicBezTo>
                    <a:pt x="117" y="242"/>
                    <a:pt x="117" y="242"/>
                    <a:pt x="117" y="242"/>
                  </a:cubicBezTo>
                  <a:cubicBezTo>
                    <a:pt x="106" y="248"/>
                    <a:pt x="106" y="248"/>
                    <a:pt x="106" y="248"/>
                  </a:cubicBezTo>
                  <a:cubicBezTo>
                    <a:pt x="89" y="235"/>
                    <a:pt x="89" y="235"/>
                    <a:pt x="89" y="235"/>
                  </a:cubicBezTo>
                  <a:cubicBezTo>
                    <a:pt x="72" y="235"/>
                    <a:pt x="72" y="235"/>
                    <a:pt x="72" y="235"/>
                  </a:cubicBezTo>
                  <a:cubicBezTo>
                    <a:pt x="62" y="239"/>
                    <a:pt x="62" y="239"/>
                    <a:pt x="62" y="239"/>
                  </a:cubicBezTo>
                  <a:cubicBezTo>
                    <a:pt x="63" y="252"/>
                    <a:pt x="63" y="252"/>
                    <a:pt x="63" y="252"/>
                  </a:cubicBezTo>
                  <a:cubicBezTo>
                    <a:pt x="84" y="265"/>
                    <a:pt x="84" y="265"/>
                    <a:pt x="84" y="265"/>
                  </a:cubicBezTo>
                  <a:cubicBezTo>
                    <a:pt x="95" y="289"/>
                    <a:pt x="95" y="289"/>
                    <a:pt x="95" y="289"/>
                  </a:cubicBezTo>
                  <a:cubicBezTo>
                    <a:pt x="110" y="302"/>
                    <a:pt x="110" y="302"/>
                    <a:pt x="110" y="302"/>
                  </a:cubicBezTo>
                  <a:cubicBezTo>
                    <a:pt x="112" y="316"/>
                    <a:pt x="112" y="316"/>
                    <a:pt x="112" y="316"/>
                  </a:cubicBezTo>
                  <a:cubicBezTo>
                    <a:pt x="101" y="324"/>
                    <a:pt x="101" y="324"/>
                    <a:pt x="101" y="324"/>
                  </a:cubicBezTo>
                  <a:cubicBezTo>
                    <a:pt x="91" y="354"/>
                    <a:pt x="91" y="354"/>
                    <a:pt x="91" y="354"/>
                  </a:cubicBezTo>
                  <a:cubicBezTo>
                    <a:pt x="91" y="354"/>
                    <a:pt x="82" y="354"/>
                    <a:pt x="77" y="354"/>
                  </a:cubicBezTo>
                  <a:cubicBezTo>
                    <a:pt x="72" y="354"/>
                    <a:pt x="53" y="364"/>
                    <a:pt x="53" y="364"/>
                  </a:cubicBezTo>
                  <a:cubicBezTo>
                    <a:pt x="30" y="338"/>
                    <a:pt x="30" y="338"/>
                    <a:pt x="30" y="338"/>
                  </a:cubicBezTo>
                  <a:cubicBezTo>
                    <a:pt x="27" y="342"/>
                    <a:pt x="27" y="342"/>
                    <a:pt x="27" y="342"/>
                  </a:cubicBezTo>
                  <a:cubicBezTo>
                    <a:pt x="27" y="371"/>
                    <a:pt x="27" y="371"/>
                    <a:pt x="27" y="371"/>
                  </a:cubicBezTo>
                  <a:cubicBezTo>
                    <a:pt x="0" y="390"/>
                    <a:pt x="0" y="390"/>
                    <a:pt x="0" y="390"/>
                  </a:cubicBezTo>
                  <a:cubicBezTo>
                    <a:pt x="7" y="399"/>
                    <a:pt x="7" y="399"/>
                    <a:pt x="7" y="399"/>
                  </a:cubicBezTo>
                  <a:cubicBezTo>
                    <a:pt x="14" y="426"/>
                    <a:pt x="14" y="426"/>
                    <a:pt x="14" y="426"/>
                  </a:cubicBezTo>
                  <a:cubicBezTo>
                    <a:pt x="24" y="430"/>
                    <a:pt x="24" y="430"/>
                    <a:pt x="24" y="430"/>
                  </a:cubicBezTo>
                  <a:cubicBezTo>
                    <a:pt x="39" y="408"/>
                    <a:pt x="39" y="408"/>
                    <a:pt x="39" y="408"/>
                  </a:cubicBezTo>
                  <a:cubicBezTo>
                    <a:pt x="52" y="416"/>
                    <a:pt x="52" y="416"/>
                    <a:pt x="52" y="416"/>
                  </a:cubicBezTo>
                  <a:cubicBezTo>
                    <a:pt x="62" y="447"/>
                    <a:pt x="62" y="447"/>
                    <a:pt x="62" y="447"/>
                  </a:cubicBezTo>
                  <a:cubicBezTo>
                    <a:pt x="93" y="443"/>
                    <a:pt x="93" y="443"/>
                    <a:pt x="93" y="443"/>
                  </a:cubicBezTo>
                  <a:cubicBezTo>
                    <a:pt x="116" y="462"/>
                    <a:pt x="116" y="462"/>
                    <a:pt x="116" y="462"/>
                  </a:cubicBezTo>
                  <a:cubicBezTo>
                    <a:pt x="154" y="452"/>
                    <a:pt x="154" y="452"/>
                    <a:pt x="154" y="452"/>
                  </a:cubicBezTo>
                  <a:cubicBezTo>
                    <a:pt x="189" y="496"/>
                    <a:pt x="189" y="496"/>
                    <a:pt x="189" y="496"/>
                  </a:cubicBezTo>
                  <a:cubicBezTo>
                    <a:pt x="192" y="505"/>
                    <a:pt x="192" y="505"/>
                    <a:pt x="192" y="505"/>
                  </a:cubicBezTo>
                  <a:cubicBezTo>
                    <a:pt x="213" y="509"/>
                    <a:pt x="213" y="509"/>
                    <a:pt x="213" y="509"/>
                  </a:cubicBezTo>
                  <a:cubicBezTo>
                    <a:pt x="240" y="504"/>
                    <a:pt x="240" y="504"/>
                    <a:pt x="240" y="504"/>
                  </a:cubicBezTo>
                  <a:cubicBezTo>
                    <a:pt x="240" y="488"/>
                    <a:pt x="240" y="488"/>
                    <a:pt x="240" y="488"/>
                  </a:cubicBezTo>
                  <a:cubicBezTo>
                    <a:pt x="262" y="498"/>
                    <a:pt x="262" y="498"/>
                    <a:pt x="262" y="498"/>
                  </a:cubicBezTo>
                  <a:cubicBezTo>
                    <a:pt x="274" y="509"/>
                    <a:pt x="274" y="509"/>
                    <a:pt x="274" y="509"/>
                  </a:cubicBezTo>
                  <a:cubicBezTo>
                    <a:pt x="292" y="510"/>
                    <a:pt x="292" y="510"/>
                    <a:pt x="292" y="510"/>
                  </a:cubicBezTo>
                  <a:cubicBezTo>
                    <a:pt x="290" y="508"/>
                    <a:pt x="290" y="508"/>
                    <a:pt x="290" y="508"/>
                  </a:cubicBezTo>
                  <a:cubicBezTo>
                    <a:pt x="296" y="496"/>
                    <a:pt x="296" y="496"/>
                    <a:pt x="296" y="496"/>
                  </a:cubicBezTo>
                  <a:cubicBezTo>
                    <a:pt x="321" y="479"/>
                    <a:pt x="321" y="479"/>
                    <a:pt x="321" y="479"/>
                  </a:cubicBezTo>
                  <a:cubicBezTo>
                    <a:pt x="328" y="481"/>
                    <a:pt x="328" y="481"/>
                    <a:pt x="328" y="481"/>
                  </a:cubicBezTo>
                  <a:cubicBezTo>
                    <a:pt x="327" y="498"/>
                    <a:pt x="327" y="498"/>
                    <a:pt x="327" y="498"/>
                  </a:cubicBezTo>
                  <a:cubicBezTo>
                    <a:pt x="334" y="499"/>
                    <a:pt x="334" y="499"/>
                    <a:pt x="334" y="499"/>
                  </a:cubicBezTo>
                  <a:cubicBezTo>
                    <a:pt x="339" y="495"/>
                    <a:pt x="339" y="495"/>
                    <a:pt x="339" y="495"/>
                  </a:cubicBezTo>
                  <a:cubicBezTo>
                    <a:pt x="333" y="470"/>
                    <a:pt x="333" y="470"/>
                    <a:pt x="333" y="470"/>
                  </a:cubicBezTo>
                  <a:cubicBezTo>
                    <a:pt x="328" y="462"/>
                    <a:pt x="328" y="462"/>
                    <a:pt x="328" y="462"/>
                  </a:cubicBezTo>
                  <a:cubicBezTo>
                    <a:pt x="328" y="444"/>
                    <a:pt x="328" y="444"/>
                    <a:pt x="328" y="444"/>
                  </a:cubicBezTo>
                  <a:cubicBezTo>
                    <a:pt x="322" y="435"/>
                    <a:pt x="322" y="435"/>
                    <a:pt x="322" y="435"/>
                  </a:cubicBezTo>
                  <a:cubicBezTo>
                    <a:pt x="339" y="433"/>
                    <a:pt x="339" y="433"/>
                    <a:pt x="339" y="433"/>
                  </a:cubicBezTo>
                  <a:cubicBezTo>
                    <a:pt x="372" y="442"/>
                    <a:pt x="372" y="442"/>
                    <a:pt x="372" y="442"/>
                  </a:cubicBezTo>
                  <a:cubicBezTo>
                    <a:pt x="380" y="421"/>
                    <a:pt x="380" y="421"/>
                    <a:pt x="380" y="421"/>
                  </a:cubicBezTo>
                  <a:cubicBezTo>
                    <a:pt x="387" y="427"/>
                    <a:pt x="387" y="427"/>
                    <a:pt x="387" y="427"/>
                  </a:cubicBezTo>
                  <a:cubicBezTo>
                    <a:pt x="398" y="430"/>
                    <a:pt x="398" y="430"/>
                    <a:pt x="398" y="430"/>
                  </a:cubicBezTo>
                  <a:cubicBezTo>
                    <a:pt x="415" y="435"/>
                    <a:pt x="415" y="435"/>
                    <a:pt x="415" y="435"/>
                  </a:cubicBezTo>
                  <a:cubicBezTo>
                    <a:pt x="428" y="433"/>
                    <a:pt x="428" y="433"/>
                    <a:pt x="428" y="433"/>
                  </a:cubicBezTo>
                  <a:cubicBezTo>
                    <a:pt x="445" y="438"/>
                    <a:pt x="445" y="438"/>
                    <a:pt x="445" y="438"/>
                  </a:cubicBezTo>
                  <a:cubicBezTo>
                    <a:pt x="455" y="454"/>
                    <a:pt x="455" y="454"/>
                    <a:pt x="455" y="454"/>
                  </a:cubicBezTo>
                  <a:cubicBezTo>
                    <a:pt x="463" y="454"/>
                    <a:pt x="463" y="454"/>
                    <a:pt x="463" y="454"/>
                  </a:cubicBezTo>
                  <a:cubicBezTo>
                    <a:pt x="468" y="446"/>
                    <a:pt x="468" y="446"/>
                    <a:pt x="468" y="446"/>
                  </a:cubicBezTo>
                  <a:cubicBezTo>
                    <a:pt x="482" y="449"/>
                    <a:pt x="482" y="449"/>
                    <a:pt x="482" y="449"/>
                  </a:cubicBezTo>
                  <a:cubicBezTo>
                    <a:pt x="506" y="444"/>
                    <a:pt x="506" y="444"/>
                    <a:pt x="506" y="444"/>
                  </a:cubicBezTo>
                  <a:cubicBezTo>
                    <a:pt x="505" y="425"/>
                    <a:pt x="505" y="425"/>
                    <a:pt x="505" y="425"/>
                  </a:cubicBezTo>
                  <a:cubicBezTo>
                    <a:pt x="537" y="416"/>
                    <a:pt x="537" y="416"/>
                    <a:pt x="537" y="416"/>
                  </a:cubicBezTo>
                  <a:cubicBezTo>
                    <a:pt x="551" y="416"/>
                    <a:pt x="551" y="416"/>
                    <a:pt x="551" y="416"/>
                  </a:cubicBezTo>
                  <a:cubicBezTo>
                    <a:pt x="557" y="411"/>
                    <a:pt x="557" y="411"/>
                    <a:pt x="557" y="411"/>
                  </a:cubicBezTo>
                  <a:cubicBezTo>
                    <a:pt x="568" y="418"/>
                    <a:pt x="568" y="418"/>
                    <a:pt x="568" y="418"/>
                  </a:cubicBezTo>
                  <a:cubicBezTo>
                    <a:pt x="597" y="416"/>
                    <a:pt x="597" y="416"/>
                    <a:pt x="597" y="416"/>
                  </a:cubicBezTo>
                  <a:cubicBezTo>
                    <a:pt x="594" y="405"/>
                    <a:pt x="594" y="405"/>
                    <a:pt x="594" y="405"/>
                  </a:cubicBezTo>
                  <a:cubicBezTo>
                    <a:pt x="582" y="363"/>
                    <a:pt x="582" y="363"/>
                    <a:pt x="582" y="363"/>
                  </a:cubicBezTo>
                  <a:cubicBezTo>
                    <a:pt x="554" y="365"/>
                    <a:pt x="554" y="365"/>
                    <a:pt x="554" y="365"/>
                  </a:cubicBezTo>
                  <a:cubicBezTo>
                    <a:pt x="517" y="341"/>
                    <a:pt x="517" y="341"/>
                    <a:pt x="517" y="341"/>
                  </a:cubicBezTo>
                  <a:cubicBezTo>
                    <a:pt x="510" y="329"/>
                    <a:pt x="510" y="329"/>
                    <a:pt x="510" y="329"/>
                  </a:cubicBezTo>
                  <a:cubicBezTo>
                    <a:pt x="487" y="321"/>
                    <a:pt x="487" y="321"/>
                    <a:pt x="487" y="321"/>
                  </a:cubicBezTo>
                  <a:cubicBezTo>
                    <a:pt x="463" y="298"/>
                    <a:pt x="463" y="298"/>
                    <a:pt x="463" y="298"/>
                  </a:cubicBezTo>
                  <a:cubicBezTo>
                    <a:pt x="480" y="286"/>
                    <a:pt x="480" y="286"/>
                    <a:pt x="480" y="286"/>
                  </a:cubicBezTo>
                  <a:cubicBezTo>
                    <a:pt x="498" y="279"/>
                    <a:pt x="498" y="279"/>
                    <a:pt x="498" y="279"/>
                  </a:cubicBezTo>
                  <a:cubicBezTo>
                    <a:pt x="479" y="255"/>
                    <a:pt x="479" y="255"/>
                    <a:pt x="479" y="255"/>
                  </a:cubicBezTo>
                  <a:cubicBezTo>
                    <a:pt x="450" y="263"/>
                    <a:pt x="450" y="263"/>
                    <a:pt x="450" y="263"/>
                  </a:cubicBezTo>
                  <a:cubicBezTo>
                    <a:pt x="451" y="252"/>
                    <a:pt x="451" y="252"/>
                    <a:pt x="451" y="252"/>
                  </a:cubicBezTo>
                  <a:cubicBezTo>
                    <a:pt x="426" y="250"/>
                    <a:pt x="426" y="250"/>
                    <a:pt x="426" y="250"/>
                  </a:cubicBezTo>
                  <a:cubicBezTo>
                    <a:pt x="443" y="237"/>
                    <a:pt x="443" y="237"/>
                    <a:pt x="443" y="237"/>
                  </a:cubicBezTo>
                  <a:cubicBezTo>
                    <a:pt x="459" y="237"/>
                    <a:pt x="459" y="237"/>
                    <a:pt x="459" y="237"/>
                  </a:cubicBezTo>
                  <a:cubicBezTo>
                    <a:pt x="472" y="230"/>
                    <a:pt x="472" y="230"/>
                    <a:pt x="472" y="230"/>
                  </a:cubicBezTo>
                  <a:cubicBezTo>
                    <a:pt x="471" y="224"/>
                    <a:pt x="471" y="224"/>
                    <a:pt x="471" y="224"/>
                  </a:cubicBezTo>
                  <a:cubicBezTo>
                    <a:pt x="461" y="216"/>
                    <a:pt x="461" y="216"/>
                    <a:pt x="461" y="216"/>
                  </a:cubicBezTo>
                  <a:cubicBezTo>
                    <a:pt x="438" y="179"/>
                    <a:pt x="438" y="179"/>
                    <a:pt x="438" y="179"/>
                  </a:cubicBezTo>
                  <a:cubicBezTo>
                    <a:pt x="427" y="161"/>
                    <a:pt x="427" y="161"/>
                    <a:pt x="427" y="161"/>
                  </a:cubicBezTo>
                  <a:cubicBezTo>
                    <a:pt x="420" y="157"/>
                    <a:pt x="420" y="157"/>
                    <a:pt x="420" y="157"/>
                  </a:cubicBezTo>
                  <a:cubicBezTo>
                    <a:pt x="413" y="135"/>
                    <a:pt x="413" y="135"/>
                    <a:pt x="413" y="135"/>
                  </a:cubicBezTo>
                  <a:cubicBezTo>
                    <a:pt x="395" y="78"/>
                    <a:pt x="395" y="78"/>
                    <a:pt x="395" y="78"/>
                  </a:cubicBezTo>
                  <a:cubicBezTo>
                    <a:pt x="374" y="49"/>
                    <a:pt x="374" y="49"/>
                    <a:pt x="374" y="49"/>
                  </a:cubicBezTo>
                  <a:cubicBezTo>
                    <a:pt x="344" y="31"/>
                    <a:pt x="344" y="31"/>
                    <a:pt x="344" y="31"/>
                  </a:cubicBezTo>
                  <a:cubicBezTo>
                    <a:pt x="345" y="14"/>
                    <a:pt x="345" y="14"/>
                    <a:pt x="345" y="14"/>
                  </a:cubicBezTo>
                  <a:cubicBezTo>
                    <a:pt x="357" y="10"/>
                    <a:pt x="357" y="10"/>
                    <a:pt x="357" y="10"/>
                  </a:cubicBezTo>
                  <a:lnTo>
                    <a:pt x="364"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39" name="Freeform 22">
              <a:extLst>
                <a:ext uri="{FF2B5EF4-FFF2-40B4-BE49-F238E27FC236}">
                  <a16:creationId xmlns:a16="http://schemas.microsoft.com/office/drawing/2014/main" id="{072E040F-211B-A7D0-02B2-4859983A82A3}"/>
                </a:ext>
              </a:extLst>
            </p:cNvPr>
            <p:cNvSpPr>
              <a:spLocks/>
            </p:cNvSpPr>
            <p:nvPr/>
          </p:nvSpPr>
          <p:spPr bwMode="auto">
            <a:xfrm>
              <a:off x="2413000" y="1762125"/>
              <a:ext cx="801688" cy="1025525"/>
            </a:xfrm>
            <a:custGeom>
              <a:avLst/>
              <a:gdLst/>
              <a:ahLst/>
              <a:cxnLst>
                <a:cxn ang="0">
                  <a:pos x="261" y="5"/>
                </a:cxn>
                <a:cxn ang="0">
                  <a:pos x="215" y="14"/>
                </a:cxn>
                <a:cxn ang="0">
                  <a:pos x="192" y="38"/>
                </a:cxn>
                <a:cxn ang="0">
                  <a:pos x="173" y="43"/>
                </a:cxn>
                <a:cxn ang="0">
                  <a:pos x="155" y="27"/>
                </a:cxn>
                <a:cxn ang="0">
                  <a:pos x="125" y="24"/>
                </a:cxn>
                <a:cxn ang="0">
                  <a:pos x="97" y="16"/>
                </a:cxn>
                <a:cxn ang="0">
                  <a:pos x="82" y="31"/>
                </a:cxn>
                <a:cxn ang="0">
                  <a:pos x="32" y="24"/>
                </a:cxn>
                <a:cxn ang="0">
                  <a:pos x="38" y="51"/>
                </a:cxn>
                <a:cxn ang="0">
                  <a:pos x="49" y="84"/>
                </a:cxn>
                <a:cxn ang="0">
                  <a:pos x="37" y="87"/>
                </a:cxn>
                <a:cxn ang="0">
                  <a:pos x="31" y="68"/>
                </a:cxn>
                <a:cxn ang="0">
                  <a:pos x="0" y="97"/>
                </a:cxn>
                <a:cxn ang="0">
                  <a:pos x="24" y="123"/>
                </a:cxn>
                <a:cxn ang="0">
                  <a:pos x="33" y="160"/>
                </a:cxn>
                <a:cxn ang="0">
                  <a:pos x="24" y="185"/>
                </a:cxn>
                <a:cxn ang="0">
                  <a:pos x="12" y="207"/>
                </a:cxn>
                <a:cxn ang="0">
                  <a:pos x="20" y="236"/>
                </a:cxn>
                <a:cxn ang="0">
                  <a:pos x="31" y="257"/>
                </a:cxn>
                <a:cxn ang="0">
                  <a:pos x="14" y="273"/>
                </a:cxn>
                <a:cxn ang="0">
                  <a:pos x="40" y="282"/>
                </a:cxn>
                <a:cxn ang="0">
                  <a:pos x="65" y="291"/>
                </a:cxn>
                <a:cxn ang="0">
                  <a:pos x="120" y="332"/>
                </a:cxn>
                <a:cxn ang="0">
                  <a:pos x="158" y="358"/>
                </a:cxn>
                <a:cxn ang="0">
                  <a:pos x="134" y="373"/>
                </a:cxn>
                <a:cxn ang="0">
                  <a:pos x="144" y="409"/>
                </a:cxn>
                <a:cxn ang="0">
                  <a:pos x="183" y="425"/>
                </a:cxn>
                <a:cxn ang="0">
                  <a:pos x="221" y="436"/>
                </a:cxn>
                <a:cxn ang="0">
                  <a:pos x="222" y="471"/>
                </a:cxn>
                <a:cxn ang="0">
                  <a:pos x="206" y="474"/>
                </a:cxn>
                <a:cxn ang="0">
                  <a:pos x="239" y="487"/>
                </a:cxn>
                <a:cxn ang="0">
                  <a:pos x="275" y="484"/>
                </a:cxn>
                <a:cxn ang="0">
                  <a:pos x="264" y="443"/>
                </a:cxn>
                <a:cxn ang="0">
                  <a:pos x="304" y="448"/>
                </a:cxn>
                <a:cxn ang="0">
                  <a:pos x="332" y="436"/>
                </a:cxn>
                <a:cxn ang="0">
                  <a:pos x="340" y="404"/>
                </a:cxn>
                <a:cxn ang="0">
                  <a:pos x="375" y="374"/>
                </a:cxn>
                <a:cxn ang="0">
                  <a:pos x="370" y="324"/>
                </a:cxn>
                <a:cxn ang="0">
                  <a:pos x="370" y="273"/>
                </a:cxn>
                <a:cxn ang="0">
                  <a:pos x="349" y="207"/>
                </a:cxn>
                <a:cxn ang="0">
                  <a:pos x="384" y="134"/>
                </a:cxn>
                <a:cxn ang="0">
                  <a:pos x="339" y="79"/>
                </a:cxn>
                <a:cxn ang="0">
                  <a:pos x="314" y="26"/>
                </a:cxn>
                <a:cxn ang="0">
                  <a:pos x="278" y="7"/>
                </a:cxn>
              </a:cxnLst>
              <a:rect l="0" t="0" r="r" b="b"/>
              <a:pathLst>
                <a:path w="384" h="491">
                  <a:moveTo>
                    <a:pt x="267" y="0"/>
                  </a:moveTo>
                  <a:cubicBezTo>
                    <a:pt x="261" y="5"/>
                    <a:pt x="261" y="5"/>
                    <a:pt x="261" y="5"/>
                  </a:cubicBezTo>
                  <a:cubicBezTo>
                    <a:pt x="247" y="5"/>
                    <a:pt x="247" y="5"/>
                    <a:pt x="247" y="5"/>
                  </a:cubicBezTo>
                  <a:cubicBezTo>
                    <a:pt x="215" y="14"/>
                    <a:pt x="215" y="14"/>
                    <a:pt x="215" y="14"/>
                  </a:cubicBezTo>
                  <a:cubicBezTo>
                    <a:pt x="216" y="33"/>
                    <a:pt x="216" y="33"/>
                    <a:pt x="216" y="33"/>
                  </a:cubicBezTo>
                  <a:cubicBezTo>
                    <a:pt x="192" y="38"/>
                    <a:pt x="192" y="38"/>
                    <a:pt x="192" y="38"/>
                  </a:cubicBezTo>
                  <a:cubicBezTo>
                    <a:pt x="178" y="35"/>
                    <a:pt x="178" y="35"/>
                    <a:pt x="178" y="35"/>
                  </a:cubicBezTo>
                  <a:cubicBezTo>
                    <a:pt x="173" y="43"/>
                    <a:pt x="173" y="43"/>
                    <a:pt x="173" y="43"/>
                  </a:cubicBezTo>
                  <a:cubicBezTo>
                    <a:pt x="165" y="43"/>
                    <a:pt x="165" y="43"/>
                    <a:pt x="165" y="43"/>
                  </a:cubicBezTo>
                  <a:cubicBezTo>
                    <a:pt x="155" y="27"/>
                    <a:pt x="155" y="27"/>
                    <a:pt x="155" y="27"/>
                  </a:cubicBezTo>
                  <a:cubicBezTo>
                    <a:pt x="138" y="22"/>
                    <a:pt x="138" y="22"/>
                    <a:pt x="138" y="22"/>
                  </a:cubicBezTo>
                  <a:cubicBezTo>
                    <a:pt x="125" y="24"/>
                    <a:pt x="125" y="24"/>
                    <a:pt x="125" y="24"/>
                  </a:cubicBezTo>
                  <a:cubicBezTo>
                    <a:pt x="108" y="19"/>
                    <a:pt x="108" y="19"/>
                    <a:pt x="108" y="19"/>
                  </a:cubicBezTo>
                  <a:cubicBezTo>
                    <a:pt x="97" y="16"/>
                    <a:pt x="97" y="16"/>
                    <a:pt x="97" y="16"/>
                  </a:cubicBezTo>
                  <a:cubicBezTo>
                    <a:pt x="90" y="10"/>
                    <a:pt x="90" y="10"/>
                    <a:pt x="90" y="10"/>
                  </a:cubicBezTo>
                  <a:cubicBezTo>
                    <a:pt x="82" y="31"/>
                    <a:pt x="82" y="31"/>
                    <a:pt x="82" y="31"/>
                  </a:cubicBezTo>
                  <a:cubicBezTo>
                    <a:pt x="49" y="22"/>
                    <a:pt x="49" y="22"/>
                    <a:pt x="49" y="22"/>
                  </a:cubicBezTo>
                  <a:cubicBezTo>
                    <a:pt x="32" y="24"/>
                    <a:pt x="32" y="24"/>
                    <a:pt x="32" y="24"/>
                  </a:cubicBezTo>
                  <a:cubicBezTo>
                    <a:pt x="38" y="33"/>
                    <a:pt x="38" y="33"/>
                    <a:pt x="38" y="33"/>
                  </a:cubicBezTo>
                  <a:cubicBezTo>
                    <a:pt x="38" y="51"/>
                    <a:pt x="38" y="51"/>
                    <a:pt x="38" y="51"/>
                  </a:cubicBezTo>
                  <a:cubicBezTo>
                    <a:pt x="43" y="59"/>
                    <a:pt x="43" y="59"/>
                    <a:pt x="43" y="59"/>
                  </a:cubicBezTo>
                  <a:cubicBezTo>
                    <a:pt x="49" y="84"/>
                    <a:pt x="49" y="84"/>
                    <a:pt x="49" y="84"/>
                  </a:cubicBezTo>
                  <a:cubicBezTo>
                    <a:pt x="44" y="88"/>
                    <a:pt x="44" y="88"/>
                    <a:pt x="44" y="88"/>
                  </a:cubicBezTo>
                  <a:cubicBezTo>
                    <a:pt x="37" y="87"/>
                    <a:pt x="37" y="87"/>
                    <a:pt x="37" y="87"/>
                  </a:cubicBezTo>
                  <a:cubicBezTo>
                    <a:pt x="38" y="70"/>
                    <a:pt x="38" y="70"/>
                    <a:pt x="38" y="70"/>
                  </a:cubicBezTo>
                  <a:cubicBezTo>
                    <a:pt x="31" y="68"/>
                    <a:pt x="31" y="68"/>
                    <a:pt x="31" y="68"/>
                  </a:cubicBezTo>
                  <a:cubicBezTo>
                    <a:pt x="6" y="85"/>
                    <a:pt x="6" y="85"/>
                    <a:pt x="6" y="85"/>
                  </a:cubicBezTo>
                  <a:cubicBezTo>
                    <a:pt x="0" y="97"/>
                    <a:pt x="0" y="97"/>
                    <a:pt x="0" y="97"/>
                  </a:cubicBezTo>
                  <a:cubicBezTo>
                    <a:pt x="17" y="119"/>
                    <a:pt x="17" y="119"/>
                    <a:pt x="17" y="119"/>
                  </a:cubicBezTo>
                  <a:cubicBezTo>
                    <a:pt x="24" y="123"/>
                    <a:pt x="24" y="123"/>
                    <a:pt x="24" y="123"/>
                  </a:cubicBezTo>
                  <a:cubicBezTo>
                    <a:pt x="34" y="141"/>
                    <a:pt x="34" y="141"/>
                    <a:pt x="34" y="141"/>
                  </a:cubicBezTo>
                  <a:cubicBezTo>
                    <a:pt x="33" y="160"/>
                    <a:pt x="33" y="160"/>
                    <a:pt x="33" y="160"/>
                  </a:cubicBezTo>
                  <a:cubicBezTo>
                    <a:pt x="29" y="180"/>
                    <a:pt x="29" y="180"/>
                    <a:pt x="29" y="180"/>
                  </a:cubicBezTo>
                  <a:cubicBezTo>
                    <a:pt x="24" y="185"/>
                    <a:pt x="24" y="185"/>
                    <a:pt x="24" y="185"/>
                  </a:cubicBezTo>
                  <a:cubicBezTo>
                    <a:pt x="21" y="198"/>
                    <a:pt x="21" y="198"/>
                    <a:pt x="21" y="198"/>
                  </a:cubicBezTo>
                  <a:cubicBezTo>
                    <a:pt x="12" y="207"/>
                    <a:pt x="12" y="207"/>
                    <a:pt x="12" y="207"/>
                  </a:cubicBezTo>
                  <a:cubicBezTo>
                    <a:pt x="6" y="236"/>
                    <a:pt x="6" y="236"/>
                    <a:pt x="6" y="236"/>
                  </a:cubicBezTo>
                  <a:cubicBezTo>
                    <a:pt x="20" y="236"/>
                    <a:pt x="20" y="236"/>
                    <a:pt x="20" y="236"/>
                  </a:cubicBezTo>
                  <a:cubicBezTo>
                    <a:pt x="34" y="243"/>
                    <a:pt x="34" y="243"/>
                    <a:pt x="34" y="243"/>
                  </a:cubicBezTo>
                  <a:cubicBezTo>
                    <a:pt x="31" y="257"/>
                    <a:pt x="31" y="257"/>
                    <a:pt x="31" y="257"/>
                  </a:cubicBezTo>
                  <a:cubicBezTo>
                    <a:pt x="21" y="257"/>
                    <a:pt x="21" y="257"/>
                    <a:pt x="21" y="257"/>
                  </a:cubicBezTo>
                  <a:cubicBezTo>
                    <a:pt x="14" y="273"/>
                    <a:pt x="14" y="273"/>
                    <a:pt x="14" y="273"/>
                  </a:cubicBezTo>
                  <a:cubicBezTo>
                    <a:pt x="22" y="270"/>
                    <a:pt x="22" y="270"/>
                    <a:pt x="22" y="270"/>
                  </a:cubicBezTo>
                  <a:cubicBezTo>
                    <a:pt x="40" y="282"/>
                    <a:pt x="40" y="282"/>
                    <a:pt x="40" y="282"/>
                  </a:cubicBezTo>
                  <a:cubicBezTo>
                    <a:pt x="53" y="279"/>
                    <a:pt x="53" y="279"/>
                    <a:pt x="53" y="279"/>
                  </a:cubicBezTo>
                  <a:cubicBezTo>
                    <a:pt x="65" y="291"/>
                    <a:pt x="65" y="291"/>
                    <a:pt x="65" y="291"/>
                  </a:cubicBezTo>
                  <a:cubicBezTo>
                    <a:pt x="97" y="301"/>
                    <a:pt x="97" y="301"/>
                    <a:pt x="97" y="301"/>
                  </a:cubicBezTo>
                  <a:cubicBezTo>
                    <a:pt x="120" y="332"/>
                    <a:pt x="120" y="332"/>
                    <a:pt x="120" y="332"/>
                  </a:cubicBezTo>
                  <a:cubicBezTo>
                    <a:pt x="150" y="334"/>
                    <a:pt x="150" y="334"/>
                    <a:pt x="150" y="334"/>
                  </a:cubicBezTo>
                  <a:cubicBezTo>
                    <a:pt x="158" y="358"/>
                    <a:pt x="158" y="358"/>
                    <a:pt x="158" y="358"/>
                  </a:cubicBezTo>
                  <a:cubicBezTo>
                    <a:pt x="155" y="368"/>
                    <a:pt x="155" y="368"/>
                    <a:pt x="155" y="368"/>
                  </a:cubicBezTo>
                  <a:cubicBezTo>
                    <a:pt x="134" y="373"/>
                    <a:pt x="134" y="373"/>
                    <a:pt x="134" y="373"/>
                  </a:cubicBezTo>
                  <a:cubicBezTo>
                    <a:pt x="130" y="400"/>
                    <a:pt x="130" y="400"/>
                    <a:pt x="130" y="400"/>
                  </a:cubicBezTo>
                  <a:cubicBezTo>
                    <a:pt x="144" y="409"/>
                    <a:pt x="144" y="409"/>
                    <a:pt x="144" y="409"/>
                  </a:cubicBezTo>
                  <a:cubicBezTo>
                    <a:pt x="161" y="428"/>
                    <a:pt x="161" y="428"/>
                    <a:pt x="161" y="428"/>
                  </a:cubicBezTo>
                  <a:cubicBezTo>
                    <a:pt x="183" y="425"/>
                    <a:pt x="183" y="425"/>
                    <a:pt x="183" y="425"/>
                  </a:cubicBezTo>
                  <a:cubicBezTo>
                    <a:pt x="187" y="429"/>
                    <a:pt x="187" y="429"/>
                    <a:pt x="187" y="429"/>
                  </a:cubicBezTo>
                  <a:cubicBezTo>
                    <a:pt x="221" y="436"/>
                    <a:pt x="221" y="436"/>
                    <a:pt x="221" y="436"/>
                  </a:cubicBezTo>
                  <a:cubicBezTo>
                    <a:pt x="221" y="461"/>
                    <a:pt x="221" y="461"/>
                    <a:pt x="221" y="461"/>
                  </a:cubicBezTo>
                  <a:cubicBezTo>
                    <a:pt x="222" y="471"/>
                    <a:pt x="222" y="471"/>
                    <a:pt x="222" y="471"/>
                  </a:cubicBezTo>
                  <a:cubicBezTo>
                    <a:pt x="206" y="473"/>
                    <a:pt x="206" y="473"/>
                    <a:pt x="206" y="473"/>
                  </a:cubicBezTo>
                  <a:cubicBezTo>
                    <a:pt x="206" y="474"/>
                    <a:pt x="206" y="474"/>
                    <a:pt x="206" y="474"/>
                  </a:cubicBezTo>
                  <a:cubicBezTo>
                    <a:pt x="223" y="490"/>
                    <a:pt x="223" y="490"/>
                    <a:pt x="223" y="490"/>
                  </a:cubicBezTo>
                  <a:cubicBezTo>
                    <a:pt x="239" y="487"/>
                    <a:pt x="239" y="487"/>
                    <a:pt x="239" y="487"/>
                  </a:cubicBezTo>
                  <a:cubicBezTo>
                    <a:pt x="267" y="491"/>
                    <a:pt x="267" y="491"/>
                    <a:pt x="267" y="491"/>
                  </a:cubicBezTo>
                  <a:cubicBezTo>
                    <a:pt x="275" y="484"/>
                    <a:pt x="275" y="484"/>
                    <a:pt x="275" y="484"/>
                  </a:cubicBezTo>
                  <a:cubicBezTo>
                    <a:pt x="256" y="453"/>
                    <a:pt x="256" y="453"/>
                    <a:pt x="256" y="453"/>
                  </a:cubicBezTo>
                  <a:cubicBezTo>
                    <a:pt x="264" y="443"/>
                    <a:pt x="264" y="443"/>
                    <a:pt x="264" y="443"/>
                  </a:cubicBezTo>
                  <a:cubicBezTo>
                    <a:pt x="290" y="441"/>
                    <a:pt x="290" y="441"/>
                    <a:pt x="290" y="441"/>
                  </a:cubicBezTo>
                  <a:cubicBezTo>
                    <a:pt x="304" y="448"/>
                    <a:pt x="304" y="448"/>
                    <a:pt x="304" y="448"/>
                  </a:cubicBezTo>
                  <a:cubicBezTo>
                    <a:pt x="323" y="446"/>
                    <a:pt x="323" y="446"/>
                    <a:pt x="323" y="446"/>
                  </a:cubicBezTo>
                  <a:cubicBezTo>
                    <a:pt x="332" y="436"/>
                    <a:pt x="332" y="436"/>
                    <a:pt x="332" y="436"/>
                  </a:cubicBezTo>
                  <a:cubicBezTo>
                    <a:pt x="328" y="424"/>
                    <a:pt x="328" y="424"/>
                    <a:pt x="328" y="424"/>
                  </a:cubicBezTo>
                  <a:cubicBezTo>
                    <a:pt x="340" y="404"/>
                    <a:pt x="340" y="404"/>
                    <a:pt x="340" y="404"/>
                  </a:cubicBezTo>
                  <a:cubicBezTo>
                    <a:pt x="372" y="376"/>
                    <a:pt x="372" y="376"/>
                    <a:pt x="372" y="376"/>
                  </a:cubicBezTo>
                  <a:cubicBezTo>
                    <a:pt x="372" y="376"/>
                    <a:pt x="374" y="374"/>
                    <a:pt x="375" y="374"/>
                  </a:cubicBezTo>
                  <a:cubicBezTo>
                    <a:pt x="359" y="347"/>
                    <a:pt x="359" y="347"/>
                    <a:pt x="359" y="347"/>
                  </a:cubicBezTo>
                  <a:cubicBezTo>
                    <a:pt x="370" y="324"/>
                    <a:pt x="370" y="324"/>
                    <a:pt x="370" y="324"/>
                  </a:cubicBezTo>
                  <a:cubicBezTo>
                    <a:pt x="376" y="298"/>
                    <a:pt x="376" y="298"/>
                    <a:pt x="376" y="298"/>
                  </a:cubicBezTo>
                  <a:cubicBezTo>
                    <a:pt x="370" y="273"/>
                    <a:pt x="370" y="273"/>
                    <a:pt x="370" y="273"/>
                  </a:cubicBezTo>
                  <a:cubicBezTo>
                    <a:pt x="345" y="243"/>
                    <a:pt x="345" y="243"/>
                    <a:pt x="345" y="243"/>
                  </a:cubicBezTo>
                  <a:cubicBezTo>
                    <a:pt x="349" y="207"/>
                    <a:pt x="349" y="207"/>
                    <a:pt x="349" y="207"/>
                  </a:cubicBezTo>
                  <a:cubicBezTo>
                    <a:pt x="371" y="176"/>
                    <a:pt x="371" y="176"/>
                    <a:pt x="371" y="176"/>
                  </a:cubicBezTo>
                  <a:cubicBezTo>
                    <a:pt x="384" y="134"/>
                    <a:pt x="384" y="134"/>
                    <a:pt x="384" y="134"/>
                  </a:cubicBezTo>
                  <a:cubicBezTo>
                    <a:pt x="384" y="77"/>
                    <a:pt x="384" y="77"/>
                    <a:pt x="384" y="77"/>
                  </a:cubicBezTo>
                  <a:cubicBezTo>
                    <a:pt x="339" y="79"/>
                    <a:pt x="339" y="79"/>
                    <a:pt x="339" y="79"/>
                  </a:cubicBezTo>
                  <a:cubicBezTo>
                    <a:pt x="310" y="26"/>
                    <a:pt x="310" y="26"/>
                    <a:pt x="310" y="26"/>
                  </a:cubicBezTo>
                  <a:cubicBezTo>
                    <a:pt x="314" y="26"/>
                    <a:pt x="314" y="26"/>
                    <a:pt x="314" y="26"/>
                  </a:cubicBezTo>
                  <a:cubicBezTo>
                    <a:pt x="307" y="5"/>
                    <a:pt x="307" y="5"/>
                    <a:pt x="307" y="5"/>
                  </a:cubicBezTo>
                  <a:cubicBezTo>
                    <a:pt x="278" y="7"/>
                    <a:pt x="278" y="7"/>
                    <a:pt x="278" y="7"/>
                  </a:cubicBezTo>
                  <a:lnTo>
                    <a:pt x="267"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41" name="Freeform 23">
              <a:extLst>
                <a:ext uri="{FF2B5EF4-FFF2-40B4-BE49-F238E27FC236}">
                  <a16:creationId xmlns:a16="http://schemas.microsoft.com/office/drawing/2014/main" id="{A0B3770C-930D-E9E5-CFA2-E293B9EDE76F}"/>
                </a:ext>
              </a:extLst>
            </p:cNvPr>
            <p:cNvSpPr>
              <a:spLocks/>
            </p:cNvSpPr>
            <p:nvPr/>
          </p:nvSpPr>
          <p:spPr bwMode="auto">
            <a:xfrm>
              <a:off x="2352675" y="2386013"/>
              <a:ext cx="523875" cy="944562"/>
            </a:xfrm>
            <a:custGeom>
              <a:avLst/>
              <a:gdLst/>
              <a:ahLst/>
              <a:cxnLst>
                <a:cxn ang="0">
                  <a:pos x="119" y="19"/>
                </a:cxn>
                <a:cxn ang="0">
                  <a:pos x="107" y="52"/>
                </a:cxn>
                <a:cxn ang="0">
                  <a:pos x="84" y="70"/>
                </a:cxn>
                <a:cxn ang="0">
                  <a:pos x="62" y="91"/>
                </a:cxn>
                <a:cxn ang="0">
                  <a:pos x="69" y="115"/>
                </a:cxn>
                <a:cxn ang="0">
                  <a:pos x="49" y="109"/>
                </a:cxn>
                <a:cxn ang="0">
                  <a:pos x="25" y="114"/>
                </a:cxn>
                <a:cxn ang="0">
                  <a:pos x="18" y="147"/>
                </a:cxn>
                <a:cxn ang="0">
                  <a:pos x="38" y="165"/>
                </a:cxn>
                <a:cxn ang="0">
                  <a:pos x="55" y="196"/>
                </a:cxn>
                <a:cxn ang="0">
                  <a:pos x="32" y="205"/>
                </a:cxn>
                <a:cxn ang="0">
                  <a:pos x="14" y="249"/>
                </a:cxn>
                <a:cxn ang="0">
                  <a:pos x="11" y="290"/>
                </a:cxn>
                <a:cxn ang="0">
                  <a:pos x="19" y="313"/>
                </a:cxn>
                <a:cxn ang="0">
                  <a:pos x="14" y="355"/>
                </a:cxn>
                <a:cxn ang="0">
                  <a:pos x="18" y="374"/>
                </a:cxn>
                <a:cxn ang="0">
                  <a:pos x="27" y="392"/>
                </a:cxn>
                <a:cxn ang="0">
                  <a:pos x="26" y="420"/>
                </a:cxn>
                <a:cxn ang="0">
                  <a:pos x="64" y="440"/>
                </a:cxn>
                <a:cxn ang="0">
                  <a:pos x="110" y="431"/>
                </a:cxn>
                <a:cxn ang="0">
                  <a:pos x="128" y="446"/>
                </a:cxn>
                <a:cxn ang="0">
                  <a:pos x="176" y="445"/>
                </a:cxn>
                <a:cxn ang="0">
                  <a:pos x="184" y="388"/>
                </a:cxn>
                <a:cxn ang="0">
                  <a:pos x="183" y="338"/>
                </a:cxn>
                <a:cxn ang="0">
                  <a:pos x="174" y="314"/>
                </a:cxn>
                <a:cxn ang="0">
                  <a:pos x="177" y="275"/>
                </a:cxn>
                <a:cxn ang="0">
                  <a:pos x="169" y="251"/>
                </a:cxn>
                <a:cxn ang="0">
                  <a:pos x="155" y="224"/>
                </a:cxn>
                <a:cxn ang="0">
                  <a:pos x="189" y="190"/>
                </a:cxn>
                <a:cxn ang="0">
                  <a:pos x="215" y="188"/>
                </a:cxn>
                <a:cxn ang="0">
                  <a:pos x="235" y="174"/>
                </a:cxn>
                <a:cxn ang="0">
                  <a:pos x="250" y="162"/>
                </a:cxn>
                <a:cxn ang="0">
                  <a:pos x="216" y="130"/>
                </a:cxn>
                <a:cxn ang="0">
                  <a:pos x="190" y="129"/>
                </a:cxn>
                <a:cxn ang="0">
                  <a:pos x="159" y="101"/>
                </a:cxn>
                <a:cxn ang="0">
                  <a:pos x="184" y="69"/>
                </a:cxn>
                <a:cxn ang="0">
                  <a:pos x="179" y="35"/>
                </a:cxn>
                <a:cxn ang="0">
                  <a:pos x="126" y="2"/>
                </a:cxn>
              </a:cxnLst>
              <a:rect l="0" t="0" r="r" b="b"/>
              <a:pathLst>
                <a:path w="251" h="452">
                  <a:moveTo>
                    <a:pt x="119" y="0"/>
                  </a:moveTo>
                  <a:cubicBezTo>
                    <a:pt x="119" y="19"/>
                    <a:pt x="119" y="19"/>
                    <a:pt x="119" y="19"/>
                  </a:cubicBezTo>
                  <a:cubicBezTo>
                    <a:pt x="116" y="42"/>
                    <a:pt x="116" y="42"/>
                    <a:pt x="116" y="42"/>
                  </a:cubicBezTo>
                  <a:cubicBezTo>
                    <a:pt x="107" y="52"/>
                    <a:pt x="107" y="52"/>
                    <a:pt x="107" y="52"/>
                  </a:cubicBezTo>
                  <a:cubicBezTo>
                    <a:pt x="88" y="59"/>
                    <a:pt x="88" y="59"/>
                    <a:pt x="88" y="59"/>
                  </a:cubicBezTo>
                  <a:cubicBezTo>
                    <a:pt x="84" y="70"/>
                    <a:pt x="84" y="70"/>
                    <a:pt x="84" y="70"/>
                  </a:cubicBezTo>
                  <a:cubicBezTo>
                    <a:pt x="77" y="81"/>
                    <a:pt x="77" y="81"/>
                    <a:pt x="77" y="81"/>
                  </a:cubicBezTo>
                  <a:cubicBezTo>
                    <a:pt x="62" y="91"/>
                    <a:pt x="62" y="91"/>
                    <a:pt x="62" y="91"/>
                  </a:cubicBezTo>
                  <a:cubicBezTo>
                    <a:pt x="64" y="104"/>
                    <a:pt x="64" y="104"/>
                    <a:pt x="64" y="104"/>
                  </a:cubicBezTo>
                  <a:cubicBezTo>
                    <a:pt x="69" y="115"/>
                    <a:pt x="69" y="115"/>
                    <a:pt x="69" y="115"/>
                  </a:cubicBezTo>
                  <a:cubicBezTo>
                    <a:pt x="60" y="121"/>
                    <a:pt x="60" y="121"/>
                    <a:pt x="60" y="121"/>
                  </a:cubicBezTo>
                  <a:cubicBezTo>
                    <a:pt x="49" y="109"/>
                    <a:pt x="49" y="109"/>
                    <a:pt x="49" y="109"/>
                  </a:cubicBezTo>
                  <a:cubicBezTo>
                    <a:pt x="39" y="109"/>
                    <a:pt x="39" y="109"/>
                    <a:pt x="39" y="109"/>
                  </a:cubicBezTo>
                  <a:cubicBezTo>
                    <a:pt x="25" y="114"/>
                    <a:pt x="25" y="114"/>
                    <a:pt x="25" y="114"/>
                  </a:cubicBezTo>
                  <a:cubicBezTo>
                    <a:pt x="23" y="130"/>
                    <a:pt x="23" y="130"/>
                    <a:pt x="23" y="130"/>
                  </a:cubicBezTo>
                  <a:cubicBezTo>
                    <a:pt x="18" y="147"/>
                    <a:pt x="18" y="147"/>
                    <a:pt x="18" y="147"/>
                  </a:cubicBezTo>
                  <a:cubicBezTo>
                    <a:pt x="25" y="160"/>
                    <a:pt x="25" y="160"/>
                    <a:pt x="25" y="160"/>
                  </a:cubicBezTo>
                  <a:cubicBezTo>
                    <a:pt x="38" y="165"/>
                    <a:pt x="38" y="165"/>
                    <a:pt x="38" y="165"/>
                  </a:cubicBezTo>
                  <a:cubicBezTo>
                    <a:pt x="55" y="185"/>
                    <a:pt x="55" y="185"/>
                    <a:pt x="55" y="185"/>
                  </a:cubicBezTo>
                  <a:cubicBezTo>
                    <a:pt x="55" y="196"/>
                    <a:pt x="55" y="196"/>
                    <a:pt x="55" y="196"/>
                  </a:cubicBezTo>
                  <a:cubicBezTo>
                    <a:pt x="49" y="204"/>
                    <a:pt x="49" y="204"/>
                    <a:pt x="49" y="204"/>
                  </a:cubicBezTo>
                  <a:cubicBezTo>
                    <a:pt x="32" y="205"/>
                    <a:pt x="32" y="205"/>
                    <a:pt x="32" y="205"/>
                  </a:cubicBezTo>
                  <a:cubicBezTo>
                    <a:pt x="16" y="231"/>
                    <a:pt x="16" y="231"/>
                    <a:pt x="16" y="231"/>
                  </a:cubicBezTo>
                  <a:cubicBezTo>
                    <a:pt x="14" y="249"/>
                    <a:pt x="14" y="249"/>
                    <a:pt x="14" y="249"/>
                  </a:cubicBezTo>
                  <a:cubicBezTo>
                    <a:pt x="7" y="259"/>
                    <a:pt x="7" y="259"/>
                    <a:pt x="7" y="259"/>
                  </a:cubicBezTo>
                  <a:cubicBezTo>
                    <a:pt x="11" y="290"/>
                    <a:pt x="11" y="290"/>
                    <a:pt x="11" y="290"/>
                  </a:cubicBezTo>
                  <a:cubicBezTo>
                    <a:pt x="0" y="296"/>
                    <a:pt x="0" y="296"/>
                    <a:pt x="0" y="296"/>
                  </a:cubicBezTo>
                  <a:cubicBezTo>
                    <a:pt x="19" y="313"/>
                    <a:pt x="19" y="313"/>
                    <a:pt x="19" y="313"/>
                  </a:cubicBezTo>
                  <a:cubicBezTo>
                    <a:pt x="3" y="337"/>
                    <a:pt x="3" y="337"/>
                    <a:pt x="3" y="337"/>
                  </a:cubicBezTo>
                  <a:cubicBezTo>
                    <a:pt x="14" y="355"/>
                    <a:pt x="14" y="355"/>
                    <a:pt x="14" y="355"/>
                  </a:cubicBezTo>
                  <a:cubicBezTo>
                    <a:pt x="18" y="365"/>
                    <a:pt x="18" y="365"/>
                    <a:pt x="18" y="365"/>
                  </a:cubicBezTo>
                  <a:cubicBezTo>
                    <a:pt x="18" y="374"/>
                    <a:pt x="18" y="374"/>
                    <a:pt x="18" y="374"/>
                  </a:cubicBezTo>
                  <a:cubicBezTo>
                    <a:pt x="21" y="374"/>
                    <a:pt x="21" y="374"/>
                    <a:pt x="21" y="374"/>
                  </a:cubicBezTo>
                  <a:cubicBezTo>
                    <a:pt x="27" y="392"/>
                    <a:pt x="27" y="392"/>
                    <a:pt x="27" y="392"/>
                  </a:cubicBezTo>
                  <a:cubicBezTo>
                    <a:pt x="23" y="415"/>
                    <a:pt x="23" y="415"/>
                    <a:pt x="23" y="415"/>
                  </a:cubicBezTo>
                  <a:cubicBezTo>
                    <a:pt x="23" y="415"/>
                    <a:pt x="25" y="418"/>
                    <a:pt x="26" y="420"/>
                  </a:cubicBezTo>
                  <a:cubicBezTo>
                    <a:pt x="44" y="426"/>
                    <a:pt x="44" y="426"/>
                    <a:pt x="44" y="426"/>
                  </a:cubicBezTo>
                  <a:cubicBezTo>
                    <a:pt x="64" y="440"/>
                    <a:pt x="64" y="440"/>
                    <a:pt x="64" y="440"/>
                  </a:cubicBezTo>
                  <a:cubicBezTo>
                    <a:pt x="102" y="443"/>
                    <a:pt x="102" y="443"/>
                    <a:pt x="102" y="443"/>
                  </a:cubicBezTo>
                  <a:cubicBezTo>
                    <a:pt x="110" y="431"/>
                    <a:pt x="110" y="431"/>
                    <a:pt x="110" y="431"/>
                  </a:cubicBezTo>
                  <a:cubicBezTo>
                    <a:pt x="121" y="430"/>
                    <a:pt x="121" y="430"/>
                    <a:pt x="121" y="430"/>
                  </a:cubicBezTo>
                  <a:cubicBezTo>
                    <a:pt x="121" y="430"/>
                    <a:pt x="125" y="441"/>
                    <a:pt x="128" y="446"/>
                  </a:cubicBezTo>
                  <a:cubicBezTo>
                    <a:pt x="131" y="452"/>
                    <a:pt x="161" y="452"/>
                    <a:pt x="161" y="452"/>
                  </a:cubicBezTo>
                  <a:cubicBezTo>
                    <a:pt x="176" y="445"/>
                    <a:pt x="176" y="445"/>
                    <a:pt x="176" y="445"/>
                  </a:cubicBezTo>
                  <a:cubicBezTo>
                    <a:pt x="177" y="426"/>
                    <a:pt x="177" y="426"/>
                    <a:pt x="177" y="426"/>
                  </a:cubicBezTo>
                  <a:cubicBezTo>
                    <a:pt x="184" y="388"/>
                    <a:pt x="184" y="388"/>
                    <a:pt x="184" y="388"/>
                  </a:cubicBezTo>
                  <a:cubicBezTo>
                    <a:pt x="182" y="354"/>
                    <a:pt x="182" y="354"/>
                    <a:pt x="182" y="354"/>
                  </a:cubicBezTo>
                  <a:cubicBezTo>
                    <a:pt x="183" y="338"/>
                    <a:pt x="183" y="338"/>
                    <a:pt x="183" y="338"/>
                  </a:cubicBezTo>
                  <a:cubicBezTo>
                    <a:pt x="190" y="325"/>
                    <a:pt x="190" y="325"/>
                    <a:pt x="190" y="325"/>
                  </a:cubicBezTo>
                  <a:cubicBezTo>
                    <a:pt x="174" y="314"/>
                    <a:pt x="174" y="314"/>
                    <a:pt x="174" y="314"/>
                  </a:cubicBezTo>
                  <a:cubicBezTo>
                    <a:pt x="167" y="281"/>
                    <a:pt x="167" y="281"/>
                    <a:pt x="167" y="281"/>
                  </a:cubicBezTo>
                  <a:cubicBezTo>
                    <a:pt x="177" y="275"/>
                    <a:pt x="177" y="275"/>
                    <a:pt x="177" y="275"/>
                  </a:cubicBezTo>
                  <a:cubicBezTo>
                    <a:pt x="178" y="258"/>
                    <a:pt x="178" y="258"/>
                    <a:pt x="178" y="258"/>
                  </a:cubicBezTo>
                  <a:cubicBezTo>
                    <a:pt x="169" y="251"/>
                    <a:pt x="169" y="251"/>
                    <a:pt x="169" y="251"/>
                  </a:cubicBezTo>
                  <a:cubicBezTo>
                    <a:pt x="178" y="242"/>
                    <a:pt x="178" y="242"/>
                    <a:pt x="178" y="242"/>
                  </a:cubicBezTo>
                  <a:cubicBezTo>
                    <a:pt x="155" y="224"/>
                    <a:pt x="155" y="224"/>
                    <a:pt x="155" y="224"/>
                  </a:cubicBezTo>
                  <a:cubicBezTo>
                    <a:pt x="167" y="191"/>
                    <a:pt x="167" y="191"/>
                    <a:pt x="167" y="191"/>
                  </a:cubicBezTo>
                  <a:cubicBezTo>
                    <a:pt x="189" y="190"/>
                    <a:pt x="189" y="190"/>
                    <a:pt x="189" y="190"/>
                  </a:cubicBezTo>
                  <a:cubicBezTo>
                    <a:pt x="205" y="183"/>
                    <a:pt x="205" y="183"/>
                    <a:pt x="205" y="183"/>
                  </a:cubicBezTo>
                  <a:cubicBezTo>
                    <a:pt x="215" y="188"/>
                    <a:pt x="215" y="188"/>
                    <a:pt x="215" y="188"/>
                  </a:cubicBezTo>
                  <a:cubicBezTo>
                    <a:pt x="232" y="180"/>
                    <a:pt x="232" y="180"/>
                    <a:pt x="232" y="180"/>
                  </a:cubicBezTo>
                  <a:cubicBezTo>
                    <a:pt x="235" y="174"/>
                    <a:pt x="235" y="174"/>
                    <a:pt x="235" y="174"/>
                  </a:cubicBezTo>
                  <a:cubicBezTo>
                    <a:pt x="251" y="172"/>
                    <a:pt x="251" y="172"/>
                    <a:pt x="251" y="172"/>
                  </a:cubicBezTo>
                  <a:cubicBezTo>
                    <a:pt x="250" y="162"/>
                    <a:pt x="250" y="162"/>
                    <a:pt x="250" y="162"/>
                  </a:cubicBezTo>
                  <a:cubicBezTo>
                    <a:pt x="250" y="137"/>
                    <a:pt x="250" y="137"/>
                    <a:pt x="250" y="137"/>
                  </a:cubicBezTo>
                  <a:cubicBezTo>
                    <a:pt x="216" y="130"/>
                    <a:pt x="216" y="130"/>
                    <a:pt x="216" y="130"/>
                  </a:cubicBezTo>
                  <a:cubicBezTo>
                    <a:pt x="212" y="126"/>
                    <a:pt x="212" y="126"/>
                    <a:pt x="212" y="126"/>
                  </a:cubicBezTo>
                  <a:cubicBezTo>
                    <a:pt x="190" y="129"/>
                    <a:pt x="190" y="129"/>
                    <a:pt x="190" y="129"/>
                  </a:cubicBezTo>
                  <a:cubicBezTo>
                    <a:pt x="173" y="110"/>
                    <a:pt x="173" y="110"/>
                    <a:pt x="173" y="110"/>
                  </a:cubicBezTo>
                  <a:cubicBezTo>
                    <a:pt x="159" y="101"/>
                    <a:pt x="159" y="101"/>
                    <a:pt x="159" y="101"/>
                  </a:cubicBezTo>
                  <a:cubicBezTo>
                    <a:pt x="163" y="74"/>
                    <a:pt x="163" y="74"/>
                    <a:pt x="163" y="74"/>
                  </a:cubicBezTo>
                  <a:cubicBezTo>
                    <a:pt x="184" y="69"/>
                    <a:pt x="184" y="69"/>
                    <a:pt x="184" y="69"/>
                  </a:cubicBezTo>
                  <a:cubicBezTo>
                    <a:pt x="187" y="59"/>
                    <a:pt x="187" y="59"/>
                    <a:pt x="187" y="59"/>
                  </a:cubicBezTo>
                  <a:cubicBezTo>
                    <a:pt x="179" y="35"/>
                    <a:pt x="179" y="35"/>
                    <a:pt x="179" y="35"/>
                  </a:cubicBezTo>
                  <a:cubicBezTo>
                    <a:pt x="149" y="33"/>
                    <a:pt x="149" y="33"/>
                    <a:pt x="149" y="33"/>
                  </a:cubicBezTo>
                  <a:cubicBezTo>
                    <a:pt x="126" y="2"/>
                    <a:pt x="126" y="2"/>
                    <a:pt x="126" y="2"/>
                  </a:cubicBezTo>
                  <a:lnTo>
                    <a:pt x="119"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43" name="Freeform 24">
              <a:extLst>
                <a:ext uri="{FF2B5EF4-FFF2-40B4-BE49-F238E27FC236}">
                  <a16:creationId xmlns:a16="http://schemas.microsoft.com/office/drawing/2014/main" id="{10248471-49BD-1EB3-CAF2-9351430C9CC8}"/>
                </a:ext>
              </a:extLst>
            </p:cNvPr>
            <p:cNvSpPr>
              <a:spLocks/>
            </p:cNvSpPr>
            <p:nvPr/>
          </p:nvSpPr>
          <p:spPr bwMode="auto">
            <a:xfrm>
              <a:off x="1870075" y="1922463"/>
              <a:ext cx="730250" cy="1244600"/>
            </a:xfrm>
            <a:custGeom>
              <a:avLst/>
              <a:gdLst/>
              <a:ahLst/>
              <a:cxnLst>
                <a:cxn ang="0">
                  <a:pos x="276" y="21"/>
                </a:cxn>
                <a:cxn ang="0">
                  <a:pos x="207" y="21"/>
                </a:cxn>
                <a:cxn ang="0">
                  <a:pos x="181" y="75"/>
                </a:cxn>
                <a:cxn ang="0">
                  <a:pos x="152" y="169"/>
                </a:cxn>
                <a:cxn ang="0">
                  <a:pos x="119" y="307"/>
                </a:cxn>
                <a:cxn ang="0">
                  <a:pos x="86" y="321"/>
                </a:cxn>
                <a:cxn ang="0">
                  <a:pos x="57" y="311"/>
                </a:cxn>
                <a:cxn ang="0">
                  <a:pos x="59" y="363"/>
                </a:cxn>
                <a:cxn ang="0">
                  <a:pos x="56" y="392"/>
                </a:cxn>
                <a:cxn ang="0">
                  <a:pos x="76" y="462"/>
                </a:cxn>
                <a:cxn ang="0">
                  <a:pos x="76" y="537"/>
                </a:cxn>
                <a:cxn ang="0">
                  <a:pos x="0" y="613"/>
                </a:cxn>
                <a:cxn ang="0">
                  <a:pos x="36" y="716"/>
                </a:cxn>
                <a:cxn ang="0">
                  <a:pos x="98" y="737"/>
                </a:cxn>
                <a:cxn ang="0">
                  <a:pos x="146" y="723"/>
                </a:cxn>
                <a:cxn ang="0">
                  <a:pos x="134" y="780"/>
                </a:cxn>
                <a:cxn ang="0">
                  <a:pos x="327" y="773"/>
                </a:cxn>
                <a:cxn ang="0">
                  <a:pos x="307" y="736"/>
                </a:cxn>
                <a:cxn ang="0">
                  <a:pos x="304" y="682"/>
                </a:cxn>
                <a:cxn ang="0">
                  <a:pos x="313" y="633"/>
                </a:cxn>
                <a:cxn ang="0">
                  <a:pos x="325" y="596"/>
                </a:cxn>
                <a:cxn ang="0">
                  <a:pos x="368" y="561"/>
                </a:cxn>
                <a:cxn ang="0">
                  <a:pos x="376" y="536"/>
                </a:cxn>
                <a:cxn ang="0">
                  <a:pos x="336" y="503"/>
                </a:cxn>
                <a:cxn ang="0">
                  <a:pos x="334" y="463"/>
                </a:cxn>
                <a:cxn ang="0">
                  <a:pos x="355" y="436"/>
                </a:cxn>
                <a:cxn ang="0">
                  <a:pos x="382" y="451"/>
                </a:cxn>
                <a:cxn ang="0">
                  <a:pos x="388" y="429"/>
                </a:cxn>
                <a:cxn ang="0">
                  <a:pos x="405" y="399"/>
                </a:cxn>
                <a:cxn ang="0">
                  <a:pos x="419" y="370"/>
                </a:cxn>
                <a:cxn ang="0">
                  <a:pos x="456" y="348"/>
                </a:cxn>
                <a:cxn ang="0">
                  <a:pos x="460" y="292"/>
                </a:cxn>
                <a:cxn ang="0">
                  <a:pos x="411" y="266"/>
                </a:cxn>
                <a:cxn ang="0">
                  <a:pos x="371" y="254"/>
                </a:cxn>
                <a:cxn ang="0">
                  <a:pos x="369" y="237"/>
                </a:cxn>
                <a:cxn ang="0">
                  <a:pos x="386" y="219"/>
                </a:cxn>
                <a:cxn ang="0">
                  <a:pos x="350" y="209"/>
                </a:cxn>
                <a:cxn ang="0">
                  <a:pos x="369" y="159"/>
                </a:cxn>
                <a:cxn ang="0">
                  <a:pos x="380" y="136"/>
                </a:cxn>
                <a:cxn ang="0">
                  <a:pos x="386" y="84"/>
                </a:cxn>
                <a:cxn ang="0">
                  <a:pos x="364" y="55"/>
                </a:cxn>
                <a:cxn ang="0">
                  <a:pos x="321" y="28"/>
                </a:cxn>
                <a:cxn ang="0">
                  <a:pos x="276" y="0"/>
                </a:cxn>
              </a:cxnLst>
              <a:rect l="0" t="0" r="r" b="b"/>
              <a:pathLst>
                <a:path w="460" h="784">
                  <a:moveTo>
                    <a:pt x="276" y="0"/>
                  </a:moveTo>
                  <a:lnTo>
                    <a:pt x="276" y="21"/>
                  </a:lnTo>
                  <a:lnTo>
                    <a:pt x="240" y="28"/>
                  </a:lnTo>
                  <a:lnTo>
                    <a:pt x="207" y="21"/>
                  </a:lnTo>
                  <a:lnTo>
                    <a:pt x="197" y="57"/>
                  </a:lnTo>
                  <a:lnTo>
                    <a:pt x="181" y="75"/>
                  </a:lnTo>
                  <a:lnTo>
                    <a:pt x="151" y="149"/>
                  </a:lnTo>
                  <a:lnTo>
                    <a:pt x="152" y="169"/>
                  </a:lnTo>
                  <a:lnTo>
                    <a:pt x="157" y="290"/>
                  </a:lnTo>
                  <a:lnTo>
                    <a:pt x="119" y="307"/>
                  </a:lnTo>
                  <a:lnTo>
                    <a:pt x="101" y="324"/>
                  </a:lnTo>
                  <a:lnTo>
                    <a:pt x="86" y="321"/>
                  </a:lnTo>
                  <a:lnTo>
                    <a:pt x="72" y="311"/>
                  </a:lnTo>
                  <a:lnTo>
                    <a:pt x="57" y="311"/>
                  </a:lnTo>
                  <a:lnTo>
                    <a:pt x="72" y="350"/>
                  </a:lnTo>
                  <a:lnTo>
                    <a:pt x="59" y="363"/>
                  </a:lnTo>
                  <a:lnTo>
                    <a:pt x="63" y="375"/>
                  </a:lnTo>
                  <a:lnTo>
                    <a:pt x="56" y="392"/>
                  </a:lnTo>
                  <a:lnTo>
                    <a:pt x="65" y="421"/>
                  </a:lnTo>
                  <a:lnTo>
                    <a:pt x="76" y="462"/>
                  </a:lnTo>
                  <a:lnTo>
                    <a:pt x="65" y="500"/>
                  </a:lnTo>
                  <a:lnTo>
                    <a:pt x="76" y="537"/>
                  </a:lnTo>
                  <a:lnTo>
                    <a:pt x="50" y="567"/>
                  </a:lnTo>
                  <a:lnTo>
                    <a:pt x="0" y="613"/>
                  </a:lnTo>
                  <a:lnTo>
                    <a:pt x="4" y="684"/>
                  </a:lnTo>
                  <a:lnTo>
                    <a:pt x="36" y="716"/>
                  </a:lnTo>
                  <a:lnTo>
                    <a:pt x="40" y="736"/>
                  </a:lnTo>
                  <a:lnTo>
                    <a:pt x="98" y="737"/>
                  </a:lnTo>
                  <a:lnTo>
                    <a:pt x="100" y="723"/>
                  </a:lnTo>
                  <a:lnTo>
                    <a:pt x="146" y="723"/>
                  </a:lnTo>
                  <a:lnTo>
                    <a:pt x="135" y="758"/>
                  </a:lnTo>
                  <a:lnTo>
                    <a:pt x="134" y="780"/>
                  </a:lnTo>
                  <a:lnTo>
                    <a:pt x="327" y="784"/>
                  </a:lnTo>
                  <a:lnTo>
                    <a:pt x="327" y="773"/>
                  </a:lnTo>
                  <a:lnTo>
                    <a:pt x="322" y="759"/>
                  </a:lnTo>
                  <a:lnTo>
                    <a:pt x="307" y="736"/>
                  </a:lnTo>
                  <a:lnTo>
                    <a:pt x="329" y="704"/>
                  </a:lnTo>
                  <a:lnTo>
                    <a:pt x="304" y="682"/>
                  </a:lnTo>
                  <a:lnTo>
                    <a:pt x="318" y="674"/>
                  </a:lnTo>
                  <a:lnTo>
                    <a:pt x="313" y="633"/>
                  </a:lnTo>
                  <a:lnTo>
                    <a:pt x="322" y="620"/>
                  </a:lnTo>
                  <a:lnTo>
                    <a:pt x="325" y="596"/>
                  </a:lnTo>
                  <a:lnTo>
                    <a:pt x="346" y="562"/>
                  </a:lnTo>
                  <a:lnTo>
                    <a:pt x="368" y="561"/>
                  </a:lnTo>
                  <a:lnTo>
                    <a:pt x="376" y="550"/>
                  </a:lnTo>
                  <a:lnTo>
                    <a:pt x="376" y="536"/>
                  </a:lnTo>
                  <a:lnTo>
                    <a:pt x="354" y="509"/>
                  </a:lnTo>
                  <a:lnTo>
                    <a:pt x="336" y="503"/>
                  </a:lnTo>
                  <a:lnTo>
                    <a:pt x="327" y="486"/>
                  </a:lnTo>
                  <a:lnTo>
                    <a:pt x="334" y="463"/>
                  </a:lnTo>
                  <a:lnTo>
                    <a:pt x="336" y="442"/>
                  </a:lnTo>
                  <a:lnTo>
                    <a:pt x="355" y="436"/>
                  </a:lnTo>
                  <a:lnTo>
                    <a:pt x="368" y="436"/>
                  </a:lnTo>
                  <a:lnTo>
                    <a:pt x="382" y="451"/>
                  </a:lnTo>
                  <a:lnTo>
                    <a:pt x="394" y="444"/>
                  </a:lnTo>
                  <a:lnTo>
                    <a:pt x="388" y="429"/>
                  </a:lnTo>
                  <a:lnTo>
                    <a:pt x="385" y="412"/>
                  </a:lnTo>
                  <a:lnTo>
                    <a:pt x="405" y="399"/>
                  </a:lnTo>
                  <a:lnTo>
                    <a:pt x="414" y="384"/>
                  </a:lnTo>
                  <a:lnTo>
                    <a:pt x="419" y="370"/>
                  </a:lnTo>
                  <a:lnTo>
                    <a:pt x="444" y="361"/>
                  </a:lnTo>
                  <a:lnTo>
                    <a:pt x="456" y="348"/>
                  </a:lnTo>
                  <a:lnTo>
                    <a:pt x="460" y="317"/>
                  </a:lnTo>
                  <a:lnTo>
                    <a:pt x="460" y="292"/>
                  </a:lnTo>
                  <a:lnTo>
                    <a:pt x="427" y="282"/>
                  </a:lnTo>
                  <a:lnTo>
                    <a:pt x="411" y="266"/>
                  </a:lnTo>
                  <a:lnTo>
                    <a:pt x="394" y="270"/>
                  </a:lnTo>
                  <a:lnTo>
                    <a:pt x="371" y="254"/>
                  </a:lnTo>
                  <a:lnTo>
                    <a:pt x="360" y="258"/>
                  </a:lnTo>
                  <a:lnTo>
                    <a:pt x="369" y="237"/>
                  </a:lnTo>
                  <a:lnTo>
                    <a:pt x="382" y="237"/>
                  </a:lnTo>
                  <a:lnTo>
                    <a:pt x="386" y="219"/>
                  </a:lnTo>
                  <a:lnTo>
                    <a:pt x="368" y="209"/>
                  </a:lnTo>
                  <a:lnTo>
                    <a:pt x="350" y="209"/>
                  </a:lnTo>
                  <a:lnTo>
                    <a:pt x="357" y="171"/>
                  </a:lnTo>
                  <a:lnTo>
                    <a:pt x="369" y="159"/>
                  </a:lnTo>
                  <a:lnTo>
                    <a:pt x="373" y="142"/>
                  </a:lnTo>
                  <a:lnTo>
                    <a:pt x="380" y="136"/>
                  </a:lnTo>
                  <a:lnTo>
                    <a:pt x="385" y="109"/>
                  </a:lnTo>
                  <a:lnTo>
                    <a:pt x="386" y="84"/>
                  </a:lnTo>
                  <a:lnTo>
                    <a:pt x="373" y="61"/>
                  </a:lnTo>
                  <a:lnTo>
                    <a:pt x="364" y="55"/>
                  </a:lnTo>
                  <a:lnTo>
                    <a:pt x="344" y="29"/>
                  </a:lnTo>
                  <a:lnTo>
                    <a:pt x="321" y="28"/>
                  </a:lnTo>
                  <a:lnTo>
                    <a:pt x="305" y="13"/>
                  </a:lnTo>
                  <a:lnTo>
                    <a:pt x="276"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45" name="Freeform 25">
              <a:extLst>
                <a:ext uri="{FF2B5EF4-FFF2-40B4-BE49-F238E27FC236}">
                  <a16:creationId xmlns:a16="http://schemas.microsoft.com/office/drawing/2014/main" id="{0E13C41D-D036-F2E8-8B08-CA94CC730EC8}"/>
                </a:ext>
              </a:extLst>
            </p:cNvPr>
            <p:cNvSpPr>
              <a:spLocks/>
            </p:cNvSpPr>
            <p:nvPr/>
          </p:nvSpPr>
          <p:spPr bwMode="auto">
            <a:xfrm>
              <a:off x="971550" y="2422525"/>
              <a:ext cx="962025" cy="952500"/>
            </a:xfrm>
            <a:custGeom>
              <a:avLst/>
              <a:gdLst/>
              <a:ahLst/>
              <a:cxnLst>
                <a:cxn ang="0">
                  <a:pos x="97" y="9"/>
                </a:cxn>
                <a:cxn ang="0">
                  <a:pos x="81" y="33"/>
                </a:cxn>
                <a:cxn ang="0">
                  <a:pos x="48" y="76"/>
                </a:cxn>
                <a:cxn ang="0">
                  <a:pos x="30" y="152"/>
                </a:cxn>
                <a:cxn ang="0">
                  <a:pos x="9" y="193"/>
                </a:cxn>
                <a:cxn ang="0">
                  <a:pos x="0" y="230"/>
                </a:cxn>
                <a:cxn ang="0">
                  <a:pos x="41" y="242"/>
                </a:cxn>
                <a:cxn ang="0">
                  <a:pos x="67" y="242"/>
                </a:cxn>
                <a:cxn ang="0">
                  <a:pos x="80" y="275"/>
                </a:cxn>
                <a:cxn ang="0">
                  <a:pos x="96" y="325"/>
                </a:cxn>
                <a:cxn ang="0">
                  <a:pos x="137" y="410"/>
                </a:cxn>
                <a:cxn ang="0">
                  <a:pos x="141" y="462"/>
                </a:cxn>
                <a:cxn ang="0">
                  <a:pos x="176" y="502"/>
                </a:cxn>
                <a:cxn ang="0">
                  <a:pos x="193" y="535"/>
                </a:cxn>
                <a:cxn ang="0">
                  <a:pos x="233" y="600"/>
                </a:cxn>
                <a:cxn ang="0">
                  <a:pos x="266" y="596"/>
                </a:cxn>
                <a:cxn ang="0">
                  <a:pos x="292" y="594"/>
                </a:cxn>
                <a:cxn ang="0">
                  <a:pos x="314" y="583"/>
                </a:cxn>
                <a:cxn ang="0">
                  <a:pos x="355" y="581"/>
                </a:cxn>
                <a:cxn ang="0">
                  <a:pos x="384" y="579"/>
                </a:cxn>
                <a:cxn ang="0">
                  <a:pos x="421" y="568"/>
                </a:cxn>
                <a:cxn ang="0">
                  <a:pos x="520" y="580"/>
                </a:cxn>
                <a:cxn ang="0">
                  <a:pos x="521" y="531"/>
                </a:cxn>
                <a:cxn ang="0">
                  <a:pos x="529" y="512"/>
                </a:cxn>
                <a:cxn ang="0">
                  <a:pos x="537" y="451"/>
                </a:cxn>
                <a:cxn ang="0">
                  <a:pos x="542" y="421"/>
                </a:cxn>
                <a:cxn ang="0">
                  <a:pos x="602" y="401"/>
                </a:cxn>
                <a:cxn ang="0">
                  <a:pos x="567" y="327"/>
                </a:cxn>
                <a:cxn ang="0">
                  <a:pos x="533" y="334"/>
                </a:cxn>
                <a:cxn ang="0">
                  <a:pos x="513" y="319"/>
                </a:cxn>
                <a:cxn ang="0">
                  <a:pos x="498" y="301"/>
                </a:cxn>
                <a:cxn ang="0">
                  <a:pos x="445" y="325"/>
                </a:cxn>
                <a:cxn ang="0">
                  <a:pos x="409" y="288"/>
                </a:cxn>
                <a:cxn ang="0">
                  <a:pos x="381" y="256"/>
                </a:cxn>
                <a:cxn ang="0">
                  <a:pos x="318" y="254"/>
                </a:cxn>
                <a:cxn ang="0">
                  <a:pos x="306" y="233"/>
                </a:cxn>
                <a:cxn ang="0">
                  <a:pos x="252" y="235"/>
                </a:cxn>
                <a:cxn ang="0">
                  <a:pos x="214" y="192"/>
                </a:cxn>
                <a:cxn ang="0">
                  <a:pos x="214" y="148"/>
                </a:cxn>
                <a:cxn ang="0">
                  <a:pos x="227" y="86"/>
                </a:cxn>
                <a:cxn ang="0">
                  <a:pos x="242" y="61"/>
                </a:cxn>
                <a:cxn ang="0">
                  <a:pos x="237" y="4"/>
                </a:cxn>
                <a:cxn ang="0">
                  <a:pos x="185" y="39"/>
                </a:cxn>
                <a:cxn ang="0">
                  <a:pos x="164" y="48"/>
                </a:cxn>
                <a:cxn ang="0">
                  <a:pos x="151" y="17"/>
                </a:cxn>
              </a:cxnLst>
              <a:rect l="0" t="0" r="r" b="b"/>
              <a:pathLst>
                <a:path w="606" h="600">
                  <a:moveTo>
                    <a:pt x="120" y="0"/>
                  </a:moveTo>
                  <a:lnTo>
                    <a:pt x="97" y="9"/>
                  </a:lnTo>
                  <a:lnTo>
                    <a:pt x="79" y="14"/>
                  </a:lnTo>
                  <a:lnTo>
                    <a:pt x="81" y="33"/>
                  </a:lnTo>
                  <a:lnTo>
                    <a:pt x="71" y="35"/>
                  </a:lnTo>
                  <a:lnTo>
                    <a:pt x="48" y="76"/>
                  </a:lnTo>
                  <a:lnTo>
                    <a:pt x="47" y="98"/>
                  </a:lnTo>
                  <a:lnTo>
                    <a:pt x="30" y="152"/>
                  </a:lnTo>
                  <a:lnTo>
                    <a:pt x="18" y="156"/>
                  </a:lnTo>
                  <a:lnTo>
                    <a:pt x="9" y="193"/>
                  </a:lnTo>
                  <a:lnTo>
                    <a:pt x="8" y="217"/>
                  </a:lnTo>
                  <a:lnTo>
                    <a:pt x="0" y="230"/>
                  </a:lnTo>
                  <a:lnTo>
                    <a:pt x="0" y="242"/>
                  </a:lnTo>
                  <a:lnTo>
                    <a:pt x="41" y="242"/>
                  </a:lnTo>
                  <a:lnTo>
                    <a:pt x="54" y="250"/>
                  </a:lnTo>
                  <a:lnTo>
                    <a:pt x="67" y="242"/>
                  </a:lnTo>
                  <a:lnTo>
                    <a:pt x="77" y="252"/>
                  </a:lnTo>
                  <a:lnTo>
                    <a:pt x="80" y="275"/>
                  </a:lnTo>
                  <a:lnTo>
                    <a:pt x="98" y="290"/>
                  </a:lnTo>
                  <a:lnTo>
                    <a:pt x="96" y="325"/>
                  </a:lnTo>
                  <a:lnTo>
                    <a:pt x="121" y="389"/>
                  </a:lnTo>
                  <a:lnTo>
                    <a:pt x="137" y="410"/>
                  </a:lnTo>
                  <a:lnTo>
                    <a:pt x="134" y="435"/>
                  </a:lnTo>
                  <a:lnTo>
                    <a:pt x="141" y="462"/>
                  </a:lnTo>
                  <a:lnTo>
                    <a:pt x="160" y="480"/>
                  </a:lnTo>
                  <a:lnTo>
                    <a:pt x="176" y="502"/>
                  </a:lnTo>
                  <a:lnTo>
                    <a:pt x="189" y="521"/>
                  </a:lnTo>
                  <a:lnTo>
                    <a:pt x="193" y="535"/>
                  </a:lnTo>
                  <a:lnTo>
                    <a:pt x="222" y="583"/>
                  </a:lnTo>
                  <a:lnTo>
                    <a:pt x="233" y="600"/>
                  </a:lnTo>
                  <a:lnTo>
                    <a:pt x="247" y="593"/>
                  </a:lnTo>
                  <a:lnTo>
                    <a:pt x="266" y="596"/>
                  </a:lnTo>
                  <a:lnTo>
                    <a:pt x="279" y="592"/>
                  </a:lnTo>
                  <a:lnTo>
                    <a:pt x="292" y="594"/>
                  </a:lnTo>
                  <a:lnTo>
                    <a:pt x="318" y="596"/>
                  </a:lnTo>
                  <a:lnTo>
                    <a:pt x="314" y="583"/>
                  </a:lnTo>
                  <a:lnTo>
                    <a:pt x="346" y="577"/>
                  </a:lnTo>
                  <a:lnTo>
                    <a:pt x="355" y="581"/>
                  </a:lnTo>
                  <a:lnTo>
                    <a:pt x="360" y="577"/>
                  </a:lnTo>
                  <a:lnTo>
                    <a:pt x="384" y="579"/>
                  </a:lnTo>
                  <a:lnTo>
                    <a:pt x="380" y="567"/>
                  </a:lnTo>
                  <a:lnTo>
                    <a:pt x="421" y="568"/>
                  </a:lnTo>
                  <a:lnTo>
                    <a:pt x="426" y="580"/>
                  </a:lnTo>
                  <a:lnTo>
                    <a:pt x="520" y="580"/>
                  </a:lnTo>
                  <a:lnTo>
                    <a:pt x="513" y="572"/>
                  </a:lnTo>
                  <a:lnTo>
                    <a:pt x="521" y="531"/>
                  </a:lnTo>
                  <a:lnTo>
                    <a:pt x="514" y="513"/>
                  </a:lnTo>
                  <a:lnTo>
                    <a:pt x="529" y="512"/>
                  </a:lnTo>
                  <a:lnTo>
                    <a:pt x="541" y="500"/>
                  </a:lnTo>
                  <a:lnTo>
                    <a:pt x="537" y="451"/>
                  </a:lnTo>
                  <a:lnTo>
                    <a:pt x="547" y="434"/>
                  </a:lnTo>
                  <a:lnTo>
                    <a:pt x="542" y="421"/>
                  </a:lnTo>
                  <a:lnTo>
                    <a:pt x="606" y="419"/>
                  </a:lnTo>
                  <a:lnTo>
                    <a:pt x="602" y="401"/>
                  </a:lnTo>
                  <a:lnTo>
                    <a:pt x="570" y="369"/>
                  </a:lnTo>
                  <a:lnTo>
                    <a:pt x="567" y="327"/>
                  </a:lnTo>
                  <a:lnTo>
                    <a:pt x="552" y="333"/>
                  </a:lnTo>
                  <a:lnTo>
                    <a:pt x="533" y="334"/>
                  </a:lnTo>
                  <a:lnTo>
                    <a:pt x="530" y="313"/>
                  </a:lnTo>
                  <a:lnTo>
                    <a:pt x="513" y="319"/>
                  </a:lnTo>
                  <a:lnTo>
                    <a:pt x="496" y="312"/>
                  </a:lnTo>
                  <a:lnTo>
                    <a:pt x="498" y="301"/>
                  </a:lnTo>
                  <a:lnTo>
                    <a:pt x="470" y="305"/>
                  </a:lnTo>
                  <a:lnTo>
                    <a:pt x="445" y="325"/>
                  </a:lnTo>
                  <a:lnTo>
                    <a:pt x="421" y="310"/>
                  </a:lnTo>
                  <a:lnTo>
                    <a:pt x="409" y="288"/>
                  </a:lnTo>
                  <a:lnTo>
                    <a:pt x="389" y="283"/>
                  </a:lnTo>
                  <a:lnTo>
                    <a:pt x="381" y="256"/>
                  </a:lnTo>
                  <a:lnTo>
                    <a:pt x="343" y="246"/>
                  </a:lnTo>
                  <a:lnTo>
                    <a:pt x="318" y="254"/>
                  </a:lnTo>
                  <a:lnTo>
                    <a:pt x="309" y="256"/>
                  </a:lnTo>
                  <a:lnTo>
                    <a:pt x="306" y="233"/>
                  </a:lnTo>
                  <a:lnTo>
                    <a:pt x="273" y="227"/>
                  </a:lnTo>
                  <a:lnTo>
                    <a:pt x="252" y="235"/>
                  </a:lnTo>
                  <a:lnTo>
                    <a:pt x="220" y="221"/>
                  </a:lnTo>
                  <a:lnTo>
                    <a:pt x="214" y="192"/>
                  </a:lnTo>
                  <a:lnTo>
                    <a:pt x="223" y="169"/>
                  </a:lnTo>
                  <a:lnTo>
                    <a:pt x="214" y="148"/>
                  </a:lnTo>
                  <a:lnTo>
                    <a:pt x="227" y="122"/>
                  </a:lnTo>
                  <a:lnTo>
                    <a:pt x="227" y="86"/>
                  </a:lnTo>
                  <a:lnTo>
                    <a:pt x="223" y="67"/>
                  </a:lnTo>
                  <a:lnTo>
                    <a:pt x="242" y="61"/>
                  </a:lnTo>
                  <a:lnTo>
                    <a:pt x="242" y="31"/>
                  </a:lnTo>
                  <a:lnTo>
                    <a:pt x="237" y="4"/>
                  </a:lnTo>
                  <a:lnTo>
                    <a:pt x="216" y="25"/>
                  </a:lnTo>
                  <a:lnTo>
                    <a:pt x="185" y="39"/>
                  </a:lnTo>
                  <a:lnTo>
                    <a:pt x="179" y="47"/>
                  </a:lnTo>
                  <a:lnTo>
                    <a:pt x="164" y="48"/>
                  </a:lnTo>
                  <a:lnTo>
                    <a:pt x="151" y="29"/>
                  </a:lnTo>
                  <a:lnTo>
                    <a:pt x="151" y="17"/>
                  </a:lnTo>
                  <a:lnTo>
                    <a:pt x="120"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47" name="Freeform 26">
              <a:extLst>
                <a:ext uri="{FF2B5EF4-FFF2-40B4-BE49-F238E27FC236}">
                  <a16:creationId xmlns:a16="http://schemas.microsoft.com/office/drawing/2014/main" id="{034679A4-251D-A5A2-1DC0-D1B785D027AA}"/>
                </a:ext>
              </a:extLst>
            </p:cNvPr>
            <p:cNvSpPr>
              <a:spLocks/>
            </p:cNvSpPr>
            <p:nvPr/>
          </p:nvSpPr>
          <p:spPr bwMode="auto">
            <a:xfrm>
              <a:off x="1081088" y="2154238"/>
              <a:ext cx="909638" cy="798512"/>
            </a:xfrm>
            <a:custGeom>
              <a:avLst/>
              <a:gdLst/>
              <a:ahLst/>
              <a:cxnLst>
                <a:cxn ang="0">
                  <a:pos x="92" y="11"/>
                </a:cxn>
                <a:cxn ang="0">
                  <a:pos x="91" y="63"/>
                </a:cxn>
                <a:cxn ang="0">
                  <a:pos x="48" y="96"/>
                </a:cxn>
                <a:cxn ang="0">
                  <a:pos x="0" y="120"/>
                </a:cxn>
                <a:cxn ang="0">
                  <a:pos x="7" y="139"/>
                </a:cxn>
                <a:cxn ang="0">
                  <a:pos x="38" y="128"/>
                </a:cxn>
                <a:cxn ang="0">
                  <a:pos x="62" y="150"/>
                </a:cxn>
                <a:cxn ang="0">
                  <a:pos x="83" y="164"/>
                </a:cxn>
                <a:cxn ang="0">
                  <a:pos x="111" y="147"/>
                </a:cxn>
                <a:cxn ang="0">
                  <a:pos x="131" y="152"/>
                </a:cxn>
                <a:cxn ang="0">
                  <a:pos x="117" y="179"/>
                </a:cxn>
                <a:cxn ang="0">
                  <a:pos x="120" y="221"/>
                </a:cxn>
                <a:cxn ang="0">
                  <a:pos x="117" y="257"/>
                </a:cxn>
                <a:cxn ang="0">
                  <a:pos x="114" y="296"/>
                </a:cxn>
                <a:cxn ang="0">
                  <a:pos x="155" y="301"/>
                </a:cxn>
                <a:cxn ang="0">
                  <a:pos x="182" y="323"/>
                </a:cxn>
                <a:cxn ang="0">
                  <a:pos x="208" y="315"/>
                </a:cxn>
                <a:cxn ang="0">
                  <a:pos x="243" y="343"/>
                </a:cxn>
                <a:cxn ang="0">
                  <a:pos x="267" y="364"/>
                </a:cxn>
                <a:cxn ang="0">
                  <a:pos x="304" y="360"/>
                </a:cxn>
                <a:cxn ang="0">
                  <a:pos x="324" y="365"/>
                </a:cxn>
                <a:cxn ang="0">
                  <a:pos x="350" y="366"/>
                </a:cxn>
                <a:cxn ang="0">
                  <a:pos x="367" y="381"/>
                </a:cxn>
                <a:cxn ang="0">
                  <a:pos x="377" y="355"/>
                </a:cxn>
                <a:cxn ang="0">
                  <a:pos x="435" y="297"/>
                </a:cxn>
                <a:cxn ang="0">
                  <a:pos x="435" y="240"/>
                </a:cxn>
                <a:cxn ang="0">
                  <a:pos x="420" y="187"/>
                </a:cxn>
                <a:cxn ang="0">
                  <a:pos x="422" y="165"/>
                </a:cxn>
                <a:cxn ang="0">
                  <a:pos x="421" y="125"/>
                </a:cxn>
                <a:cxn ang="0">
                  <a:pos x="405" y="111"/>
                </a:cxn>
                <a:cxn ang="0">
                  <a:pos x="280" y="50"/>
                </a:cxn>
                <a:cxn ang="0">
                  <a:pos x="189" y="21"/>
                </a:cxn>
                <a:cxn ang="0">
                  <a:pos x="102" y="0"/>
                </a:cxn>
              </a:cxnLst>
              <a:rect l="0" t="0" r="r" b="b"/>
              <a:pathLst>
                <a:path w="435" h="382">
                  <a:moveTo>
                    <a:pt x="102" y="0"/>
                  </a:moveTo>
                  <a:cubicBezTo>
                    <a:pt x="92" y="11"/>
                    <a:pt x="92" y="11"/>
                    <a:pt x="92" y="11"/>
                  </a:cubicBezTo>
                  <a:cubicBezTo>
                    <a:pt x="97" y="46"/>
                    <a:pt x="97" y="46"/>
                    <a:pt x="97" y="46"/>
                  </a:cubicBezTo>
                  <a:cubicBezTo>
                    <a:pt x="91" y="63"/>
                    <a:pt x="91" y="63"/>
                    <a:pt x="91" y="63"/>
                  </a:cubicBezTo>
                  <a:cubicBezTo>
                    <a:pt x="73" y="88"/>
                    <a:pt x="73" y="88"/>
                    <a:pt x="73" y="88"/>
                  </a:cubicBezTo>
                  <a:cubicBezTo>
                    <a:pt x="48" y="96"/>
                    <a:pt x="48" y="96"/>
                    <a:pt x="48" y="96"/>
                  </a:cubicBezTo>
                  <a:cubicBezTo>
                    <a:pt x="14" y="115"/>
                    <a:pt x="14" y="115"/>
                    <a:pt x="14" y="115"/>
                  </a:cubicBezTo>
                  <a:cubicBezTo>
                    <a:pt x="14" y="115"/>
                    <a:pt x="7" y="118"/>
                    <a:pt x="0" y="120"/>
                  </a:cubicBezTo>
                  <a:cubicBezTo>
                    <a:pt x="5" y="131"/>
                    <a:pt x="5" y="131"/>
                    <a:pt x="5" y="131"/>
                  </a:cubicBezTo>
                  <a:cubicBezTo>
                    <a:pt x="7" y="139"/>
                    <a:pt x="7" y="139"/>
                    <a:pt x="7" y="139"/>
                  </a:cubicBezTo>
                  <a:cubicBezTo>
                    <a:pt x="21" y="135"/>
                    <a:pt x="21" y="135"/>
                    <a:pt x="21" y="135"/>
                  </a:cubicBezTo>
                  <a:cubicBezTo>
                    <a:pt x="38" y="128"/>
                    <a:pt x="38" y="128"/>
                    <a:pt x="38" y="128"/>
                  </a:cubicBezTo>
                  <a:cubicBezTo>
                    <a:pt x="62" y="141"/>
                    <a:pt x="62" y="141"/>
                    <a:pt x="62" y="141"/>
                  </a:cubicBezTo>
                  <a:cubicBezTo>
                    <a:pt x="62" y="150"/>
                    <a:pt x="62" y="150"/>
                    <a:pt x="62" y="150"/>
                  </a:cubicBezTo>
                  <a:cubicBezTo>
                    <a:pt x="72" y="165"/>
                    <a:pt x="72" y="165"/>
                    <a:pt x="72" y="165"/>
                  </a:cubicBezTo>
                  <a:cubicBezTo>
                    <a:pt x="83" y="164"/>
                    <a:pt x="83" y="164"/>
                    <a:pt x="83" y="164"/>
                  </a:cubicBezTo>
                  <a:cubicBezTo>
                    <a:pt x="88" y="158"/>
                    <a:pt x="88" y="158"/>
                    <a:pt x="88" y="158"/>
                  </a:cubicBezTo>
                  <a:cubicBezTo>
                    <a:pt x="111" y="147"/>
                    <a:pt x="111" y="147"/>
                    <a:pt x="111" y="147"/>
                  </a:cubicBezTo>
                  <a:cubicBezTo>
                    <a:pt x="127" y="131"/>
                    <a:pt x="127" y="131"/>
                    <a:pt x="127" y="131"/>
                  </a:cubicBezTo>
                  <a:cubicBezTo>
                    <a:pt x="131" y="152"/>
                    <a:pt x="131" y="152"/>
                    <a:pt x="131" y="152"/>
                  </a:cubicBezTo>
                  <a:cubicBezTo>
                    <a:pt x="131" y="175"/>
                    <a:pt x="131" y="175"/>
                    <a:pt x="131" y="175"/>
                  </a:cubicBezTo>
                  <a:cubicBezTo>
                    <a:pt x="117" y="179"/>
                    <a:pt x="117" y="179"/>
                    <a:pt x="117" y="179"/>
                  </a:cubicBezTo>
                  <a:cubicBezTo>
                    <a:pt x="120" y="194"/>
                    <a:pt x="120" y="194"/>
                    <a:pt x="120" y="194"/>
                  </a:cubicBezTo>
                  <a:cubicBezTo>
                    <a:pt x="120" y="221"/>
                    <a:pt x="120" y="221"/>
                    <a:pt x="120" y="221"/>
                  </a:cubicBezTo>
                  <a:cubicBezTo>
                    <a:pt x="110" y="241"/>
                    <a:pt x="110" y="241"/>
                    <a:pt x="110" y="241"/>
                  </a:cubicBezTo>
                  <a:cubicBezTo>
                    <a:pt x="117" y="257"/>
                    <a:pt x="117" y="257"/>
                    <a:pt x="117" y="257"/>
                  </a:cubicBezTo>
                  <a:cubicBezTo>
                    <a:pt x="110" y="274"/>
                    <a:pt x="110" y="274"/>
                    <a:pt x="110" y="274"/>
                  </a:cubicBezTo>
                  <a:cubicBezTo>
                    <a:pt x="114" y="296"/>
                    <a:pt x="114" y="296"/>
                    <a:pt x="114" y="296"/>
                  </a:cubicBezTo>
                  <a:cubicBezTo>
                    <a:pt x="139" y="307"/>
                    <a:pt x="139" y="307"/>
                    <a:pt x="139" y="307"/>
                  </a:cubicBezTo>
                  <a:cubicBezTo>
                    <a:pt x="155" y="301"/>
                    <a:pt x="155" y="301"/>
                    <a:pt x="155" y="301"/>
                  </a:cubicBezTo>
                  <a:cubicBezTo>
                    <a:pt x="180" y="305"/>
                    <a:pt x="180" y="305"/>
                    <a:pt x="180" y="305"/>
                  </a:cubicBezTo>
                  <a:cubicBezTo>
                    <a:pt x="182" y="323"/>
                    <a:pt x="182" y="323"/>
                    <a:pt x="182" y="323"/>
                  </a:cubicBezTo>
                  <a:cubicBezTo>
                    <a:pt x="189" y="321"/>
                    <a:pt x="189" y="321"/>
                    <a:pt x="189" y="321"/>
                  </a:cubicBezTo>
                  <a:cubicBezTo>
                    <a:pt x="208" y="315"/>
                    <a:pt x="208" y="315"/>
                    <a:pt x="208" y="315"/>
                  </a:cubicBezTo>
                  <a:cubicBezTo>
                    <a:pt x="237" y="323"/>
                    <a:pt x="237" y="323"/>
                    <a:pt x="237" y="323"/>
                  </a:cubicBezTo>
                  <a:cubicBezTo>
                    <a:pt x="243" y="343"/>
                    <a:pt x="243" y="343"/>
                    <a:pt x="243" y="343"/>
                  </a:cubicBezTo>
                  <a:cubicBezTo>
                    <a:pt x="258" y="347"/>
                    <a:pt x="258" y="347"/>
                    <a:pt x="258" y="347"/>
                  </a:cubicBezTo>
                  <a:cubicBezTo>
                    <a:pt x="267" y="364"/>
                    <a:pt x="267" y="364"/>
                    <a:pt x="267" y="364"/>
                  </a:cubicBezTo>
                  <a:cubicBezTo>
                    <a:pt x="285" y="375"/>
                    <a:pt x="285" y="375"/>
                    <a:pt x="285" y="375"/>
                  </a:cubicBezTo>
                  <a:cubicBezTo>
                    <a:pt x="304" y="360"/>
                    <a:pt x="304" y="360"/>
                    <a:pt x="304" y="360"/>
                  </a:cubicBezTo>
                  <a:cubicBezTo>
                    <a:pt x="326" y="357"/>
                    <a:pt x="326" y="357"/>
                    <a:pt x="326" y="357"/>
                  </a:cubicBezTo>
                  <a:cubicBezTo>
                    <a:pt x="324" y="365"/>
                    <a:pt x="324" y="365"/>
                    <a:pt x="324" y="365"/>
                  </a:cubicBezTo>
                  <a:cubicBezTo>
                    <a:pt x="337" y="371"/>
                    <a:pt x="337" y="371"/>
                    <a:pt x="337" y="371"/>
                  </a:cubicBezTo>
                  <a:cubicBezTo>
                    <a:pt x="350" y="366"/>
                    <a:pt x="350" y="366"/>
                    <a:pt x="350" y="366"/>
                  </a:cubicBezTo>
                  <a:cubicBezTo>
                    <a:pt x="352" y="382"/>
                    <a:pt x="352" y="382"/>
                    <a:pt x="352" y="382"/>
                  </a:cubicBezTo>
                  <a:cubicBezTo>
                    <a:pt x="367" y="381"/>
                    <a:pt x="367" y="381"/>
                    <a:pt x="367" y="381"/>
                  </a:cubicBezTo>
                  <a:cubicBezTo>
                    <a:pt x="378" y="377"/>
                    <a:pt x="378" y="377"/>
                    <a:pt x="378" y="377"/>
                  </a:cubicBezTo>
                  <a:cubicBezTo>
                    <a:pt x="377" y="355"/>
                    <a:pt x="377" y="355"/>
                    <a:pt x="377" y="355"/>
                  </a:cubicBezTo>
                  <a:cubicBezTo>
                    <a:pt x="415" y="320"/>
                    <a:pt x="415" y="320"/>
                    <a:pt x="415" y="320"/>
                  </a:cubicBezTo>
                  <a:cubicBezTo>
                    <a:pt x="435" y="297"/>
                    <a:pt x="435" y="297"/>
                    <a:pt x="435" y="297"/>
                  </a:cubicBezTo>
                  <a:cubicBezTo>
                    <a:pt x="427" y="269"/>
                    <a:pt x="427" y="269"/>
                    <a:pt x="427" y="269"/>
                  </a:cubicBezTo>
                  <a:cubicBezTo>
                    <a:pt x="435" y="240"/>
                    <a:pt x="435" y="240"/>
                    <a:pt x="435" y="240"/>
                  </a:cubicBezTo>
                  <a:cubicBezTo>
                    <a:pt x="427" y="209"/>
                    <a:pt x="427" y="209"/>
                    <a:pt x="427" y="209"/>
                  </a:cubicBezTo>
                  <a:cubicBezTo>
                    <a:pt x="420" y="187"/>
                    <a:pt x="420" y="187"/>
                    <a:pt x="420" y="187"/>
                  </a:cubicBezTo>
                  <a:cubicBezTo>
                    <a:pt x="425" y="174"/>
                    <a:pt x="425" y="174"/>
                    <a:pt x="425" y="174"/>
                  </a:cubicBezTo>
                  <a:cubicBezTo>
                    <a:pt x="422" y="165"/>
                    <a:pt x="422" y="165"/>
                    <a:pt x="422" y="165"/>
                  </a:cubicBezTo>
                  <a:cubicBezTo>
                    <a:pt x="432" y="155"/>
                    <a:pt x="432" y="155"/>
                    <a:pt x="432" y="155"/>
                  </a:cubicBezTo>
                  <a:cubicBezTo>
                    <a:pt x="421" y="125"/>
                    <a:pt x="421" y="125"/>
                    <a:pt x="421" y="125"/>
                  </a:cubicBezTo>
                  <a:cubicBezTo>
                    <a:pt x="423" y="125"/>
                    <a:pt x="423" y="125"/>
                    <a:pt x="423" y="125"/>
                  </a:cubicBezTo>
                  <a:cubicBezTo>
                    <a:pt x="405" y="111"/>
                    <a:pt x="405" y="111"/>
                    <a:pt x="405" y="111"/>
                  </a:cubicBezTo>
                  <a:cubicBezTo>
                    <a:pt x="353" y="87"/>
                    <a:pt x="353" y="87"/>
                    <a:pt x="353" y="87"/>
                  </a:cubicBezTo>
                  <a:cubicBezTo>
                    <a:pt x="280" y="50"/>
                    <a:pt x="280" y="50"/>
                    <a:pt x="280" y="50"/>
                  </a:cubicBezTo>
                  <a:cubicBezTo>
                    <a:pt x="224" y="36"/>
                    <a:pt x="224" y="36"/>
                    <a:pt x="224" y="36"/>
                  </a:cubicBezTo>
                  <a:cubicBezTo>
                    <a:pt x="189" y="21"/>
                    <a:pt x="189" y="21"/>
                    <a:pt x="189" y="21"/>
                  </a:cubicBezTo>
                  <a:cubicBezTo>
                    <a:pt x="156" y="20"/>
                    <a:pt x="156" y="20"/>
                    <a:pt x="156" y="20"/>
                  </a:cubicBezTo>
                  <a:lnTo>
                    <a:pt x="102"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49" name="Freeform 27">
              <a:extLst>
                <a:ext uri="{FF2B5EF4-FFF2-40B4-BE49-F238E27FC236}">
                  <a16:creationId xmlns:a16="http://schemas.microsoft.com/office/drawing/2014/main" id="{F2023E3F-1251-2935-010D-596A511D5CF2}"/>
                </a:ext>
              </a:extLst>
            </p:cNvPr>
            <p:cNvSpPr>
              <a:spLocks/>
            </p:cNvSpPr>
            <p:nvPr/>
          </p:nvSpPr>
          <p:spPr bwMode="auto">
            <a:xfrm>
              <a:off x="928688" y="1536700"/>
              <a:ext cx="1279525" cy="900112"/>
            </a:xfrm>
            <a:custGeom>
              <a:avLst/>
              <a:gdLst/>
              <a:ahLst/>
              <a:cxnLst>
                <a:cxn ang="0">
                  <a:pos x="358" y="7"/>
                </a:cxn>
                <a:cxn ang="0">
                  <a:pos x="336" y="29"/>
                </a:cxn>
                <a:cxn ang="0">
                  <a:pos x="349" y="47"/>
                </a:cxn>
                <a:cxn ang="0">
                  <a:pos x="336" y="50"/>
                </a:cxn>
                <a:cxn ang="0">
                  <a:pos x="325" y="63"/>
                </a:cxn>
                <a:cxn ang="0">
                  <a:pos x="292" y="46"/>
                </a:cxn>
                <a:cxn ang="0">
                  <a:pos x="264" y="62"/>
                </a:cxn>
                <a:cxn ang="0">
                  <a:pos x="226" y="78"/>
                </a:cxn>
                <a:cxn ang="0">
                  <a:pos x="176" y="99"/>
                </a:cxn>
                <a:cxn ang="0">
                  <a:pos x="137" y="124"/>
                </a:cxn>
                <a:cxn ang="0">
                  <a:pos x="109" y="126"/>
                </a:cxn>
                <a:cxn ang="0">
                  <a:pos x="118" y="148"/>
                </a:cxn>
                <a:cxn ang="0">
                  <a:pos x="81" y="141"/>
                </a:cxn>
                <a:cxn ang="0">
                  <a:pos x="45" y="156"/>
                </a:cxn>
                <a:cxn ang="0">
                  <a:pos x="32" y="199"/>
                </a:cxn>
                <a:cxn ang="0">
                  <a:pos x="33" y="240"/>
                </a:cxn>
                <a:cxn ang="0">
                  <a:pos x="31" y="294"/>
                </a:cxn>
                <a:cxn ang="0">
                  <a:pos x="27" y="316"/>
                </a:cxn>
                <a:cxn ang="0">
                  <a:pos x="22" y="389"/>
                </a:cxn>
                <a:cxn ang="0">
                  <a:pos x="65" y="413"/>
                </a:cxn>
                <a:cxn ang="0">
                  <a:pos x="73" y="416"/>
                </a:cxn>
                <a:cxn ang="0">
                  <a:pos x="121" y="392"/>
                </a:cxn>
                <a:cxn ang="0">
                  <a:pos x="164" y="359"/>
                </a:cxn>
                <a:cxn ang="0">
                  <a:pos x="165" y="307"/>
                </a:cxn>
                <a:cxn ang="0">
                  <a:pos x="229" y="316"/>
                </a:cxn>
                <a:cxn ang="0">
                  <a:pos x="297" y="332"/>
                </a:cxn>
                <a:cxn ang="0">
                  <a:pos x="426" y="383"/>
                </a:cxn>
                <a:cxn ang="0">
                  <a:pos x="496" y="421"/>
                </a:cxn>
                <a:cxn ang="0">
                  <a:pos x="516" y="429"/>
                </a:cxn>
                <a:cxn ang="0">
                  <a:pos x="541" y="418"/>
                </a:cxn>
                <a:cxn ang="0">
                  <a:pos x="566" y="313"/>
                </a:cxn>
                <a:cxn ang="0">
                  <a:pos x="588" y="242"/>
                </a:cxn>
                <a:cxn ang="0">
                  <a:pos x="608" y="201"/>
                </a:cxn>
                <a:cxn ang="0">
                  <a:pos x="609" y="193"/>
                </a:cxn>
                <a:cxn ang="0">
                  <a:pos x="536" y="159"/>
                </a:cxn>
                <a:cxn ang="0">
                  <a:pos x="482" y="144"/>
                </a:cxn>
                <a:cxn ang="0">
                  <a:pos x="459" y="105"/>
                </a:cxn>
                <a:cxn ang="0">
                  <a:pos x="434" y="123"/>
                </a:cxn>
                <a:cxn ang="0">
                  <a:pos x="416" y="83"/>
                </a:cxn>
                <a:cxn ang="0">
                  <a:pos x="382" y="27"/>
                </a:cxn>
              </a:cxnLst>
              <a:rect l="0" t="0" r="r" b="b"/>
              <a:pathLst>
                <a:path w="612" h="431">
                  <a:moveTo>
                    <a:pt x="373" y="0"/>
                  </a:moveTo>
                  <a:cubicBezTo>
                    <a:pt x="358" y="7"/>
                    <a:pt x="358" y="7"/>
                    <a:pt x="358" y="7"/>
                  </a:cubicBezTo>
                  <a:cubicBezTo>
                    <a:pt x="344" y="5"/>
                    <a:pt x="344" y="5"/>
                    <a:pt x="344" y="5"/>
                  </a:cubicBezTo>
                  <a:cubicBezTo>
                    <a:pt x="336" y="29"/>
                    <a:pt x="336" y="29"/>
                    <a:pt x="336" y="29"/>
                  </a:cubicBezTo>
                  <a:cubicBezTo>
                    <a:pt x="345" y="33"/>
                    <a:pt x="345" y="33"/>
                    <a:pt x="345" y="33"/>
                  </a:cubicBezTo>
                  <a:cubicBezTo>
                    <a:pt x="349" y="47"/>
                    <a:pt x="349" y="47"/>
                    <a:pt x="349" y="47"/>
                  </a:cubicBezTo>
                  <a:cubicBezTo>
                    <a:pt x="337" y="40"/>
                    <a:pt x="337" y="40"/>
                    <a:pt x="337" y="40"/>
                  </a:cubicBezTo>
                  <a:cubicBezTo>
                    <a:pt x="336" y="50"/>
                    <a:pt x="336" y="50"/>
                    <a:pt x="336" y="50"/>
                  </a:cubicBezTo>
                  <a:cubicBezTo>
                    <a:pt x="345" y="60"/>
                    <a:pt x="345" y="60"/>
                    <a:pt x="345" y="60"/>
                  </a:cubicBezTo>
                  <a:cubicBezTo>
                    <a:pt x="325" y="63"/>
                    <a:pt x="325" y="63"/>
                    <a:pt x="325" y="63"/>
                  </a:cubicBezTo>
                  <a:cubicBezTo>
                    <a:pt x="305" y="61"/>
                    <a:pt x="305" y="61"/>
                    <a:pt x="305" y="61"/>
                  </a:cubicBezTo>
                  <a:cubicBezTo>
                    <a:pt x="292" y="46"/>
                    <a:pt x="292" y="46"/>
                    <a:pt x="292" y="46"/>
                  </a:cubicBezTo>
                  <a:cubicBezTo>
                    <a:pt x="268" y="45"/>
                    <a:pt x="268" y="45"/>
                    <a:pt x="268" y="45"/>
                  </a:cubicBezTo>
                  <a:cubicBezTo>
                    <a:pt x="264" y="62"/>
                    <a:pt x="264" y="62"/>
                    <a:pt x="264" y="62"/>
                  </a:cubicBezTo>
                  <a:cubicBezTo>
                    <a:pt x="243" y="79"/>
                    <a:pt x="243" y="79"/>
                    <a:pt x="243" y="79"/>
                  </a:cubicBezTo>
                  <a:cubicBezTo>
                    <a:pt x="226" y="78"/>
                    <a:pt x="226" y="78"/>
                    <a:pt x="226" y="78"/>
                  </a:cubicBezTo>
                  <a:cubicBezTo>
                    <a:pt x="208" y="88"/>
                    <a:pt x="208" y="88"/>
                    <a:pt x="208" y="88"/>
                  </a:cubicBezTo>
                  <a:cubicBezTo>
                    <a:pt x="176" y="99"/>
                    <a:pt x="176" y="99"/>
                    <a:pt x="176" y="99"/>
                  </a:cubicBezTo>
                  <a:cubicBezTo>
                    <a:pt x="167" y="115"/>
                    <a:pt x="167" y="115"/>
                    <a:pt x="167" y="115"/>
                  </a:cubicBezTo>
                  <a:cubicBezTo>
                    <a:pt x="137" y="124"/>
                    <a:pt x="137" y="124"/>
                    <a:pt x="137" y="124"/>
                  </a:cubicBezTo>
                  <a:cubicBezTo>
                    <a:pt x="112" y="121"/>
                    <a:pt x="112" y="121"/>
                    <a:pt x="112" y="121"/>
                  </a:cubicBezTo>
                  <a:cubicBezTo>
                    <a:pt x="109" y="126"/>
                    <a:pt x="109" y="126"/>
                    <a:pt x="109" y="126"/>
                  </a:cubicBezTo>
                  <a:cubicBezTo>
                    <a:pt x="120" y="132"/>
                    <a:pt x="120" y="132"/>
                    <a:pt x="120" y="132"/>
                  </a:cubicBezTo>
                  <a:cubicBezTo>
                    <a:pt x="118" y="148"/>
                    <a:pt x="118" y="148"/>
                    <a:pt x="118" y="148"/>
                  </a:cubicBezTo>
                  <a:cubicBezTo>
                    <a:pt x="90" y="152"/>
                    <a:pt x="90" y="152"/>
                    <a:pt x="90" y="152"/>
                  </a:cubicBezTo>
                  <a:cubicBezTo>
                    <a:pt x="81" y="141"/>
                    <a:pt x="81" y="141"/>
                    <a:pt x="81" y="141"/>
                  </a:cubicBezTo>
                  <a:cubicBezTo>
                    <a:pt x="72" y="132"/>
                    <a:pt x="72" y="132"/>
                    <a:pt x="72" y="132"/>
                  </a:cubicBezTo>
                  <a:cubicBezTo>
                    <a:pt x="45" y="156"/>
                    <a:pt x="45" y="156"/>
                    <a:pt x="45" y="156"/>
                  </a:cubicBezTo>
                  <a:cubicBezTo>
                    <a:pt x="33" y="168"/>
                    <a:pt x="33" y="168"/>
                    <a:pt x="33" y="168"/>
                  </a:cubicBezTo>
                  <a:cubicBezTo>
                    <a:pt x="32" y="199"/>
                    <a:pt x="32" y="199"/>
                    <a:pt x="32" y="199"/>
                  </a:cubicBezTo>
                  <a:cubicBezTo>
                    <a:pt x="38" y="220"/>
                    <a:pt x="38" y="220"/>
                    <a:pt x="38" y="220"/>
                  </a:cubicBezTo>
                  <a:cubicBezTo>
                    <a:pt x="33" y="240"/>
                    <a:pt x="33" y="240"/>
                    <a:pt x="33" y="240"/>
                  </a:cubicBezTo>
                  <a:cubicBezTo>
                    <a:pt x="31" y="277"/>
                    <a:pt x="31" y="277"/>
                    <a:pt x="31" y="277"/>
                  </a:cubicBezTo>
                  <a:cubicBezTo>
                    <a:pt x="31" y="294"/>
                    <a:pt x="31" y="294"/>
                    <a:pt x="31" y="294"/>
                  </a:cubicBezTo>
                  <a:cubicBezTo>
                    <a:pt x="37" y="300"/>
                    <a:pt x="37" y="300"/>
                    <a:pt x="37" y="300"/>
                  </a:cubicBezTo>
                  <a:cubicBezTo>
                    <a:pt x="27" y="316"/>
                    <a:pt x="27" y="316"/>
                    <a:pt x="27" y="316"/>
                  </a:cubicBezTo>
                  <a:cubicBezTo>
                    <a:pt x="0" y="377"/>
                    <a:pt x="0" y="377"/>
                    <a:pt x="0" y="377"/>
                  </a:cubicBezTo>
                  <a:cubicBezTo>
                    <a:pt x="22" y="389"/>
                    <a:pt x="22" y="389"/>
                    <a:pt x="22" y="389"/>
                  </a:cubicBezTo>
                  <a:cubicBezTo>
                    <a:pt x="60" y="400"/>
                    <a:pt x="60" y="400"/>
                    <a:pt x="60" y="400"/>
                  </a:cubicBezTo>
                  <a:cubicBezTo>
                    <a:pt x="65" y="413"/>
                    <a:pt x="65" y="413"/>
                    <a:pt x="65" y="413"/>
                  </a:cubicBezTo>
                  <a:cubicBezTo>
                    <a:pt x="73" y="416"/>
                    <a:pt x="73" y="416"/>
                    <a:pt x="73" y="416"/>
                  </a:cubicBezTo>
                  <a:cubicBezTo>
                    <a:pt x="73" y="416"/>
                    <a:pt x="73" y="416"/>
                    <a:pt x="73" y="416"/>
                  </a:cubicBezTo>
                  <a:cubicBezTo>
                    <a:pt x="80" y="414"/>
                    <a:pt x="87" y="411"/>
                    <a:pt x="87" y="411"/>
                  </a:cubicBezTo>
                  <a:cubicBezTo>
                    <a:pt x="121" y="392"/>
                    <a:pt x="121" y="392"/>
                    <a:pt x="121" y="392"/>
                  </a:cubicBezTo>
                  <a:cubicBezTo>
                    <a:pt x="146" y="384"/>
                    <a:pt x="146" y="384"/>
                    <a:pt x="146" y="384"/>
                  </a:cubicBezTo>
                  <a:cubicBezTo>
                    <a:pt x="164" y="359"/>
                    <a:pt x="164" y="359"/>
                    <a:pt x="164" y="359"/>
                  </a:cubicBezTo>
                  <a:cubicBezTo>
                    <a:pt x="170" y="342"/>
                    <a:pt x="170" y="342"/>
                    <a:pt x="170" y="342"/>
                  </a:cubicBezTo>
                  <a:cubicBezTo>
                    <a:pt x="165" y="307"/>
                    <a:pt x="165" y="307"/>
                    <a:pt x="165" y="307"/>
                  </a:cubicBezTo>
                  <a:cubicBezTo>
                    <a:pt x="175" y="296"/>
                    <a:pt x="175" y="296"/>
                    <a:pt x="175" y="296"/>
                  </a:cubicBezTo>
                  <a:cubicBezTo>
                    <a:pt x="229" y="316"/>
                    <a:pt x="229" y="316"/>
                    <a:pt x="229" y="316"/>
                  </a:cubicBezTo>
                  <a:cubicBezTo>
                    <a:pt x="262" y="317"/>
                    <a:pt x="262" y="317"/>
                    <a:pt x="262" y="317"/>
                  </a:cubicBezTo>
                  <a:cubicBezTo>
                    <a:pt x="297" y="332"/>
                    <a:pt x="297" y="332"/>
                    <a:pt x="297" y="332"/>
                  </a:cubicBezTo>
                  <a:cubicBezTo>
                    <a:pt x="353" y="346"/>
                    <a:pt x="353" y="346"/>
                    <a:pt x="353" y="346"/>
                  </a:cubicBezTo>
                  <a:cubicBezTo>
                    <a:pt x="426" y="383"/>
                    <a:pt x="426" y="383"/>
                    <a:pt x="426" y="383"/>
                  </a:cubicBezTo>
                  <a:cubicBezTo>
                    <a:pt x="478" y="407"/>
                    <a:pt x="478" y="407"/>
                    <a:pt x="478" y="407"/>
                  </a:cubicBezTo>
                  <a:cubicBezTo>
                    <a:pt x="496" y="421"/>
                    <a:pt x="496" y="421"/>
                    <a:pt x="496" y="421"/>
                  </a:cubicBezTo>
                  <a:cubicBezTo>
                    <a:pt x="505" y="421"/>
                    <a:pt x="505" y="421"/>
                    <a:pt x="505" y="421"/>
                  </a:cubicBezTo>
                  <a:cubicBezTo>
                    <a:pt x="516" y="429"/>
                    <a:pt x="516" y="429"/>
                    <a:pt x="516" y="429"/>
                  </a:cubicBezTo>
                  <a:cubicBezTo>
                    <a:pt x="527" y="431"/>
                    <a:pt x="527" y="431"/>
                    <a:pt x="527" y="431"/>
                  </a:cubicBezTo>
                  <a:cubicBezTo>
                    <a:pt x="541" y="418"/>
                    <a:pt x="541" y="418"/>
                    <a:pt x="541" y="418"/>
                  </a:cubicBezTo>
                  <a:cubicBezTo>
                    <a:pt x="570" y="405"/>
                    <a:pt x="570" y="405"/>
                    <a:pt x="570" y="405"/>
                  </a:cubicBezTo>
                  <a:cubicBezTo>
                    <a:pt x="566" y="313"/>
                    <a:pt x="566" y="313"/>
                    <a:pt x="566" y="313"/>
                  </a:cubicBezTo>
                  <a:cubicBezTo>
                    <a:pt x="565" y="298"/>
                    <a:pt x="565" y="298"/>
                    <a:pt x="565" y="298"/>
                  </a:cubicBezTo>
                  <a:cubicBezTo>
                    <a:pt x="588" y="242"/>
                    <a:pt x="588" y="242"/>
                    <a:pt x="588" y="242"/>
                  </a:cubicBezTo>
                  <a:cubicBezTo>
                    <a:pt x="600" y="228"/>
                    <a:pt x="600" y="228"/>
                    <a:pt x="600" y="228"/>
                  </a:cubicBezTo>
                  <a:cubicBezTo>
                    <a:pt x="608" y="201"/>
                    <a:pt x="608" y="201"/>
                    <a:pt x="608" y="201"/>
                  </a:cubicBezTo>
                  <a:cubicBezTo>
                    <a:pt x="612" y="202"/>
                    <a:pt x="612" y="202"/>
                    <a:pt x="612" y="202"/>
                  </a:cubicBezTo>
                  <a:cubicBezTo>
                    <a:pt x="609" y="193"/>
                    <a:pt x="609" y="193"/>
                    <a:pt x="609" y="193"/>
                  </a:cubicBezTo>
                  <a:cubicBezTo>
                    <a:pt x="574" y="149"/>
                    <a:pt x="574" y="149"/>
                    <a:pt x="574" y="149"/>
                  </a:cubicBezTo>
                  <a:cubicBezTo>
                    <a:pt x="536" y="159"/>
                    <a:pt x="536" y="159"/>
                    <a:pt x="536" y="159"/>
                  </a:cubicBezTo>
                  <a:cubicBezTo>
                    <a:pt x="513" y="140"/>
                    <a:pt x="513" y="140"/>
                    <a:pt x="513" y="140"/>
                  </a:cubicBezTo>
                  <a:cubicBezTo>
                    <a:pt x="482" y="144"/>
                    <a:pt x="482" y="144"/>
                    <a:pt x="482" y="144"/>
                  </a:cubicBezTo>
                  <a:cubicBezTo>
                    <a:pt x="472" y="113"/>
                    <a:pt x="472" y="113"/>
                    <a:pt x="472" y="113"/>
                  </a:cubicBezTo>
                  <a:cubicBezTo>
                    <a:pt x="459" y="105"/>
                    <a:pt x="459" y="105"/>
                    <a:pt x="459" y="105"/>
                  </a:cubicBezTo>
                  <a:cubicBezTo>
                    <a:pt x="444" y="127"/>
                    <a:pt x="444" y="127"/>
                    <a:pt x="444" y="127"/>
                  </a:cubicBezTo>
                  <a:cubicBezTo>
                    <a:pt x="434" y="123"/>
                    <a:pt x="434" y="123"/>
                    <a:pt x="434" y="123"/>
                  </a:cubicBezTo>
                  <a:cubicBezTo>
                    <a:pt x="427" y="96"/>
                    <a:pt x="427" y="96"/>
                    <a:pt x="427" y="96"/>
                  </a:cubicBezTo>
                  <a:cubicBezTo>
                    <a:pt x="416" y="83"/>
                    <a:pt x="416" y="83"/>
                    <a:pt x="416" y="83"/>
                  </a:cubicBezTo>
                  <a:cubicBezTo>
                    <a:pt x="409" y="60"/>
                    <a:pt x="409" y="60"/>
                    <a:pt x="409" y="60"/>
                  </a:cubicBezTo>
                  <a:cubicBezTo>
                    <a:pt x="382" y="27"/>
                    <a:pt x="382" y="27"/>
                    <a:pt x="382" y="27"/>
                  </a:cubicBezTo>
                  <a:lnTo>
                    <a:pt x="373"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50" name="Freeform 28">
              <a:extLst>
                <a:ext uri="{FF2B5EF4-FFF2-40B4-BE49-F238E27FC236}">
                  <a16:creationId xmlns:a16="http://schemas.microsoft.com/office/drawing/2014/main" id="{0FBE006A-D2A1-E6E7-0C41-BA4B8F2B0FCF}"/>
                </a:ext>
              </a:extLst>
            </p:cNvPr>
            <p:cNvSpPr>
              <a:spLocks/>
            </p:cNvSpPr>
            <p:nvPr/>
          </p:nvSpPr>
          <p:spPr bwMode="auto">
            <a:xfrm>
              <a:off x="752475" y="2324100"/>
              <a:ext cx="347663" cy="273050"/>
            </a:xfrm>
            <a:custGeom>
              <a:avLst/>
              <a:gdLst/>
              <a:ahLst/>
              <a:cxnLst>
                <a:cxn ang="0">
                  <a:pos x="111" y="0"/>
                </a:cxn>
                <a:cxn ang="0">
                  <a:pos x="101" y="8"/>
                </a:cxn>
                <a:cxn ang="0">
                  <a:pos x="76" y="9"/>
                </a:cxn>
                <a:cxn ang="0">
                  <a:pos x="51" y="22"/>
                </a:cxn>
                <a:cxn ang="0">
                  <a:pos x="46" y="39"/>
                </a:cxn>
                <a:cxn ang="0">
                  <a:pos x="39" y="52"/>
                </a:cxn>
                <a:cxn ang="0">
                  <a:pos x="26" y="56"/>
                </a:cxn>
                <a:cxn ang="0">
                  <a:pos x="2" y="54"/>
                </a:cxn>
                <a:cxn ang="0">
                  <a:pos x="0" y="66"/>
                </a:cxn>
                <a:cxn ang="0">
                  <a:pos x="9" y="83"/>
                </a:cxn>
                <a:cxn ang="0">
                  <a:pos x="23" y="104"/>
                </a:cxn>
                <a:cxn ang="0">
                  <a:pos x="39" y="112"/>
                </a:cxn>
                <a:cxn ang="0">
                  <a:pos x="48" y="95"/>
                </a:cxn>
                <a:cxn ang="0">
                  <a:pos x="60" y="100"/>
                </a:cxn>
                <a:cxn ang="0">
                  <a:pos x="72" y="100"/>
                </a:cxn>
                <a:cxn ang="0">
                  <a:pos x="88" y="109"/>
                </a:cxn>
                <a:cxn ang="0">
                  <a:pos x="102" y="117"/>
                </a:cxn>
                <a:cxn ang="0">
                  <a:pos x="96" y="145"/>
                </a:cxn>
                <a:cxn ang="0">
                  <a:pos x="81" y="148"/>
                </a:cxn>
                <a:cxn ang="0">
                  <a:pos x="88" y="158"/>
                </a:cxn>
                <a:cxn ang="0">
                  <a:pos x="106" y="170"/>
                </a:cxn>
                <a:cxn ang="0">
                  <a:pos x="126" y="172"/>
                </a:cxn>
                <a:cxn ang="0">
                  <a:pos x="125" y="151"/>
                </a:cxn>
                <a:cxn ang="0">
                  <a:pos x="134" y="163"/>
                </a:cxn>
                <a:cxn ang="0">
                  <a:pos x="171" y="172"/>
                </a:cxn>
                <a:cxn ang="0">
                  <a:pos x="182" y="171"/>
                </a:cxn>
                <a:cxn ang="0">
                  <a:pos x="185" y="160"/>
                </a:cxn>
                <a:cxn ang="0">
                  <a:pos x="186" y="138"/>
                </a:cxn>
                <a:cxn ang="0">
                  <a:pos x="209" y="97"/>
                </a:cxn>
                <a:cxn ang="0">
                  <a:pos x="219" y="95"/>
                </a:cxn>
                <a:cxn ang="0">
                  <a:pos x="214" y="66"/>
                </a:cxn>
                <a:cxn ang="0">
                  <a:pos x="207" y="51"/>
                </a:cxn>
                <a:cxn ang="0">
                  <a:pos x="197" y="47"/>
                </a:cxn>
                <a:cxn ang="0">
                  <a:pos x="190" y="30"/>
                </a:cxn>
                <a:cxn ang="0">
                  <a:pos x="140" y="16"/>
                </a:cxn>
                <a:cxn ang="0">
                  <a:pos x="111" y="0"/>
                </a:cxn>
              </a:cxnLst>
              <a:rect l="0" t="0" r="r" b="b"/>
              <a:pathLst>
                <a:path w="219" h="172">
                  <a:moveTo>
                    <a:pt x="111" y="0"/>
                  </a:moveTo>
                  <a:lnTo>
                    <a:pt x="101" y="8"/>
                  </a:lnTo>
                  <a:lnTo>
                    <a:pt x="76" y="9"/>
                  </a:lnTo>
                  <a:lnTo>
                    <a:pt x="51" y="22"/>
                  </a:lnTo>
                  <a:lnTo>
                    <a:pt x="46" y="39"/>
                  </a:lnTo>
                  <a:lnTo>
                    <a:pt x="39" y="52"/>
                  </a:lnTo>
                  <a:lnTo>
                    <a:pt x="26" y="56"/>
                  </a:lnTo>
                  <a:lnTo>
                    <a:pt x="2" y="54"/>
                  </a:lnTo>
                  <a:lnTo>
                    <a:pt x="0" y="66"/>
                  </a:lnTo>
                  <a:lnTo>
                    <a:pt x="9" y="83"/>
                  </a:lnTo>
                  <a:lnTo>
                    <a:pt x="23" y="104"/>
                  </a:lnTo>
                  <a:lnTo>
                    <a:pt x="39" y="112"/>
                  </a:lnTo>
                  <a:lnTo>
                    <a:pt x="48" y="95"/>
                  </a:lnTo>
                  <a:lnTo>
                    <a:pt x="60" y="100"/>
                  </a:lnTo>
                  <a:lnTo>
                    <a:pt x="72" y="100"/>
                  </a:lnTo>
                  <a:lnTo>
                    <a:pt x="88" y="109"/>
                  </a:lnTo>
                  <a:lnTo>
                    <a:pt x="102" y="117"/>
                  </a:lnTo>
                  <a:lnTo>
                    <a:pt x="96" y="145"/>
                  </a:lnTo>
                  <a:lnTo>
                    <a:pt x="81" y="148"/>
                  </a:lnTo>
                  <a:lnTo>
                    <a:pt x="88" y="158"/>
                  </a:lnTo>
                  <a:lnTo>
                    <a:pt x="106" y="170"/>
                  </a:lnTo>
                  <a:lnTo>
                    <a:pt x="126" y="172"/>
                  </a:lnTo>
                  <a:lnTo>
                    <a:pt x="125" y="151"/>
                  </a:lnTo>
                  <a:lnTo>
                    <a:pt x="134" y="163"/>
                  </a:lnTo>
                  <a:lnTo>
                    <a:pt x="171" y="172"/>
                  </a:lnTo>
                  <a:lnTo>
                    <a:pt x="182" y="171"/>
                  </a:lnTo>
                  <a:lnTo>
                    <a:pt x="185" y="160"/>
                  </a:lnTo>
                  <a:lnTo>
                    <a:pt x="186" y="138"/>
                  </a:lnTo>
                  <a:lnTo>
                    <a:pt x="209" y="97"/>
                  </a:lnTo>
                  <a:lnTo>
                    <a:pt x="219" y="95"/>
                  </a:lnTo>
                  <a:lnTo>
                    <a:pt x="214" y="66"/>
                  </a:lnTo>
                  <a:lnTo>
                    <a:pt x="207" y="51"/>
                  </a:lnTo>
                  <a:lnTo>
                    <a:pt x="197" y="47"/>
                  </a:lnTo>
                  <a:lnTo>
                    <a:pt x="190" y="30"/>
                  </a:lnTo>
                  <a:lnTo>
                    <a:pt x="140" y="16"/>
                  </a:lnTo>
                  <a:lnTo>
                    <a:pt x="111"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54" name="Freeform 29">
              <a:extLst>
                <a:ext uri="{FF2B5EF4-FFF2-40B4-BE49-F238E27FC236}">
                  <a16:creationId xmlns:a16="http://schemas.microsoft.com/office/drawing/2014/main" id="{2425BC40-27C7-647E-B147-7A9457A360A5}"/>
                </a:ext>
              </a:extLst>
            </p:cNvPr>
            <p:cNvSpPr>
              <a:spLocks/>
            </p:cNvSpPr>
            <p:nvPr/>
          </p:nvSpPr>
          <p:spPr bwMode="auto">
            <a:xfrm>
              <a:off x="0" y="2405063"/>
              <a:ext cx="1041400" cy="444500"/>
            </a:xfrm>
            <a:custGeom>
              <a:avLst/>
              <a:gdLst/>
              <a:ahLst/>
              <a:cxnLst>
                <a:cxn ang="0">
                  <a:pos x="325" y="15"/>
                </a:cxn>
                <a:cxn ang="0">
                  <a:pos x="278" y="40"/>
                </a:cxn>
                <a:cxn ang="0">
                  <a:pos x="255" y="22"/>
                </a:cxn>
                <a:cxn ang="0">
                  <a:pos x="243" y="49"/>
                </a:cxn>
                <a:cxn ang="0">
                  <a:pos x="222" y="80"/>
                </a:cxn>
                <a:cxn ang="0">
                  <a:pos x="185" y="86"/>
                </a:cxn>
                <a:cxn ang="0">
                  <a:pos x="167" y="66"/>
                </a:cxn>
                <a:cxn ang="0">
                  <a:pos x="142" y="66"/>
                </a:cxn>
                <a:cxn ang="0">
                  <a:pos x="84" y="100"/>
                </a:cxn>
                <a:cxn ang="0">
                  <a:pos x="54" y="140"/>
                </a:cxn>
                <a:cxn ang="0">
                  <a:pos x="0" y="238"/>
                </a:cxn>
                <a:cxn ang="0">
                  <a:pos x="31" y="280"/>
                </a:cxn>
                <a:cxn ang="0">
                  <a:pos x="87" y="272"/>
                </a:cxn>
                <a:cxn ang="0">
                  <a:pos x="141" y="255"/>
                </a:cxn>
                <a:cxn ang="0">
                  <a:pos x="170" y="254"/>
                </a:cxn>
                <a:cxn ang="0">
                  <a:pos x="192" y="253"/>
                </a:cxn>
                <a:cxn ang="0">
                  <a:pos x="279" y="250"/>
                </a:cxn>
                <a:cxn ang="0">
                  <a:pos x="300" y="250"/>
                </a:cxn>
                <a:cxn ang="0">
                  <a:pos x="391" y="254"/>
                </a:cxn>
                <a:cxn ang="0">
                  <a:pos x="612" y="241"/>
                </a:cxn>
                <a:cxn ang="0">
                  <a:pos x="621" y="204"/>
                </a:cxn>
                <a:cxn ang="0">
                  <a:pos x="642" y="163"/>
                </a:cxn>
                <a:cxn ang="0">
                  <a:pos x="645" y="121"/>
                </a:cxn>
                <a:cxn ang="0">
                  <a:pos x="599" y="100"/>
                </a:cxn>
                <a:cxn ang="0">
                  <a:pos x="580" y="119"/>
                </a:cxn>
                <a:cxn ang="0">
                  <a:pos x="555" y="97"/>
                </a:cxn>
                <a:cxn ang="0">
                  <a:pos x="576" y="66"/>
                </a:cxn>
                <a:cxn ang="0">
                  <a:pos x="546" y="49"/>
                </a:cxn>
                <a:cxn ang="0">
                  <a:pos x="522" y="44"/>
                </a:cxn>
                <a:cxn ang="0">
                  <a:pos x="497" y="53"/>
                </a:cxn>
                <a:cxn ang="0">
                  <a:pos x="474" y="15"/>
                </a:cxn>
                <a:cxn ang="0">
                  <a:pos x="474" y="8"/>
                </a:cxn>
                <a:cxn ang="0">
                  <a:pos x="424" y="72"/>
                </a:cxn>
                <a:cxn ang="0">
                  <a:pos x="391" y="103"/>
                </a:cxn>
                <a:cxn ang="0">
                  <a:pos x="346" y="97"/>
                </a:cxn>
                <a:cxn ang="0">
                  <a:pos x="338" y="44"/>
                </a:cxn>
                <a:cxn ang="0">
                  <a:pos x="346" y="16"/>
                </a:cxn>
              </a:cxnLst>
              <a:rect l="0" t="0" r="r" b="b"/>
              <a:pathLst>
                <a:path w="656" h="280">
                  <a:moveTo>
                    <a:pt x="351" y="0"/>
                  </a:moveTo>
                  <a:lnTo>
                    <a:pt x="325" y="15"/>
                  </a:lnTo>
                  <a:lnTo>
                    <a:pt x="291" y="24"/>
                  </a:lnTo>
                  <a:lnTo>
                    <a:pt x="278" y="40"/>
                  </a:lnTo>
                  <a:lnTo>
                    <a:pt x="263" y="32"/>
                  </a:lnTo>
                  <a:lnTo>
                    <a:pt x="255" y="22"/>
                  </a:lnTo>
                  <a:lnTo>
                    <a:pt x="241" y="29"/>
                  </a:lnTo>
                  <a:lnTo>
                    <a:pt x="243" y="49"/>
                  </a:lnTo>
                  <a:lnTo>
                    <a:pt x="238" y="66"/>
                  </a:lnTo>
                  <a:lnTo>
                    <a:pt x="222" y="80"/>
                  </a:lnTo>
                  <a:lnTo>
                    <a:pt x="192" y="101"/>
                  </a:lnTo>
                  <a:lnTo>
                    <a:pt x="185" y="86"/>
                  </a:lnTo>
                  <a:lnTo>
                    <a:pt x="168" y="78"/>
                  </a:lnTo>
                  <a:lnTo>
                    <a:pt x="167" y="66"/>
                  </a:lnTo>
                  <a:lnTo>
                    <a:pt x="145" y="50"/>
                  </a:lnTo>
                  <a:lnTo>
                    <a:pt x="142" y="66"/>
                  </a:lnTo>
                  <a:lnTo>
                    <a:pt x="106" y="78"/>
                  </a:lnTo>
                  <a:lnTo>
                    <a:pt x="84" y="100"/>
                  </a:lnTo>
                  <a:lnTo>
                    <a:pt x="46" y="132"/>
                  </a:lnTo>
                  <a:lnTo>
                    <a:pt x="54" y="140"/>
                  </a:lnTo>
                  <a:lnTo>
                    <a:pt x="51" y="233"/>
                  </a:lnTo>
                  <a:lnTo>
                    <a:pt x="0" y="238"/>
                  </a:lnTo>
                  <a:lnTo>
                    <a:pt x="25" y="278"/>
                  </a:lnTo>
                  <a:lnTo>
                    <a:pt x="31" y="280"/>
                  </a:lnTo>
                  <a:lnTo>
                    <a:pt x="47" y="279"/>
                  </a:lnTo>
                  <a:lnTo>
                    <a:pt x="87" y="272"/>
                  </a:lnTo>
                  <a:lnTo>
                    <a:pt x="116" y="258"/>
                  </a:lnTo>
                  <a:lnTo>
                    <a:pt x="141" y="255"/>
                  </a:lnTo>
                  <a:lnTo>
                    <a:pt x="154" y="258"/>
                  </a:lnTo>
                  <a:lnTo>
                    <a:pt x="170" y="254"/>
                  </a:lnTo>
                  <a:lnTo>
                    <a:pt x="184" y="258"/>
                  </a:lnTo>
                  <a:lnTo>
                    <a:pt x="192" y="253"/>
                  </a:lnTo>
                  <a:lnTo>
                    <a:pt x="263" y="255"/>
                  </a:lnTo>
                  <a:lnTo>
                    <a:pt x="279" y="250"/>
                  </a:lnTo>
                  <a:lnTo>
                    <a:pt x="291" y="255"/>
                  </a:lnTo>
                  <a:lnTo>
                    <a:pt x="300" y="250"/>
                  </a:lnTo>
                  <a:lnTo>
                    <a:pt x="376" y="262"/>
                  </a:lnTo>
                  <a:lnTo>
                    <a:pt x="391" y="254"/>
                  </a:lnTo>
                  <a:lnTo>
                    <a:pt x="612" y="253"/>
                  </a:lnTo>
                  <a:lnTo>
                    <a:pt x="612" y="241"/>
                  </a:lnTo>
                  <a:lnTo>
                    <a:pt x="620" y="228"/>
                  </a:lnTo>
                  <a:lnTo>
                    <a:pt x="621" y="204"/>
                  </a:lnTo>
                  <a:lnTo>
                    <a:pt x="630" y="167"/>
                  </a:lnTo>
                  <a:lnTo>
                    <a:pt x="642" y="163"/>
                  </a:lnTo>
                  <a:lnTo>
                    <a:pt x="656" y="120"/>
                  </a:lnTo>
                  <a:lnTo>
                    <a:pt x="645" y="121"/>
                  </a:lnTo>
                  <a:lnTo>
                    <a:pt x="608" y="112"/>
                  </a:lnTo>
                  <a:lnTo>
                    <a:pt x="599" y="100"/>
                  </a:lnTo>
                  <a:lnTo>
                    <a:pt x="600" y="121"/>
                  </a:lnTo>
                  <a:lnTo>
                    <a:pt x="580" y="119"/>
                  </a:lnTo>
                  <a:lnTo>
                    <a:pt x="562" y="107"/>
                  </a:lnTo>
                  <a:lnTo>
                    <a:pt x="555" y="97"/>
                  </a:lnTo>
                  <a:lnTo>
                    <a:pt x="570" y="94"/>
                  </a:lnTo>
                  <a:lnTo>
                    <a:pt x="576" y="66"/>
                  </a:lnTo>
                  <a:lnTo>
                    <a:pt x="562" y="58"/>
                  </a:lnTo>
                  <a:lnTo>
                    <a:pt x="546" y="49"/>
                  </a:lnTo>
                  <a:lnTo>
                    <a:pt x="534" y="49"/>
                  </a:lnTo>
                  <a:lnTo>
                    <a:pt x="522" y="44"/>
                  </a:lnTo>
                  <a:lnTo>
                    <a:pt x="513" y="61"/>
                  </a:lnTo>
                  <a:lnTo>
                    <a:pt x="497" y="53"/>
                  </a:lnTo>
                  <a:lnTo>
                    <a:pt x="483" y="32"/>
                  </a:lnTo>
                  <a:lnTo>
                    <a:pt x="474" y="15"/>
                  </a:lnTo>
                  <a:lnTo>
                    <a:pt x="475" y="9"/>
                  </a:lnTo>
                  <a:lnTo>
                    <a:pt x="474" y="8"/>
                  </a:lnTo>
                  <a:lnTo>
                    <a:pt x="449" y="44"/>
                  </a:lnTo>
                  <a:lnTo>
                    <a:pt x="424" y="72"/>
                  </a:lnTo>
                  <a:lnTo>
                    <a:pt x="416" y="88"/>
                  </a:lnTo>
                  <a:lnTo>
                    <a:pt x="391" y="103"/>
                  </a:lnTo>
                  <a:lnTo>
                    <a:pt x="362" y="94"/>
                  </a:lnTo>
                  <a:lnTo>
                    <a:pt x="346" y="97"/>
                  </a:lnTo>
                  <a:lnTo>
                    <a:pt x="346" y="61"/>
                  </a:lnTo>
                  <a:lnTo>
                    <a:pt x="338" y="44"/>
                  </a:lnTo>
                  <a:lnTo>
                    <a:pt x="356" y="28"/>
                  </a:lnTo>
                  <a:lnTo>
                    <a:pt x="346" y="16"/>
                  </a:lnTo>
                  <a:lnTo>
                    <a:pt x="351"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59" name="Freeform 30">
              <a:extLst>
                <a:ext uri="{FF2B5EF4-FFF2-40B4-BE49-F238E27FC236}">
                  <a16:creationId xmlns:a16="http://schemas.microsoft.com/office/drawing/2014/main" id="{0021AA1B-8818-2AAA-15E5-206F868D3E74}"/>
                </a:ext>
              </a:extLst>
            </p:cNvPr>
            <p:cNvSpPr>
              <a:spLocks noEditPoints="1"/>
            </p:cNvSpPr>
            <p:nvPr/>
          </p:nvSpPr>
          <p:spPr bwMode="auto">
            <a:xfrm>
              <a:off x="3333750" y="3265488"/>
              <a:ext cx="1069975" cy="1438275"/>
            </a:xfrm>
            <a:custGeom>
              <a:avLst/>
              <a:gdLst/>
              <a:ahLst/>
              <a:cxnLst>
                <a:cxn ang="0">
                  <a:pos x="464" y="29"/>
                </a:cxn>
                <a:cxn ang="0">
                  <a:pos x="447" y="94"/>
                </a:cxn>
                <a:cxn ang="0">
                  <a:pos x="404" y="121"/>
                </a:cxn>
                <a:cxn ang="0">
                  <a:pos x="351" y="78"/>
                </a:cxn>
                <a:cxn ang="0">
                  <a:pos x="233" y="158"/>
                </a:cxn>
                <a:cxn ang="0">
                  <a:pos x="191" y="173"/>
                </a:cxn>
                <a:cxn ang="0">
                  <a:pos x="163" y="261"/>
                </a:cxn>
                <a:cxn ang="0">
                  <a:pos x="134" y="341"/>
                </a:cxn>
                <a:cxn ang="0">
                  <a:pos x="233" y="346"/>
                </a:cxn>
                <a:cxn ang="0">
                  <a:pos x="262" y="439"/>
                </a:cxn>
                <a:cxn ang="0">
                  <a:pos x="220" y="448"/>
                </a:cxn>
                <a:cxn ang="0">
                  <a:pos x="175" y="491"/>
                </a:cxn>
                <a:cxn ang="0">
                  <a:pos x="136" y="557"/>
                </a:cxn>
                <a:cxn ang="0">
                  <a:pos x="100" y="516"/>
                </a:cxn>
                <a:cxn ang="0">
                  <a:pos x="59" y="581"/>
                </a:cxn>
                <a:cxn ang="0">
                  <a:pos x="36" y="650"/>
                </a:cxn>
                <a:cxn ang="0">
                  <a:pos x="74" y="669"/>
                </a:cxn>
                <a:cxn ang="0">
                  <a:pos x="184" y="679"/>
                </a:cxn>
                <a:cxn ang="0">
                  <a:pos x="224" y="665"/>
                </a:cxn>
                <a:cxn ang="0">
                  <a:pos x="268" y="615"/>
                </a:cxn>
                <a:cxn ang="0">
                  <a:pos x="307" y="686"/>
                </a:cxn>
                <a:cxn ang="0">
                  <a:pos x="355" y="721"/>
                </a:cxn>
                <a:cxn ang="0">
                  <a:pos x="401" y="736"/>
                </a:cxn>
                <a:cxn ang="0">
                  <a:pos x="441" y="748"/>
                </a:cxn>
                <a:cxn ang="0">
                  <a:pos x="479" y="818"/>
                </a:cxn>
                <a:cxn ang="0">
                  <a:pos x="522" y="850"/>
                </a:cxn>
                <a:cxn ang="0">
                  <a:pos x="567" y="893"/>
                </a:cxn>
                <a:cxn ang="0">
                  <a:pos x="636" y="869"/>
                </a:cxn>
                <a:cxn ang="0">
                  <a:pos x="657" y="906"/>
                </a:cxn>
                <a:cxn ang="0">
                  <a:pos x="664" y="704"/>
                </a:cxn>
                <a:cxn ang="0">
                  <a:pos x="622" y="716"/>
                </a:cxn>
                <a:cxn ang="0">
                  <a:pos x="632" y="745"/>
                </a:cxn>
                <a:cxn ang="0">
                  <a:pos x="593" y="744"/>
                </a:cxn>
                <a:cxn ang="0">
                  <a:pos x="546" y="727"/>
                </a:cxn>
                <a:cxn ang="0">
                  <a:pos x="507" y="674"/>
                </a:cxn>
                <a:cxn ang="0">
                  <a:pos x="467" y="658"/>
                </a:cxn>
                <a:cxn ang="0">
                  <a:pos x="455" y="623"/>
                </a:cxn>
                <a:cxn ang="0">
                  <a:pos x="467" y="548"/>
                </a:cxn>
                <a:cxn ang="0">
                  <a:pos x="497" y="469"/>
                </a:cxn>
                <a:cxn ang="0">
                  <a:pos x="480" y="400"/>
                </a:cxn>
                <a:cxn ang="0">
                  <a:pos x="496" y="333"/>
                </a:cxn>
                <a:cxn ang="0">
                  <a:pos x="472" y="275"/>
                </a:cxn>
                <a:cxn ang="0">
                  <a:pos x="471" y="262"/>
                </a:cxn>
                <a:cxn ang="0">
                  <a:pos x="449" y="263"/>
                </a:cxn>
                <a:cxn ang="0">
                  <a:pos x="482" y="171"/>
                </a:cxn>
                <a:cxn ang="0">
                  <a:pos x="532" y="124"/>
                </a:cxn>
                <a:cxn ang="0">
                  <a:pos x="651" y="86"/>
                </a:cxn>
                <a:cxn ang="0">
                  <a:pos x="636" y="37"/>
                </a:cxn>
                <a:cxn ang="0">
                  <a:pos x="557" y="32"/>
                </a:cxn>
                <a:cxn ang="0">
                  <a:pos x="520" y="46"/>
                </a:cxn>
                <a:cxn ang="0">
                  <a:pos x="461" y="0"/>
                </a:cxn>
                <a:cxn ang="0">
                  <a:pos x="3" y="338"/>
                </a:cxn>
              </a:cxnLst>
              <a:rect l="0" t="0" r="r" b="b"/>
              <a:pathLst>
                <a:path w="674" h="906">
                  <a:moveTo>
                    <a:pt x="461" y="0"/>
                  </a:moveTo>
                  <a:lnTo>
                    <a:pt x="450" y="11"/>
                  </a:lnTo>
                  <a:lnTo>
                    <a:pt x="464" y="29"/>
                  </a:lnTo>
                  <a:lnTo>
                    <a:pt x="463" y="91"/>
                  </a:lnTo>
                  <a:lnTo>
                    <a:pt x="461" y="100"/>
                  </a:lnTo>
                  <a:lnTo>
                    <a:pt x="447" y="94"/>
                  </a:lnTo>
                  <a:lnTo>
                    <a:pt x="432" y="94"/>
                  </a:lnTo>
                  <a:lnTo>
                    <a:pt x="413" y="123"/>
                  </a:lnTo>
                  <a:lnTo>
                    <a:pt x="404" y="121"/>
                  </a:lnTo>
                  <a:lnTo>
                    <a:pt x="391" y="99"/>
                  </a:lnTo>
                  <a:lnTo>
                    <a:pt x="368" y="83"/>
                  </a:lnTo>
                  <a:lnTo>
                    <a:pt x="351" y="78"/>
                  </a:lnTo>
                  <a:lnTo>
                    <a:pt x="322" y="71"/>
                  </a:lnTo>
                  <a:lnTo>
                    <a:pt x="259" y="103"/>
                  </a:lnTo>
                  <a:lnTo>
                    <a:pt x="233" y="158"/>
                  </a:lnTo>
                  <a:lnTo>
                    <a:pt x="214" y="167"/>
                  </a:lnTo>
                  <a:lnTo>
                    <a:pt x="199" y="165"/>
                  </a:lnTo>
                  <a:lnTo>
                    <a:pt x="191" y="173"/>
                  </a:lnTo>
                  <a:lnTo>
                    <a:pt x="186" y="215"/>
                  </a:lnTo>
                  <a:lnTo>
                    <a:pt x="171" y="227"/>
                  </a:lnTo>
                  <a:lnTo>
                    <a:pt x="163" y="261"/>
                  </a:lnTo>
                  <a:lnTo>
                    <a:pt x="133" y="316"/>
                  </a:lnTo>
                  <a:lnTo>
                    <a:pt x="136" y="313"/>
                  </a:lnTo>
                  <a:lnTo>
                    <a:pt x="134" y="341"/>
                  </a:lnTo>
                  <a:lnTo>
                    <a:pt x="178" y="342"/>
                  </a:lnTo>
                  <a:lnTo>
                    <a:pt x="192" y="350"/>
                  </a:lnTo>
                  <a:lnTo>
                    <a:pt x="233" y="346"/>
                  </a:lnTo>
                  <a:lnTo>
                    <a:pt x="243" y="362"/>
                  </a:lnTo>
                  <a:lnTo>
                    <a:pt x="241" y="408"/>
                  </a:lnTo>
                  <a:lnTo>
                    <a:pt x="262" y="439"/>
                  </a:lnTo>
                  <a:lnTo>
                    <a:pt x="247" y="474"/>
                  </a:lnTo>
                  <a:lnTo>
                    <a:pt x="237" y="471"/>
                  </a:lnTo>
                  <a:lnTo>
                    <a:pt x="220" y="448"/>
                  </a:lnTo>
                  <a:lnTo>
                    <a:pt x="186" y="448"/>
                  </a:lnTo>
                  <a:lnTo>
                    <a:pt x="167" y="448"/>
                  </a:lnTo>
                  <a:lnTo>
                    <a:pt x="175" y="491"/>
                  </a:lnTo>
                  <a:lnTo>
                    <a:pt x="162" y="524"/>
                  </a:lnTo>
                  <a:lnTo>
                    <a:pt x="146" y="558"/>
                  </a:lnTo>
                  <a:lnTo>
                    <a:pt x="136" y="557"/>
                  </a:lnTo>
                  <a:lnTo>
                    <a:pt x="136" y="514"/>
                  </a:lnTo>
                  <a:lnTo>
                    <a:pt x="121" y="504"/>
                  </a:lnTo>
                  <a:lnTo>
                    <a:pt x="100" y="516"/>
                  </a:lnTo>
                  <a:lnTo>
                    <a:pt x="80" y="521"/>
                  </a:lnTo>
                  <a:lnTo>
                    <a:pt x="67" y="533"/>
                  </a:lnTo>
                  <a:lnTo>
                    <a:pt x="59" y="581"/>
                  </a:lnTo>
                  <a:lnTo>
                    <a:pt x="32" y="628"/>
                  </a:lnTo>
                  <a:lnTo>
                    <a:pt x="32" y="648"/>
                  </a:lnTo>
                  <a:lnTo>
                    <a:pt x="36" y="650"/>
                  </a:lnTo>
                  <a:lnTo>
                    <a:pt x="58" y="649"/>
                  </a:lnTo>
                  <a:lnTo>
                    <a:pt x="72" y="662"/>
                  </a:lnTo>
                  <a:lnTo>
                    <a:pt x="74" y="669"/>
                  </a:lnTo>
                  <a:lnTo>
                    <a:pt x="120" y="669"/>
                  </a:lnTo>
                  <a:lnTo>
                    <a:pt x="150" y="665"/>
                  </a:lnTo>
                  <a:lnTo>
                    <a:pt x="184" y="679"/>
                  </a:lnTo>
                  <a:lnTo>
                    <a:pt x="196" y="671"/>
                  </a:lnTo>
                  <a:lnTo>
                    <a:pt x="208" y="674"/>
                  </a:lnTo>
                  <a:lnTo>
                    <a:pt x="224" y="665"/>
                  </a:lnTo>
                  <a:lnTo>
                    <a:pt x="241" y="631"/>
                  </a:lnTo>
                  <a:lnTo>
                    <a:pt x="238" y="615"/>
                  </a:lnTo>
                  <a:lnTo>
                    <a:pt x="268" y="615"/>
                  </a:lnTo>
                  <a:lnTo>
                    <a:pt x="263" y="644"/>
                  </a:lnTo>
                  <a:lnTo>
                    <a:pt x="296" y="660"/>
                  </a:lnTo>
                  <a:lnTo>
                    <a:pt x="307" y="686"/>
                  </a:lnTo>
                  <a:lnTo>
                    <a:pt x="321" y="711"/>
                  </a:lnTo>
                  <a:lnTo>
                    <a:pt x="338" y="723"/>
                  </a:lnTo>
                  <a:lnTo>
                    <a:pt x="355" y="721"/>
                  </a:lnTo>
                  <a:lnTo>
                    <a:pt x="378" y="716"/>
                  </a:lnTo>
                  <a:lnTo>
                    <a:pt x="383" y="732"/>
                  </a:lnTo>
                  <a:lnTo>
                    <a:pt x="401" y="736"/>
                  </a:lnTo>
                  <a:lnTo>
                    <a:pt x="409" y="746"/>
                  </a:lnTo>
                  <a:lnTo>
                    <a:pt x="418" y="736"/>
                  </a:lnTo>
                  <a:lnTo>
                    <a:pt x="441" y="748"/>
                  </a:lnTo>
                  <a:lnTo>
                    <a:pt x="468" y="778"/>
                  </a:lnTo>
                  <a:lnTo>
                    <a:pt x="461" y="791"/>
                  </a:lnTo>
                  <a:lnTo>
                    <a:pt x="479" y="818"/>
                  </a:lnTo>
                  <a:lnTo>
                    <a:pt x="491" y="807"/>
                  </a:lnTo>
                  <a:lnTo>
                    <a:pt x="514" y="832"/>
                  </a:lnTo>
                  <a:lnTo>
                    <a:pt x="522" y="850"/>
                  </a:lnTo>
                  <a:lnTo>
                    <a:pt x="533" y="866"/>
                  </a:lnTo>
                  <a:lnTo>
                    <a:pt x="549" y="899"/>
                  </a:lnTo>
                  <a:lnTo>
                    <a:pt x="567" y="893"/>
                  </a:lnTo>
                  <a:lnTo>
                    <a:pt x="575" y="903"/>
                  </a:lnTo>
                  <a:lnTo>
                    <a:pt x="597" y="890"/>
                  </a:lnTo>
                  <a:lnTo>
                    <a:pt x="636" y="869"/>
                  </a:lnTo>
                  <a:lnTo>
                    <a:pt x="653" y="873"/>
                  </a:lnTo>
                  <a:lnTo>
                    <a:pt x="641" y="899"/>
                  </a:lnTo>
                  <a:lnTo>
                    <a:pt x="657" y="906"/>
                  </a:lnTo>
                  <a:lnTo>
                    <a:pt x="674" y="906"/>
                  </a:lnTo>
                  <a:lnTo>
                    <a:pt x="672" y="703"/>
                  </a:lnTo>
                  <a:lnTo>
                    <a:pt x="664" y="704"/>
                  </a:lnTo>
                  <a:lnTo>
                    <a:pt x="654" y="711"/>
                  </a:lnTo>
                  <a:lnTo>
                    <a:pt x="638" y="708"/>
                  </a:lnTo>
                  <a:lnTo>
                    <a:pt x="622" y="716"/>
                  </a:lnTo>
                  <a:lnTo>
                    <a:pt x="617" y="732"/>
                  </a:lnTo>
                  <a:lnTo>
                    <a:pt x="628" y="741"/>
                  </a:lnTo>
                  <a:lnTo>
                    <a:pt x="632" y="745"/>
                  </a:lnTo>
                  <a:lnTo>
                    <a:pt x="622" y="754"/>
                  </a:lnTo>
                  <a:lnTo>
                    <a:pt x="605" y="744"/>
                  </a:lnTo>
                  <a:lnTo>
                    <a:pt x="593" y="744"/>
                  </a:lnTo>
                  <a:lnTo>
                    <a:pt x="588" y="735"/>
                  </a:lnTo>
                  <a:lnTo>
                    <a:pt x="555" y="740"/>
                  </a:lnTo>
                  <a:lnTo>
                    <a:pt x="546" y="727"/>
                  </a:lnTo>
                  <a:lnTo>
                    <a:pt x="534" y="708"/>
                  </a:lnTo>
                  <a:lnTo>
                    <a:pt x="512" y="686"/>
                  </a:lnTo>
                  <a:lnTo>
                    <a:pt x="507" y="674"/>
                  </a:lnTo>
                  <a:lnTo>
                    <a:pt x="499" y="677"/>
                  </a:lnTo>
                  <a:lnTo>
                    <a:pt x="484" y="665"/>
                  </a:lnTo>
                  <a:lnTo>
                    <a:pt x="467" y="658"/>
                  </a:lnTo>
                  <a:lnTo>
                    <a:pt x="463" y="649"/>
                  </a:lnTo>
                  <a:lnTo>
                    <a:pt x="457" y="649"/>
                  </a:lnTo>
                  <a:lnTo>
                    <a:pt x="455" y="623"/>
                  </a:lnTo>
                  <a:lnTo>
                    <a:pt x="449" y="614"/>
                  </a:lnTo>
                  <a:lnTo>
                    <a:pt x="457" y="581"/>
                  </a:lnTo>
                  <a:lnTo>
                    <a:pt x="467" y="548"/>
                  </a:lnTo>
                  <a:lnTo>
                    <a:pt x="464" y="537"/>
                  </a:lnTo>
                  <a:lnTo>
                    <a:pt x="486" y="478"/>
                  </a:lnTo>
                  <a:lnTo>
                    <a:pt x="497" y="469"/>
                  </a:lnTo>
                  <a:lnTo>
                    <a:pt x="489" y="441"/>
                  </a:lnTo>
                  <a:lnTo>
                    <a:pt x="489" y="412"/>
                  </a:lnTo>
                  <a:lnTo>
                    <a:pt x="480" y="400"/>
                  </a:lnTo>
                  <a:lnTo>
                    <a:pt x="489" y="377"/>
                  </a:lnTo>
                  <a:lnTo>
                    <a:pt x="487" y="357"/>
                  </a:lnTo>
                  <a:lnTo>
                    <a:pt x="496" y="333"/>
                  </a:lnTo>
                  <a:lnTo>
                    <a:pt x="488" y="321"/>
                  </a:lnTo>
                  <a:lnTo>
                    <a:pt x="484" y="295"/>
                  </a:lnTo>
                  <a:lnTo>
                    <a:pt x="472" y="275"/>
                  </a:lnTo>
                  <a:lnTo>
                    <a:pt x="472" y="270"/>
                  </a:lnTo>
                  <a:lnTo>
                    <a:pt x="470" y="270"/>
                  </a:lnTo>
                  <a:lnTo>
                    <a:pt x="471" y="262"/>
                  </a:lnTo>
                  <a:lnTo>
                    <a:pt x="459" y="269"/>
                  </a:lnTo>
                  <a:lnTo>
                    <a:pt x="447" y="266"/>
                  </a:lnTo>
                  <a:lnTo>
                    <a:pt x="449" y="263"/>
                  </a:lnTo>
                  <a:lnTo>
                    <a:pt x="439" y="261"/>
                  </a:lnTo>
                  <a:lnTo>
                    <a:pt x="438" y="233"/>
                  </a:lnTo>
                  <a:lnTo>
                    <a:pt x="482" y="171"/>
                  </a:lnTo>
                  <a:lnTo>
                    <a:pt x="514" y="135"/>
                  </a:lnTo>
                  <a:lnTo>
                    <a:pt x="539" y="141"/>
                  </a:lnTo>
                  <a:lnTo>
                    <a:pt x="532" y="124"/>
                  </a:lnTo>
                  <a:lnTo>
                    <a:pt x="643" y="110"/>
                  </a:lnTo>
                  <a:lnTo>
                    <a:pt x="643" y="106"/>
                  </a:lnTo>
                  <a:lnTo>
                    <a:pt x="651" y="86"/>
                  </a:lnTo>
                  <a:lnTo>
                    <a:pt x="666" y="63"/>
                  </a:lnTo>
                  <a:lnTo>
                    <a:pt x="659" y="40"/>
                  </a:lnTo>
                  <a:lnTo>
                    <a:pt x="636" y="37"/>
                  </a:lnTo>
                  <a:lnTo>
                    <a:pt x="620" y="19"/>
                  </a:lnTo>
                  <a:lnTo>
                    <a:pt x="586" y="21"/>
                  </a:lnTo>
                  <a:lnTo>
                    <a:pt x="557" y="32"/>
                  </a:lnTo>
                  <a:lnTo>
                    <a:pt x="545" y="33"/>
                  </a:lnTo>
                  <a:lnTo>
                    <a:pt x="529" y="50"/>
                  </a:lnTo>
                  <a:lnTo>
                    <a:pt x="520" y="46"/>
                  </a:lnTo>
                  <a:lnTo>
                    <a:pt x="497" y="7"/>
                  </a:lnTo>
                  <a:lnTo>
                    <a:pt x="478" y="0"/>
                  </a:lnTo>
                  <a:lnTo>
                    <a:pt x="461" y="0"/>
                  </a:lnTo>
                  <a:close/>
                  <a:moveTo>
                    <a:pt x="0" y="312"/>
                  </a:moveTo>
                  <a:lnTo>
                    <a:pt x="3" y="338"/>
                  </a:lnTo>
                  <a:lnTo>
                    <a:pt x="3" y="338"/>
                  </a:lnTo>
                  <a:lnTo>
                    <a:pt x="0" y="312"/>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60" name="Freeform 31">
              <a:extLst>
                <a:ext uri="{FF2B5EF4-FFF2-40B4-BE49-F238E27FC236}">
                  <a16:creationId xmlns:a16="http://schemas.microsoft.com/office/drawing/2014/main" id="{3AAF4B36-9ED5-6EE8-0E7E-3ED7B4132E4E}"/>
                </a:ext>
              </a:extLst>
            </p:cNvPr>
            <p:cNvSpPr>
              <a:spLocks/>
            </p:cNvSpPr>
            <p:nvPr/>
          </p:nvSpPr>
          <p:spPr bwMode="auto">
            <a:xfrm>
              <a:off x="2395538" y="3262313"/>
              <a:ext cx="1354138" cy="1031875"/>
            </a:xfrm>
            <a:custGeom>
              <a:avLst/>
              <a:gdLst/>
              <a:ahLst/>
              <a:cxnLst>
                <a:cxn ang="0">
                  <a:pos x="0" y="34"/>
                </a:cxn>
                <a:cxn ang="0">
                  <a:pos x="10" y="164"/>
                </a:cxn>
                <a:cxn ang="0">
                  <a:pos x="3" y="206"/>
                </a:cxn>
                <a:cxn ang="0">
                  <a:pos x="36" y="258"/>
                </a:cxn>
                <a:cxn ang="0">
                  <a:pos x="56" y="301"/>
                </a:cxn>
                <a:cxn ang="0">
                  <a:pos x="69" y="361"/>
                </a:cxn>
                <a:cxn ang="0">
                  <a:pos x="51" y="382"/>
                </a:cxn>
                <a:cxn ang="0">
                  <a:pos x="80" y="422"/>
                </a:cxn>
                <a:cxn ang="0">
                  <a:pos x="95" y="404"/>
                </a:cxn>
                <a:cxn ang="0">
                  <a:pos x="137" y="405"/>
                </a:cxn>
                <a:cxn ang="0">
                  <a:pos x="199" y="390"/>
                </a:cxn>
                <a:cxn ang="0">
                  <a:pos x="273" y="383"/>
                </a:cxn>
                <a:cxn ang="0">
                  <a:pos x="285" y="401"/>
                </a:cxn>
                <a:cxn ang="0">
                  <a:pos x="310" y="407"/>
                </a:cxn>
                <a:cxn ang="0">
                  <a:pos x="310" y="441"/>
                </a:cxn>
                <a:cxn ang="0">
                  <a:pos x="337" y="450"/>
                </a:cxn>
                <a:cxn ang="0">
                  <a:pos x="427" y="421"/>
                </a:cxn>
                <a:cxn ang="0">
                  <a:pos x="424" y="467"/>
                </a:cxn>
                <a:cxn ang="0">
                  <a:pos x="446" y="482"/>
                </a:cxn>
                <a:cxn ang="0">
                  <a:pos x="465" y="486"/>
                </a:cxn>
                <a:cxn ang="0">
                  <a:pos x="473" y="479"/>
                </a:cxn>
                <a:cxn ang="0">
                  <a:pos x="500" y="407"/>
                </a:cxn>
                <a:cxn ang="0">
                  <a:pos x="525" y="394"/>
                </a:cxn>
                <a:cxn ang="0">
                  <a:pos x="552" y="392"/>
                </a:cxn>
                <a:cxn ang="0">
                  <a:pos x="560" y="426"/>
                </a:cxn>
                <a:cxn ang="0">
                  <a:pos x="582" y="375"/>
                </a:cxn>
                <a:cxn ang="0">
                  <a:pos x="590" y="342"/>
                </a:cxn>
                <a:cxn ang="0">
                  <a:pos x="629" y="360"/>
                </a:cxn>
                <a:cxn ang="0">
                  <a:pos x="648" y="335"/>
                </a:cxn>
                <a:cxn ang="0">
                  <a:pos x="634" y="277"/>
                </a:cxn>
                <a:cxn ang="0">
                  <a:pos x="595" y="268"/>
                </a:cxn>
                <a:cxn ang="0">
                  <a:pos x="551" y="261"/>
                </a:cxn>
                <a:cxn ang="0">
                  <a:pos x="536" y="248"/>
                </a:cxn>
                <a:cxn ang="0">
                  <a:pos x="475" y="226"/>
                </a:cxn>
                <a:cxn ang="0">
                  <a:pos x="446" y="218"/>
                </a:cxn>
                <a:cxn ang="0">
                  <a:pos x="451" y="259"/>
                </a:cxn>
                <a:cxn ang="0">
                  <a:pos x="411" y="282"/>
                </a:cxn>
                <a:cxn ang="0">
                  <a:pos x="386" y="294"/>
                </a:cxn>
                <a:cxn ang="0">
                  <a:pos x="360" y="289"/>
                </a:cxn>
                <a:cxn ang="0">
                  <a:pos x="323" y="284"/>
                </a:cxn>
                <a:cxn ang="0">
                  <a:pos x="284" y="284"/>
                </a:cxn>
                <a:cxn ang="0">
                  <a:pos x="279" y="254"/>
                </a:cxn>
                <a:cxn ang="0">
                  <a:pos x="288" y="207"/>
                </a:cxn>
                <a:cxn ang="0">
                  <a:pos x="305" y="189"/>
                </a:cxn>
                <a:cxn ang="0">
                  <a:pos x="256" y="139"/>
                </a:cxn>
                <a:cxn ang="0">
                  <a:pos x="220" y="87"/>
                </a:cxn>
                <a:cxn ang="0">
                  <a:pos x="216" y="34"/>
                </a:cxn>
                <a:cxn ang="0">
                  <a:pos x="162" y="23"/>
                </a:cxn>
                <a:cxn ang="0">
                  <a:pos x="107" y="28"/>
                </a:cxn>
                <a:cxn ang="0">
                  <a:pos x="89" y="12"/>
                </a:cxn>
                <a:cxn ang="0">
                  <a:pos x="43" y="21"/>
                </a:cxn>
                <a:cxn ang="0">
                  <a:pos x="4" y="0"/>
                </a:cxn>
              </a:cxnLst>
              <a:rect l="0" t="0" r="r" b="b"/>
              <a:pathLst>
                <a:path w="648" h="494">
                  <a:moveTo>
                    <a:pt x="4" y="0"/>
                  </a:moveTo>
                  <a:cubicBezTo>
                    <a:pt x="0" y="34"/>
                    <a:pt x="0" y="34"/>
                    <a:pt x="0" y="34"/>
                  </a:cubicBezTo>
                  <a:cubicBezTo>
                    <a:pt x="21" y="87"/>
                    <a:pt x="21" y="87"/>
                    <a:pt x="21" y="87"/>
                  </a:cubicBezTo>
                  <a:cubicBezTo>
                    <a:pt x="10" y="164"/>
                    <a:pt x="10" y="164"/>
                    <a:pt x="10" y="164"/>
                  </a:cubicBezTo>
                  <a:cubicBezTo>
                    <a:pt x="11" y="188"/>
                    <a:pt x="11" y="188"/>
                    <a:pt x="11" y="188"/>
                  </a:cubicBezTo>
                  <a:cubicBezTo>
                    <a:pt x="3" y="206"/>
                    <a:pt x="3" y="206"/>
                    <a:pt x="3" y="206"/>
                  </a:cubicBezTo>
                  <a:cubicBezTo>
                    <a:pt x="14" y="234"/>
                    <a:pt x="14" y="234"/>
                    <a:pt x="14" y="234"/>
                  </a:cubicBezTo>
                  <a:cubicBezTo>
                    <a:pt x="36" y="258"/>
                    <a:pt x="36" y="258"/>
                    <a:pt x="36" y="258"/>
                  </a:cubicBezTo>
                  <a:cubicBezTo>
                    <a:pt x="51" y="267"/>
                    <a:pt x="51" y="267"/>
                    <a:pt x="51" y="267"/>
                  </a:cubicBezTo>
                  <a:cubicBezTo>
                    <a:pt x="56" y="301"/>
                    <a:pt x="56" y="301"/>
                    <a:pt x="56" y="301"/>
                  </a:cubicBezTo>
                  <a:cubicBezTo>
                    <a:pt x="67" y="331"/>
                    <a:pt x="67" y="331"/>
                    <a:pt x="67" y="331"/>
                  </a:cubicBezTo>
                  <a:cubicBezTo>
                    <a:pt x="69" y="361"/>
                    <a:pt x="69" y="361"/>
                    <a:pt x="69" y="361"/>
                  </a:cubicBezTo>
                  <a:cubicBezTo>
                    <a:pt x="68" y="373"/>
                    <a:pt x="68" y="373"/>
                    <a:pt x="68" y="373"/>
                  </a:cubicBezTo>
                  <a:cubicBezTo>
                    <a:pt x="51" y="382"/>
                    <a:pt x="51" y="382"/>
                    <a:pt x="51" y="382"/>
                  </a:cubicBezTo>
                  <a:cubicBezTo>
                    <a:pt x="62" y="420"/>
                    <a:pt x="62" y="420"/>
                    <a:pt x="62" y="420"/>
                  </a:cubicBezTo>
                  <a:cubicBezTo>
                    <a:pt x="80" y="422"/>
                    <a:pt x="80" y="422"/>
                    <a:pt x="80" y="422"/>
                  </a:cubicBezTo>
                  <a:cubicBezTo>
                    <a:pt x="91" y="410"/>
                    <a:pt x="91" y="410"/>
                    <a:pt x="91" y="410"/>
                  </a:cubicBezTo>
                  <a:cubicBezTo>
                    <a:pt x="95" y="404"/>
                    <a:pt x="95" y="404"/>
                    <a:pt x="95" y="404"/>
                  </a:cubicBezTo>
                  <a:cubicBezTo>
                    <a:pt x="129" y="412"/>
                    <a:pt x="129" y="412"/>
                    <a:pt x="129" y="412"/>
                  </a:cubicBezTo>
                  <a:cubicBezTo>
                    <a:pt x="137" y="405"/>
                    <a:pt x="137" y="405"/>
                    <a:pt x="137" y="405"/>
                  </a:cubicBezTo>
                  <a:cubicBezTo>
                    <a:pt x="167" y="410"/>
                    <a:pt x="167" y="410"/>
                    <a:pt x="167" y="410"/>
                  </a:cubicBezTo>
                  <a:cubicBezTo>
                    <a:pt x="199" y="390"/>
                    <a:pt x="199" y="390"/>
                    <a:pt x="199" y="390"/>
                  </a:cubicBezTo>
                  <a:cubicBezTo>
                    <a:pt x="252" y="401"/>
                    <a:pt x="252" y="401"/>
                    <a:pt x="252" y="401"/>
                  </a:cubicBezTo>
                  <a:cubicBezTo>
                    <a:pt x="273" y="383"/>
                    <a:pt x="273" y="383"/>
                    <a:pt x="273" y="383"/>
                  </a:cubicBezTo>
                  <a:cubicBezTo>
                    <a:pt x="284" y="388"/>
                    <a:pt x="284" y="388"/>
                    <a:pt x="284" y="388"/>
                  </a:cubicBezTo>
                  <a:cubicBezTo>
                    <a:pt x="285" y="401"/>
                    <a:pt x="285" y="401"/>
                    <a:pt x="285" y="401"/>
                  </a:cubicBezTo>
                  <a:cubicBezTo>
                    <a:pt x="301" y="405"/>
                    <a:pt x="301" y="405"/>
                    <a:pt x="301" y="405"/>
                  </a:cubicBezTo>
                  <a:cubicBezTo>
                    <a:pt x="310" y="407"/>
                    <a:pt x="310" y="407"/>
                    <a:pt x="310" y="407"/>
                  </a:cubicBezTo>
                  <a:cubicBezTo>
                    <a:pt x="315" y="423"/>
                    <a:pt x="315" y="423"/>
                    <a:pt x="315" y="423"/>
                  </a:cubicBezTo>
                  <a:cubicBezTo>
                    <a:pt x="310" y="441"/>
                    <a:pt x="310" y="441"/>
                    <a:pt x="310" y="441"/>
                  </a:cubicBezTo>
                  <a:cubicBezTo>
                    <a:pt x="318" y="451"/>
                    <a:pt x="318" y="451"/>
                    <a:pt x="318" y="451"/>
                  </a:cubicBezTo>
                  <a:cubicBezTo>
                    <a:pt x="337" y="450"/>
                    <a:pt x="337" y="450"/>
                    <a:pt x="337" y="450"/>
                  </a:cubicBezTo>
                  <a:cubicBezTo>
                    <a:pt x="367" y="430"/>
                    <a:pt x="367" y="430"/>
                    <a:pt x="367" y="430"/>
                  </a:cubicBezTo>
                  <a:cubicBezTo>
                    <a:pt x="427" y="421"/>
                    <a:pt x="427" y="421"/>
                    <a:pt x="427" y="421"/>
                  </a:cubicBezTo>
                  <a:cubicBezTo>
                    <a:pt x="422" y="448"/>
                    <a:pt x="422" y="448"/>
                    <a:pt x="422" y="448"/>
                  </a:cubicBezTo>
                  <a:cubicBezTo>
                    <a:pt x="424" y="467"/>
                    <a:pt x="424" y="467"/>
                    <a:pt x="424" y="467"/>
                  </a:cubicBezTo>
                  <a:cubicBezTo>
                    <a:pt x="435" y="477"/>
                    <a:pt x="435" y="477"/>
                    <a:pt x="435" y="477"/>
                  </a:cubicBezTo>
                  <a:cubicBezTo>
                    <a:pt x="446" y="482"/>
                    <a:pt x="446" y="482"/>
                    <a:pt x="446" y="482"/>
                  </a:cubicBezTo>
                  <a:cubicBezTo>
                    <a:pt x="446" y="482"/>
                    <a:pt x="444" y="490"/>
                    <a:pt x="446" y="490"/>
                  </a:cubicBezTo>
                  <a:cubicBezTo>
                    <a:pt x="448" y="491"/>
                    <a:pt x="465" y="486"/>
                    <a:pt x="465" y="486"/>
                  </a:cubicBezTo>
                  <a:cubicBezTo>
                    <a:pt x="473" y="494"/>
                    <a:pt x="473" y="494"/>
                    <a:pt x="473" y="494"/>
                  </a:cubicBezTo>
                  <a:cubicBezTo>
                    <a:pt x="473" y="479"/>
                    <a:pt x="473" y="479"/>
                    <a:pt x="473" y="479"/>
                  </a:cubicBezTo>
                  <a:cubicBezTo>
                    <a:pt x="494" y="443"/>
                    <a:pt x="494" y="443"/>
                    <a:pt x="494" y="443"/>
                  </a:cubicBezTo>
                  <a:cubicBezTo>
                    <a:pt x="500" y="407"/>
                    <a:pt x="500" y="407"/>
                    <a:pt x="500" y="407"/>
                  </a:cubicBezTo>
                  <a:cubicBezTo>
                    <a:pt x="510" y="398"/>
                    <a:pt x="510" y="398"/>
                    <a:pt x="510" y="398"/>
                  </a:cubicBezTo>
                  <a:cubicBezTo>
                    <a:pt x="525" y="394"/>
                    <a:pt x="525" y="394"/>
                    <a:pt x="525" y="394"/>
                  </a:cubicBezTo>
                  <a:cubicBezTo>
                    <a:pt x="541" y="385"/>
                    <a:pt x="541" y="385"/>
                    <a:pt x="541" y="385"/>
                  </a:cubicBezTo>
                  <a:cubicBezTo>
                    <a:pt x="552" y="392"/>
                    <a:pt x="552" y="392"/>
                    <a:pt x="552" y="392"/>
                  </a:cubicBezTo>
                  <a:cubicBezTo>
                    <a:pt x="552" y="425"/>
                    <a:pt x="552" y="425"/>
                    <a:pt x="552" y="425"/>
                  </a:cubicBezTo>
                  <a:cubicBezTo>
                    <a:pt x="560" y="426"/>
                    <a:pt x="560" y="426"/>
                    <a:pt x="560" y="426"/>
                  </a:cubicBezTo>
                  <a:cubicBezTo>
                    <a:pt x="572" y="400"/>
                    <a:pt x="572" y="400"/>
                    <a:pt x="572" y="400"/>
                  </a:cubicBezTo>
                  <a:cubicBezTo>
                    <a:pt x="582" y="375"/>
                    <a:pt x="582" y="375"/>
                    <a:pt x="582" y="375"/>
                  </a:cubicBezTo>
                  <a:cubicBezTo>
                    <a:pt x="576" y="342"/>
                    <a:pt x="576" y="342"/>
                    <a:pt x="576" y="342"/>
                  </a:cubicBezTo>
                  <a:cubicBezTo>
                    <a:pt x="590" y="342"/>
                    <a:pt x="590" y="342"/>
                    <a:pt x="590" y="342"/>
                  </a:cubicBezTo>
                  <a:cubicBezTo>
                    <a:pt x="616" y="342"/>
                    <a:pt x="616" y="342"/>
                    <a:pt x="616" y="342"/>
                  </a:cubicBezTo>
                  <a:cubicBezTo>
                    <a:pt x="629" y="360"/>
                    <a:pt x="629" y="360"/>
                    <a:pt x="629" y="360"/>
                  </a:cubicBezTo>
                  <a:cubicBezTo>
                    <a:pt x="637" y="362"/>
                    <a:pt x="637" y="362"/>
                    <a:pt x="637" y="362"/>
                  </a:cubicBezTo>
                  <a:cubicBezTo>
                    <a:pt x="648" y="335"/>
                    <a:pt x="648" y="335"/>
                    <a:pt x="648" y="335"/>
                  </a:cubicBezTo>
                  <a:cubicBezTo>
                    <a:pt x="632" y="312"/>
                    <a:pt x="632" y="312"/>
                    <a:pt x="632" y="312"/>
                  </a:cubicBezTo>
                  <a:cubicBezTo>
                    <a:pt x="634" y="277"/>
                    <a:pt x="634" y="277"/>
                    <a:pt x="634" y="277"/>
                  </a:cubicBezTo>
                  <a:cubicBezTo>
                    <a:pt x="626" y="265"/>
                    <a:pt x="626" y="265"/>
                    <a:pt x="626" y="265"/>
                  </a:cubicBezTo>
                  <a:cubicBezTo>
                    <a:pt x="595" y="268"/>
                    <a:pt x="595" y="268"/>
                    <a:pt x="595" y="268"/>
                  </a:cubicBezTo>
                  <a:cubicBezTo>
                    <a:pt x="584" y="262"/>
                    <a:pt x="584" y="262"/>
                    <a:pt x="584" y="262"/>
                  </a:cubicBezTo>
                  <a:cubicBezTo>
                    <a:pt x="551" y="261"/>
                    <a:pt x="551" y="261"/>
                    <a:pt x="551" y="261"/>
                  </a:cubicBezTo>
                  <a:cubicBezTo>
                    <a:pt x="552" y="240"/>
                    <a:pt x="552" y="240"/>
                    <a:pt x="552" y="240"/>
                  </a:cubicBezTo>
                  <a:cubicBezTo>
                    <a:pt x="536" y="248"/>
                    <a:pt x="536" y="248"/>
                    <a:pt x="536" y="248"/>
                  </a:cubicBezTo>
                  <a:cubicBezTo>
                    <a:pt x="516" y="243"/>
                    <a:pt x="516" y="243"/>
                    <a:pt x="516" y="243"/>
                  </a:cubicBezTo>
                  <a:cubicBezTo>
                    <a:pt x="475" y="226"/>
                    <a:pt x="475" y="226"/>
                    <a:pt x="475" y="226"/>
                  </a:cubicBezTo>
                  <a:cubicBezTo>
                    <a:pt x="454" y="214"/>
                    <a:pt x="454" y="214"/>
                    <a:pt x="454" y="214"/>
                  </a:cubicBezTo>
                  <a:cubicBezTo>
                    <a:pt x="446" y="218"/>
                    <a:pt x="446" y="218"/>
                    <a:pt x="446" y="218"/>
                  </a:cubicBezTo>
                  <a:cubicBezTo>
                    <a:pt x="449" y="239"/>
                    <a:pt x="449" y="239"/>
                    <a:pt x="449" y="239"/>
                  </a:cubicBezTo>
                  <a:cubicBezTo>
                    <a:pt x="451" y="259"/>
                    <a:pt x="451" y="259"/>
                    <a:pt x="451" y="259"/>
                  </a:cubicBezTo>
                  <a:cubicBezTo>
                    <a:pt x="435" y="270"/>
                    <a:pt x="435" y="270"/>
                    <a:pt x="435" y="270"/>
                  </a:cubicBezTo>
                  <a:cubicBezTo>
                    <a:pt x="411" y="282"/>
                    <a:pt x="411" y="282"/>
                    <a:pt x="411" y="282"/>
                  </a:cubicBezTo>
                  <a:cubicBezTo>
                    <a:pt x="397" y="285"/>
                    <a:pt x="397" y="285"/>
                    <a:pt x="397" y="285"/>
                  </a:cubicBezTo>
                  <a:cubicBezTo>
                    <a:pt x="386" y="294"/>
                    <a:pt x="386" y="294"/>
                    <a:pt x="386" y="294"/>
                  </a:cubicBezTo>
                  <a:cubicBezTo>
                    <a:pt x="367" y="289"/>
                    <a:pt x="367" y="289"/>
                    <a:pt x="367" y="289"/>
                  </a:cubicBezTo>
                  <a:cubicBezTo>
                    <a:pt x="360" y="289"/>
                    <a:pt x="360" y="289"/>
                    <a:pt x="360" y="289"/>
                  </a:cubicBezTo>
                  <a:cubicBezTo>
                    <a:pt x="339" y="281"/>
                    <a:pt x="339" y="281"/>
                    <a:pt x="339" y="281"/>
                  </a:cubicBezTo>
                  <a:cubicBezTo>
                    <a:pt x="323" y="284"/>
                    <a:pt x="323" y="284"/>
                    <a:pt x="323" y="284"/>
                  </a:cubicBezTo>
                  <a:cubicBezTo>
                    <a:pt x="299" y="277"/>
                    <a:pt x="299" y="277"/>
                    <a:pt x="299" y="277"/>
                  </a:cubicBezTo>
                  <a:cubicBezTo>
                    <a:pt x="284" y="284"/>
                    <a:pt x="284" y="284"/>
                    <a:pt x="284" y="284"/>
                  </a:cubicBezTo>
                  <a:cubicBezTo>
                    <a:pt x="282" y="283"/>
                    <a:pt x="282" y="283"/>
                    <a:pt x="282" y="283"/>
                  </a:cubicBezTo>
                  <a:cubicBezTo>
                    <a:pt x="279" y="254"/>
                    <a:pt x="279" y="254"/>
                    <a:pt x="279" y="254"/>
                  </a:cubicBezTo>
                  <a:cubicBezTo>
                    <a:pt x="284" y="238"/>
                    <a:pt x="284" y="238"/>
                    <a:pt x="284" y="238"/>
                  </a:cubicBezTo>
                  <a:cubicBezTo>
                    <a:pt x="288" y="207"/>
                    <a:pt x="288" y="207"/>
                    <a:pt x="288" y="207"/>
                  </a:cubicBezTo>
                  <a:cubicBezTo>
                    <a:pt x="296" y="194"/>
                    <a:pt x="296" y="194"/>
                    <a:pt x="296" y="194"/>
                  </a:cubicBezTo>
                  <a:cubicBezTo>
                    <a:pt x="305" y="189"/>
                    <a:pt x="305" y="189"/>
                    <a:pt x="305" y="189"/>
                  </a:cubicBezTo>
                  <a:cubicBezTo>
                    <a:pt x="297" y="157"/>
                    <a:pt x="297" y="157"/>
                    <a:pt x="297" y="157"/>
                  </a:cubicBezTo>
                  <a:cubicBezTo>
                    <a:pt x="256" y="139"/>
                    <a:pt x="256" y="139"/>
                    <a:pt x="256" y="139"/>
                  </a:cubicBezTo>
                  <a:cubicBezTo>
                    <a:pt x="223" y="129"/>
                    <a:pt x="223" y="129"/>
                    <a:pt x="223" y="129"/>
                  </a:cubicBezTo>
                  <a:cubicBezTo>
                    <a:pt x="220" y="87"/>
                    <a:pt x="220" y="87"/>
                    <a:pt x="220" y="87"/>
                  </a:cubicBezTo>
                  <a:cubicBezTo>
                    <a:pt x="227" y="60"/>
                    <a:pt x="227" y="60"/>
                    <a:pt x="227" y="60"/>
                  </a:cubicBezTo>
                  <a:cubicBezTo>
                    <a:pt x="216" y="34"/>
                    <a:pt x="216" y="34"/>
                    <a:pt x="216" y="34"/>
                  </a:cubicBezTo>
                  <a:cubicBezTo>
                    <a:pt x="168" y="34"/>
                    <a:pt x="168" y="34"/>
                    <a:pt x="168" y="34"/>
                  </a:cubicBezTo>
                  <a:cubicBezTo>
                    <a:pt x="162" y="23"/>
                    <a:pt x="162" y="23"/>
                    <a:pt x="162" y="23"/>
                  </a:cubicBezTo>
                  <a:cubicBezTo>
                    <a:pt x="140" y="33"/>
                    <a:pt x="140" y="33"/>
                    <a:pt x="140" y="33"/>
                  </a:cubicBezTo>
                  <a:cubicBezTo>
                    <a:pt x="140" y="33"/>
                    <a:pt x="110" y="33"/>
                    <a:pt x="107" y="28"/>
                  </a:cubicBezTo>
                  <a:cubicBezTo>
                    <a:pt x="104" y="22"/>
                    <a:pt x="101" y="11"/>
                    <a:pt x="101" y="11"/>
                  </a:cubicBezTo>
                  <a:cubicBezTo>
                    <a:pt x="89" y="12"/>
                    <a:pt x="89" y="12"/>
                    <a:pt x="89" y="12"/>
                  </a:cubicBezTo>
                  <a:cubicBezTo>
                    <a:pt x="81" y="24"/>
                    <a:pt x="81" y="24"/>
                    <a:pt x="81" y="24"/>
                  </a:cubicBezTo>
                  <a:cubicBezTo>
                    <a:pt x="43" y="21"/>
                    <a:pt x="43" y="21"/>
                    <a:pt x="43" y="21"/>
                  </a:cubicBezTo>
                  <a:cubicBezTo>
                    <a:pt x="23" y="7"/>
                    <a:pt x="23" y="7"/>
                    <a:pt x="23" y="7"/>
                  </a:cubicBezTo>
                  <a:lnTo>
                    <a:pt x="4"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grpSp>
      <p:sp>
        <p:nvSpPr>
          <p:cNvPr id="62" name="ZoneTexte 61">
            <a:extLst>
              <a:ext uri="{FF2B5EF4-FFF2-40B4-BE49-F238E27FC236}">
                <a16:creationId xmlns:a16="http://schemas.microsoft.com/office/drawing/2014/main" id="{894F67E2-853B-BC9E-80F8-E71F0D2B747D}"/>
              </a:ext>
            </a:extLst>
          </p:cNvPr>
          <p:cNvSpPr txBox="1"/>
          <p:nvPr/>
        </p:nvSpPr>
        <p:spPr>
          <a:xfrm>
            <a:off x="73191" y="2421795"/>
            <a:ext cx="1072384" cy="253916"/>
          </a:xfrm>
          <a:prstGeom prst="rect">
            <a:avLst/>
          </a:prstGeom>
          <a:noFill/>
        </p:spPr>
        <p:txBody>
          <a:bodyPr wrap="square">
            <a:spAutoFit/>
          </a:bodyPr>
          <a:lstStyle/>
          <a:p>
            <a:pPr algn="ctr" defTabSz="493456">
              <a:defRPr/>
            </a:pPr>
            <a:r>
              <a:rPr lang="en-US" sz="1050" dirty="0">
                <a:solidFill>
                  <a:srgbClr val="1B657C"/>
                </a:solidFill>
                <a:latin typeface="Inter" panose="02000503000000020004" pitchFamily="2" charset="0"/>
                <a:ea typeface="Inter" panose="02000503000000020004" pitchFamily="2" charset="0"/>
                <a:cs typeface="Inter" panose="02000503000000020004" pitchFamily="2" charset="0"/>
              </a:rPr>
              <a:t>TANGANYIKA</a:t>
            </a:r>
          </a:p>
        </p:txBody>
      </p:sp>
      <p:grpSp>
        <p:nvGrpSpPr>
          <p:cNvPr id="63" name="Groupe 62">
            <a:extLst>
              <a:ext uri="{FF2B5EF4-FFF2-40B4-BE49-F238E27FC236}">
                <a16:creationId xmlns:a16="http://schemas.microsoft.com/office/drawing/2014/main" id="{E04C4566-23E5-4006-0E09-63292E0528B0}"/>
              </a:ext>
            </a:extLst>
          </p:cNvPr>
          <p:cNvGrpSpPr/>
          <p:nvPr/>
        </p:nvGrpSpPr>
        <p:grpSpPr>
          <a:xfrm>
            <a:off x="10782" y="2175734"/>
            <a:ext cx="7496010" cy="231374"/>
            <a:chOff x="19054" y="9956074"/>
            <a:chExt cx="7496010" cy="231374"/>
          </a:xfrm>
        </p:grpSpPr>
        <p:sp>
          <p:nvSpPr>
            <p:cNvPr id="256" name="Rectangle 255">
              <a:extLst>
                <a:ext uri="{FF2B5EF4-FFF2-40B4-BE49-F238E27FC236}">
                  <a16:creationId xmlns:a16="http://schemas.microsoft.com/office/drawing/2014/main" id="{1B88482A-4EFE-9996-74B6-1D6D3830FB3C}"/>
                </a:ext>
              </a:extLst>
            </p:cNvPr>
            <p:cNvSpPr/>
            <p:nvPr/>
          </p:nvSpPr>
          <p:spPr>
            <a:xfrm>
              <a:off x="38730" y="9999373"/>
              <a:ext cx="7470302" cy="173785"/>
            </a:xfrm>
            <a:prstGeom prst="rect">
              <a:avLst/>
            </a:prstGeom>
            <a:solidFill>
              <a:srgbClr val="F5F3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115" dirty="0">
                <a:solidFill>
                  <a:srgbClr val="F5F3E8"/>
                </a:solidFill>
              </a:endParaRPr>
            </a:p>
          </p:txBody>
        </p:sp>
        <p:cxnSp>
          <p:nvCxnSpPr>
            <p:cNvPr id="257" name="Straight Connector 147">
              <a:extLst>
                <a:ext uri="{FF2B5EF4-FFF2-40B4-BE49-F238E27FC236}">
                  <a16:creationId xmlns:a16="http://schemas.microsoft.com/office/drawing/2014/main" id="{E5962151-8488-5E9E-A3C3-61A0C873CE6F}"/>
                </a:ext>
              </a:extLst>
            </p:cNvPr>
            <p:cNvCxnSpPr/>
            <p:nvPr/>
          </p:nvCxnSpPr>
          <p:spPr>
            <a:xfrm>
              <a:off x="40847" y="9987707"/>
              <a:ext cx="7474217" cy="0"/>
            </a:xfrm>
            <a:prstGeom prst="line">
              <a:avLst/>
            </a:prstGeom>
            <a:ln w="6350">
              <a:solidFill>
                <a:srgbClr val="EC6A4D"/>
              </a:solidFill>
            </a:ln>
          </p:spPr>
          <p:style>
            <a:lnRef idx="1">
              <a:schemeClr val="accent1"/>
            </a:lnRef>
            <a:fillRef idx="0">
              <a:schemeClr val="accent1"/>
            </a:fillRef>
            <a:effectRef idx="0">
              <a:schemeClr val="accent1"/>
            </a:effectRef>
            <a:fontRef idx="minor">
              <a:schemeClr val="tx1"/>
            </a:fontRef>
          </p:style>
        </p:cxnSp>
        <p:sp>
          <p:nvSpPr>
            <p:cNvPr id="261" name="ZoneTexte 260">
              <a:extLst>
                <a:ext uri="{FF2B5EF4-FFF2-40B4-BE49-F238E27FC236}">
                  <a16:creationId xmlns:a16="http://schemas.microsoft.com/office/drawing/2014/main" id="{DF865BDD-AB87-0922-6597-15C9201B18BE}"/>
                </a:ext>
              </a:extLst>
            </p:cNvPr>
            <p:cNvSpPr txBox="1"/>
            <p:nvPr/>
          </p:nvSpPr>
          <p:spPr>
            <a:xfrm>
              <a:off x="19054" y="9956074"/>
              <a:ext cx="1062139" cy="175433"/>
            </a:xfrm>
            <a:prstGeom prst="rect">
              <a:avLst/>
            </a:prstGeom>
            <a:noFill/>
          </p:spPr>
          <p:txBody>
            <a:bodyPr wrap="square">
              <a:spAutoFit/>
            </a:bodyPr>
            <a:lstStyle/>
            <a:p>
              <a:pPr algn="ctr"/>
              <a:r>
                <a:rPr lang="en-US" sz="540" dirty="0">
                  <a:solidFill>
                    <a:srgbClr val="1B657C"/>
                  </a:solidFill>
                  <a:latin typeface="Inter" panose="020B0502030000000004" pitchFamily="34" charset="0"/>
                  <a:ea typeface="Inter" panose="020B0502030000000004" pitchFamily="34" charset="0"/>
                </a:rPr>
                <a:t>N</a:t>
              </a:r>
              <a:r>
                <a:rPr lang="fr-FR" sz="540" dirty="0">
                  <a:solidFill>
                    <a:srgbClr val="1B657C"/>
                  </a:solidFill>
                  <a:latin typeface="Inter" panose="020B0502030000000004" pitchFamily="34" charset="0"/>
                  <a:ea typeface="Inter" panose="020B0502030000000004" pitchFamily="34" charset="0"/>
                </a:rPr>
                <a:t>ombre des sites couverts</a:t>
              </a:r>
            </a:p>
          </p:txBody>
        </p:sp>
        <p:cxnSp>
          <p:nvCxnSpPr>
            <p:cNvPr id="262" name="Straight Connector 147">
              <a:extLst>
                <a:ext uri="{FF2B5EF4-FFF2-40B4-BE49-F238E27FC236}">
                  <a16:creationId xmlns:a16="http://schemas.microsoft.com/office/drawing/2014/main" id="{AE3451A4-147C-228A-6F84-C2C11DA61E94}"/>
                </a:ext>
              </a:extLst>
            </p:cNvPr>
            <p:cNvCxnSpPr/>
            <p:nvPr/>
          </p:nvCxnSpPr>
          <p:spPr>
            <a:xfrm>
              <a:off x="40835" y="10187448"/>
              <a:ext cx="7474217" cy="0"/>
            </a:xfrm>
            <a:prstGeom prst="line">
              <a:avLst/>
            </a:prstGeom>
            <a:ln w="6350">
              <a:solidFill>
                <a:srgbClr val="EC6A4D"/>
              </a:solidFill>
            </a:ln>
          </p:spPr>
          <p:style>
            <a:lnRef idx="1">
              <a:schemeClr val="accent1"/>
            </a:lnRef>
            <a:fillRef idx="0">
              <a:schemeClr val="accent1"/>
            </a:fillRef>
            <a:effectRef idx="0">
              <a:schemeClr val="accent1"/>
            </a:effectRef>
            <a:fontRef idx="minor">
              <a:schemeClr val="tx1"/>
            </a:fontRef>
          </p:style>
        </p:cxnSp>
        <p:grpSp>
          <p:nvGrpSpPr>
            <p:cNvPr id="263" name="Groupe 262">
              <a:extLst>
                <a:ext uri="{FF2B5EF4-FFF2-40B4-BE49-F238E27FC236}">
                  <a16:creationId xmlns:a16="http://schemas.microsoft.com/office/drawing/2014/main" id="{FF927189-08D1-FEA1-6384-91FEC2BE1466}"/>
                </a:ext>
              </a:extLst>
            </p:cNvPr>
            <p:cNvGrpSpPr/>
            <p:nvPr/>
          </p:nvGrpSpPr>
          <p:grpSpPr>
            <a:xfrm>
              <a:off x="6884631" y="9979960"/>
              <a:ext cx="556940" cy="192040"/>
              <a:chOff x="6868305" y="9988123"/>
              <a:chExt cx="556940" cy="192040"/>
            </a:xfrm>
          </p:grpSpPr>
          <p:pic>
            <p:nvPicPr>
              <p:cNvPr id="151" name="Graphique 150">
                <a:extLst>
                  <a:ext uri="{FF2B5EF4-FFF2-40B4-BE49-F238E27FC236}">
                    <a16:creationId xmlns:a16="http://schemas.microsoft.com/office/drawing/2014/main" id="{4C3683B3-1911-7E11-19A4-C2020A65211C}"/>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6868305" y="10023227"/>
                <a:ext cx="144224" cy="139022"/>
              </a:xfrm>
              <a:prstGeom prst="rect">
                <a:avLst/>
              </a:prstGeom>
            </p:spPr>
          </p:pic>
          <p:sp>
            <p:nvSpPr>
              <p:cNvPr id="152" name="ZoneTexte 151">
                <a:extLst>
                  <a:ext uri="{FF2B5EF4-FFF2-40B4-BE49-F238E27FC236}">
                    <a16:creationId xmlns:a16="http://schemas.microsoft.com/office/drawing/2014/main" id="{BB3FEAAF-70DD-E5FA-2196-21DE2DDA3F19}"/>
                  </a:ext>
                </a:extLst>
              </p:cNvPr>
              <p:cNvSpPr txBox="1"/>
              <p:nvPr/>
            </p:nvSpPr>
            <p:spPr>
              <a:xfrm>
                <a:off x="6913073" y="9988123"/>
                <a:ext cx="512172" cy="192040"/>
              </a:xfrm>
              <a:prstGeom prst="rect">
                <a:avLst/>
              </a:prstGeom>
              <a:noFill/>
            </p:spPr>
            <p:txBody>
              <a:bodyPr wrap="square">
                <a:spAutoFit/>
              </a:bodyPr>
              <a:lstStyle/>
              <a:p>
                <a:pPr algn="ctr"/>
                <a:r>
                  <a:rPr lang="en-US" sz="648" dirty="0">
                    <a:solidFill>
                      <a:srgbClr val="1B657C"/>
                    </a:solidFill>
                    <a:latin typeface="Inter" panose="020B0502030000000004" pitchFamily="34" charset="0"/>
                    <a:ea typeface="Inter" panose="020B0502030000000004" pitchFamily="34" charset="0"/>
                  </a:rPr>
                  <a:t>8 Sites</a:t>
                </a:r>
                <a:endParaRPr lang="fr-FR" sz="648" dirty="0">
                  <a:solidFill>
                    <a:srgbClr val="1B657C"/>
                  </a:solidFill>
                  <a:latin typeface="Inter" panose="020B0502030000000004" pitchFamily="34" charset="0"/>
                  <a:ea typeface="Inter" panose="020B0502030000000004" pitchFamily="34" charset="0"/>
                </a:endParaRPr>
              </a:p>
            </p:txBody>
          </p:sp>
        </p:grpSp>
        <p:grpSp>
          <p:nvGrpSpPr>
            <p:cNvPr id="264" name="Groupe 263">
              <a:extLst>
                <a:ext uri="{FF2B5EF4-FFF2-40B4-BE49-F238E27FC236}">
                  <a16:creationId xmlns:a16="http://schemas.microsoft.com/office/drawing/2014/main" id="{9D41B760-E7E2-C243-6008-C576017C857B}"/>
                </a:ext>
              </a:extLst>
            </p:cNvPr>
            <p:cNvGrpSpPr/>
            <p:nvPr/>
          </p:nvGrpSpPr>
          <p:grpSpPr>
            <a:xfrm>
              <a:off x="6087101" y="9984386"/>
              <a:ext cx="570079" cy="192040"/>
              <a:chOff x="6092543" y="9992549"/>
              <a:chExt cx="570079" cy="192040"/>
            </a:xfrm>
          </p:grpSpPr>
          <p:pic>
            <p:nvPicPr>
              <p:cNvPr id="106" name="Graphique 105">
                <a:extLst>
                  <a:ext uri="{FF2B5EF4-FFF2-40B4-BE49-F238E27FC236}">
                    <a16:creationId xmlns:a16="http://schemas.microsoft.com/office/drawing/2014/main" id="{EF0ABDE7-2AE1-252F-3CD9-273A5B5997F0}"/>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6092543" y="10021446"/>
                <a:ext cx="144224" cy="139022"/>
              </a:xfrm>
              <a:prstGeom prst="rect">
                <a:avLst/>
              </a:prstGeom>
            </p:spPr>
          </p:pic>
          <p:sp>
            <p:nvSpPr>
              <p:cNvPr id="114" name="ZoneTexte 113">
                <a:extLst>
                  <a:ext uri="{FF2B5EF4-FFF2-40B4-BE49-F238E27FC236}">
                    <a16:creationId xmlns:a16="http://schemas.microsoft.com/office/drawing/2014/main" id="{98A5E495-C71C-3AA3-54C2-22A180440348}"/>
                  </a:ext>
                </a:extLst>
              </p:cNvPr>
              <p:cNvSpPr txBox="1"/>
              <p:nvPr/>
            </p:nvSpPr>
            <p:spPr>
              <a:xfrm>
                <a:off x="6150451" y="9992549"/>
                <a:ext cx="512171" cy="192040"/>
              </a:xfrm>
              <a:prstGeom prst="rect">
                <a:avLst/>
              </a:prstGeom>
              <a:noFill/>
            </p:spPr>
            <p:txBody>
              <a:bodyPr wrap="square">
                <a:spAutoFit/>
              </a:bodyPr>
              <a:lstStyle/>
              <a:p>
                <a:pPr algn="ctr"/>
                <a:r>
                  <a:rPr lang="en-US" sz="648" dirty="0">
                    <a:solidFill>
                      <a:srgbClr val="1B657C"/>
                    </a:solidFill>
                    <a:latin typeface="Inter" panose="020B0502030000000004" pitchFamily="34" charset="0"/>
                    <a:ea typeface="Inter" panose="020B0502030000000004" pitchFamily="34" charset="0"/>
                  </a:rPr>
                  <a:t>4 Sites</a:t>
                </a:r>
                <a:endParaRPr lang="fr-FR" sz="648" dirty="0">
                  <a:solidFill>
                    <a:srgbClr val="1B657C"/>
                  </a:solidFill>
                  <a:latin typeface="Inter" panose="020B0502030000000004" pitchFamily="34" charset="0"/>
                  <a:ea typeface="Inter" panose="020B0502030000000004" pitchFamily="34" charset="0"/>
                </a:endParaRPr>
              </a:p>
            </p:txBody>
          </p:sp>
        </p:grpSp>
        <p:grpSp>
          <p:nvGrpSpPr>
            <p:cNvPr id="266" name="Groupe 265">
              <a:extLst>
                <a:ext uri="{FF2B5EF4-FFF2-40B4-BE49-F238E27FC236}">
                  <a16:creationId xmlns:a16="http://schemas.microsoft.com/office/drawing/2014/main" id="{7AC96E5A-B22F-8F01-ED9E-D16702CEDA19}"/>
                </a:ext>
              </a:extLst>
            </p:cNvPr>
            <p:cNvGrpSpPr/>
            <p:nvPr/>
          </p:nvGrpSpPr>
          <p:grpSpPr>
            <a:xfrm>
              <a:off x="4493563" y="9992386"/>
              <a:ext cx="620025" cy="192040"/>
              <a:chOff x="4493563" y="10000549"/>
              <a:chExt cx="620025" cy="192040"/>
            </a:xfrm>
          </p:grpSpPr>
          <p:pic>
            <p:nvPicPr>
              <p:cNvPr id="66" name="Graphique 65">
                <a:extLst>
                  <a:ext uri="{FF2B5EF4-FFF2-40B4-BE49-F238E27FC236}">
                    <a16:creationId xmlns:a16="http://schemas.microsoft.com/office/drawing/2014/main" id="{D3EF49BD-C0F3-10BD-C3CC-C090A9282D86}"/>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4493563" y="10022531"/>
                <a:ext cx="144224" cy="139022"/>
              </a:xfrm>
              <a:prstGeom prst="rect">
                <a:avLst/>
              </a:prstGeom>
            </p:spPr>
          </p:pic>
          <p:sp>
            <p:nvSpPr>
              <p:cNvPr id="89" name="ZoneTexte 88">
                <a:extLst>
                  <a:ext uri="{FF2B5EF4-FFF2-40B4-BE49-F238E27FC236}">
                    <a16:creationId xmlns:a16="http://schemas.microsoft.com/office/drawing/2014/main" id="{3E44FFD3-5E84-A9F6-D4CD-3E68D0E60813}"/>
                  </a:ext>
                </a:extLst>
              </p:cNvPr>
              <p:cNvSpPr txBox="1"/>
              <p:nvPr/>
            </p:nvSpPr>
            <p:spPr>
              <a:xfrm>
                <a:off x="4534663" y="10000549"/>
                <a:ext cx="578925" cy="192040"/>
              </a:xfrm>
              <a:prstGeom prst="rect">
                <a:avLst/>
              </a:prstGeom>
              <a:noFill/>
            </p:spPr>
            <p:txBody>
              <a:bodyPr wrap="square">
                <a:spAutoFit/>
              </a:bodyPr>
              <a:lstStyle/>
              <a:p>
                <a:pPr algn="ctr"/>
                <a:r>
                  <a:rPr lang="en-US" sz="648" dirty="0">
                    <a:solidFill>
                      <a:srgbClr val="1B657C"/>
                    </a:solidFill>
                    <a:latin typeface="Inter" panose="020B0502030000000004" pitchFamily="34" charset="0"/>
                    <a:ea typeface="Inter" panose="020B0502030000000004" pitchFamily="34" charset="0"/>
                  </a:rPr>
                  <a:t>15 Sites</a:t>
                </a:r>
                <a:endParaRPr lang="fr-FR" sz="648" dirty="0">
                  <a:solidFill>
                    <a:srgbClr val="1B657C"/>
                  </a:solidFill>
                  <a:latin typeface="Inter" panose="020B0502030000000004" pitchFamily="34" charset="0"/>
                  <a:ea typeface="Inter" panose="020B0502030000000004" pitchFamily="34" charset="0"/>
                </a:endParaRPr>
              </a:p>
            </p:txBody>
          </p:sp>
        </p:grpSp>
        <p:grpSp>
          <p:nvGrpSpPr>
            <p:cNvPr id="267" name="Groupe 266">
              <a:extLst>
                <a:ext uri="{FF2B5EF4-FFF2-40B4-BE49-F238E27FC236}">
                  <a16:creationId xmlns:a16="http://schemas.microsoft.com/office/drawing/2014/main" id="{DE21B8AE-2FA5-8D32-D613-4E40FB989643}"/>
                </a:ext>
              </a:extLst>
            </p:cNvPr>
            <p:cNvGrpSpPr/>
            <p:nvPr/>
          </p:nvGrpSpPr>
          <p:grpSpPr>
            <a:xfrm>
              <a:off x="3709713" y="9991945"/>
              <a:ext cx="606420" cy="192040"/>
              <a:chOff x="3712434" y="10000108"/>
              <a:chExt cx="606420" cy="192040"/>
            </a:xfrm>
          </p:grpSpPr>
          <p:pic>
            <p:nvPicPr>
              <p:cNvPr id="287" name="Graphique 286">
                <a:extLst>
                  <a:ext uri="{FF2B5EF4-FFF2-40B4-BE49-F238E27FC236}">
                    <a16:creationId xmlns:a16="http://schemas.microsoft.com/office/drawing/2014/main" id="{8753D573-CF97-7C7C-8228-37A34C8E877E}"/>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3712434" y="10022091"/>
                <a:ext cx="144224" cy="139022"/>
              </a:xfrm>
              <a:prstGeom prst="rect">
                <a:avLst/>
              </a:prstGeom>
            </p:spPr>
          </p:pic>
          <p:sp>
            <p:nvSpPr>
              <p:cNvPr id="64" name="ZoneTexte 63">
                <a:extLst>
                  <a:ext uri="{FF2B5EF4-FFF2-40B4-BE49-F238E27FC236}">
                    <a16:creationId xmlns:a16="http://schemas.microsoft.com/office/drawing/2014/main" id="{7C7CD1CE-1406-CA0E-A08F-9928792906D0}"/>
                  </a:ext>
                </a:extLst>
              </p:cNvPr>
              <p:cNvSpPr txBox="1"/>
              <p:nvPr/>
            </p:nvSpPr>
            <p:spPr>
              <a:xfrm>
                <a:off x="3739929" y="10000108"/>
                <a:ext cx="578925" cy="192040"/>
              </a:xfrm>
              <a:prstGeom prst="rect">
                <a:avLst/>
              </a:prstGeom>
              <a:noFill/>
            </p:spPr>
            <p:txBody>
              <a:bodyPr wrap="square">
                <a:spAutoFit/>
              </a:bodyPr>
              <a:lstStyle/>
              <a:p>
                <a:pPr algn="ctr"/>
                <a:r>
                  <a:rPr lang="en-US" sz="648" dirty="0">
                    <a:solidFill>
                      <a:srgbClr val="1B657C"/>
                    </a:solidFill>
                    <a:latin typeface="Inter" panose="020B0502030000000004" pitchFamily="34" charset="0"/>
                    <a:ea typeface="Inter" panose="020B0502030000000004" pitchFamily="34" charset="0"/>
                  </a:rPr>
                  <a:t>7 Sites</a:t>
                </a:r>
                <a:endParaRPr lang="fr-FR" sz="648" dirty="0">
                  <a:solidFill>
                    <a:srgbClr val="1B657C"/>
                  </a:solidFill>
                  <a:latin typeface="Inter" panose="020B0502030000000004" pitchFamily="34" charset="0"/>
                  <a:ea typeface="Inter" panose="020B0502030000000004" pitchFamily="34" charset="0"/>
                </a:endParaRPr>
              </a:p>
            </p:txBody>
          </p:sp>
        </p:grpSp>
        <p:grpSp>
          <p:nvGrpSpPr>
            <p:cNvPr id="268" name="Groupe 267">
              <a:extLst>
                <a:ext uri="{FF2B5EF4-FFF2-40B4-BE49-F238E27FC236}">
                  <a16:creationId xmlns:a16="http://schemas.microsoft.com/office/drawing/2014/main" id="{BA8B987D-6E09-8F58-A787-1086501D14B9}"/>
                </a:ext>
              </a:extLst>
            </p:cNvPr>
            <p:cNvGrpSpPr/>
            <p:nvPr/>
          </p:nvGrpSpPr>
          <p:grpSpPr>
            <a:xfrm>
              <a:off x="2915774" y="9993783"/>
              <a:ext cx="622257" cy="192040"/>
              <a:chOff x="2934821" y="9999225"/>
              <a:chExt cx="622257" cy="192040"/>
            </a:xfrm>
          </p:grpSpPr>
          <p:pic>
            <p:nvPicPr>
              <p:cNvPr id="285" name="Graphique 284">
                <a:extLst>
                  <a:ext uri="{FF2B5EF4-FFF2-40B4-BE49-F238E27FC236}">
                    <a16:creationId xmlns:a16="http://schemas.microsoft.com/office/drawing/2014/main" id="{F8EBB157-F55B-6F25-D539-1A985145957C}"/>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2934821" y="10022742"/>
                <a:ext cx="144224" cy="139022"/>
              </a:xfrm>
              <a:prstGeom prst="rect">
                <a:avLst/>
              </a:prstGeom>
            </p:spPr>
          </p:pic>
          <p:sp>
            <p:nvSpPr>
              <p:cNvPr id="286" name="ZoneTexte 285">
                <a:extLst>
                  <a:ext uri="{FF2B5EF4-FFF2-40B4-BE49-F238E27FC236}">
                    <a16:creationId xmlns:a16="http://schemas.microsoft.com/office/drawing/2014/main" id="{E32541AE-026D-8587-F923-648CFC3498D7}"/>
                  </a:ext>
                </a:extLst>
              </p:cNvPr>
              <p:cNvSpPr txBox="1"/>
              <p:nvPr/>
            </p:nvSpPr>
            <p:spPr>
              <a:xfrm>
                <a:off x="2978153" y="9999225"/>
                <a:ext cx="578925" cy="192040"/>
              </a:xfrm>
              <a:prstGeom prst="rect">
                <a:avLst/>
              </a:prstGeom>
              <a:noFill/>
            </p:spPr>
            <p:txBody>
              <a:bodyPr wrap="square">
                <a:spAutoFit/>
              </a:bodyPr>
              <a:lstStyle/>
              <a:p>
                <a:pPr algn="ctr"/>
                <a:r>
                  <a:rPr lang="en-US" sz="648" dirty="0">
                    <a:solidFill>
                      <a:srgbClr val="1B657C"/>
                    </a:solidFill>
                    <a:latin typeface="Inter" panose="020B0502030000000004" pitchFamily="34" charset="0"/>
                    <a:ea typeface="Inter" panose="020B0502030000000004" pitchFamily="34" charset="0"/>
                  </a:rPr>
                  <a:t>10 Sites</a:t>
                </a:r>
                <a:endParaRPr lang="fr-FR" sz="648" dirty="0">
                  <a:solidFill>
                    <a:srgbClr val="1B657C"/>
                  </a:solidFill>
                  <a:latin typeface="Inter" panose="020B0502030000000004" pitchFamily="34" charset="0"/>
                  <a:ea typeface="Inter" panose="020B0502030000000004" pitchFamily="34" charset="0"/>
                </a:endParaRPr>
              </a:p>
            </p:txBody>
          </p:sp>
        </p:grpSp>
        <p:grpSp>
          <p:nvGrpSpPr>
            <p:cNvPr id="269" name="Groupe 268">
              <a:extLst>
                <a:ext uri="{FF2B5EF4-FFF2-40B4-BE49-F238E27FC236}">
                  <a16:creationId xmlns:a16="http://schemas.microsoft.com/office/drawing/2014/main" id="{7616450B-9692-2835-96E6-85B55CE58A97}"/>
                </a:ext>
              </a:extLst>
            </p:cNvPr>
            <p:cNvGrpSpPr/>
            <p:nvPr/>
          </p:nvGrpSpPr>
          <p:grpSpPr>
            <a:xfrm>
              <a:off x="5309304" y="9989218"/>
              <a:ext cx="603939" cy="192040"/>
              <a:chOff x="5309304" y="10000102"/>
              <a:chExt cx="603939" cy="192040"/>
            </a:xfrm>
          </p:grpSpPr>
          <p:pic>
            <p:nvPicPr>
              <p:cNvPr id="283" name="Graphique 282">
                <a:extLst>
                  <a:ext uri="{FF2B5EF4-FFF2-40B4-BE49-F238E27FC236}">
                    <a16:creationId xmlns:a16="http://schemas.microsoft.com/office/drawing/2014/main" id="{C3E8349B-E240-0424-C247-7A4C63153DFD}"/>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309304" y="10024441"/>
                <a:ext cx="144224" cy="139022"/>
              </a:xfrm>
              <a:prstGeom prst="rect">
                <a:avLst/>
              </a:prstGeom>
            </p:spPr>
          </p:pic>
          <p:sp>
            <p:nvSpPr>
              <p:cNvPr id="284" name="ZoneTexte 283">
                <a:extLst>
                  <a:ext uri="{FF2B5EF4-FFF2-40B4-BE49-F238E27FC236}">
                    <a16:creationId xmlns:a16="http://schemas.microsoft.com/office/drawing/2014/main" id="{1017E4AB-7CEB-8FF4-5694-DFC6BA75DE50}"/>
                  </a:ext>
                </a:extLst>
              </p:cNvPr>
              <p:cNvSpPr txBox="1"/>
              <p:nvPr/>
            </p:nvSpPr>
            <p:spPr>
              <a:xfrm>
                <a:off x="5334318" y="10000102"/>
                <a:ext cx="578925" cy="192040"/>
              </a:xfrm>
              <a:prstGeom prst="rect">
                <a:avLst/>
              </a:prstGeom>
              <a:noFill/>
            </p:spPr>
            <p:txBody>
              <a:bodyPr wrap="square">
                <a:spAutoFit/>
              </a:bodyPr>
              <a:lstStyle/>
              <a:p>
                <a:pPr algn="ctr"/>
                <a:r>
                  <a:rPr lang="en-US" sz="648" dirty="0">
                    <a:solidFill>
                      <a:srgbClr val="1B657C"/>
                    </a:solidFill>
                    <a:latin typeface="Inter" panose="020B0502030000000004" pitchFamily="34" charset="0"/>
                    <a:ea typeface="Inter" panose="020B0502030000000004" pitchFamily="34" charset="0"/>
                  </a:rPr>
                  <a:t>9 Sites</a:t>
                </a:r>
                <a:endParaRPr lang="fr-FR" sz="648" dirty="0">
                  <a:solidFill>
                    <a:srgbClr val="1B657C"/>
                  </a:solidFill>
                  <a:latin typeface="Inter" panose="020B0502030000000004" pitchFamily="34" charset="0"/>
                  <a:ea typeface="Inter" panose="020B0502030000000004" pitchFamily="34" charset="0"/>
                </a:endParaRPr>
              </a:p>
            </p:txBody>
          </p:sp>
        </p:grpSp>
        <p:grpSp>
          <p:nvGrpSpPr>
            <p:cNvPr id="277" name="Groupe 276">
              <a:extLst>
                <a:ext uri="{FF2B5EF4-FFF2-40B4-BE49-F238E27FC236}">
                  <a16:creationId xmlns:a16="http://schemas.microsoft.com/office/drawing/2014/main" id="{68F3212B-851C-DC65-D33D-4625EFB12E53}"/>
                </a:ext>
              </a:extLst>
            </p:cNvPr>
            <p:cNvGrpSpPr/>
            <p:nvPr/>
          </p:nvGrpSpPr>
          <p:grpSpPr>
            <a:xfrm>
              <a:off x="1237491" y="9990312"/>
              <a:ext cx="641243" cy="192040"/>
              <a:chOff x="1237491" y="9990312"/>
              <a:chExt cx="641243" cy="192040"/>
            </a:xfrm>
          </p:grpSpPr>
          <p:pic>
            <p:nvPicPr>
              <p:cNvPr id="281" name="Graphique 280">
                <a:extLst>
                  <a:ext uri="{FF2B5EF4-FFF2-40B4-BE49-F238E27FC236}">
                    <a16:creationId xmlns:a16="http://schemas.microsoft.com/office/drawing/2014/main" id="{8BF098BA-FED1-6BA6-9E71-144C23426103}"/>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1237491" y="10012776"/>
                <a:ext cx="144224" cy="139022"/>
              </a:xfrm>
              <a:prstGeom prst="rect">
                <a:avLst/>
              </a:prstGeom>
            </p:spPr>
          </p:pic>
          <p:sp>
            <p:nvSpPr>
              <p:cNvPr id="282" name="ZoneTexte 281">
                <a:extLst>
                  <a:ext uri="{FF2B5EF4-FFF2-40B4-BE49-F238E27FC236}">
                    <a16:creationId xmlns:a16="http://schemas.microsoft.com/office/drawing/2014/main" id="{54B6CEA3-00DD-021C-C30F-6844C8E5D2CC}"/>
                  </a:ext>
                </a:extLst>
              </p:cNvPr>
              <p:cNvSpPr txBox="1"/>
              <p:nvPr/>
            </p:nvSpPr>
            <p:spPr>
              <a:xfrm>
                <a:off x="1267072" y="9990312"/>
                <a:ext cx="611662" cy="192040"/>
              </a:xfrm>
              <a:prstGeom prst="rect">
                <a:avLst/>
              </a:prstGeom>
              <a:noFill/>
            </p:spPr>
            <p:txBody>
              <a:bodyPr wrap="square">
                <a:spAutoFit/>
              </a:bodyPr>
              <a:lstStyle/>
              <a:p>
                <a:pPr algn="ctr"/>
                <a:r>
                  <a:rPr lang="en-US" sz="648" dirty="0">
                    <a:solidFill>
                      <a:srgbClr val="1B657C"/>
                    </a:solidFill>
                    <a:latin typeface="Inter" panose="020B0502030000000004" pitchFamily="34" charset="0"/>
                    <a:ea typeface="Inter" panose="020B0502030000000004" pitchFamily="34" charset="0"/>
                  </a:rPr>
                  <a:t>15 Sites</a:t>
                </a:r>
                <a:endParaRPr lang="fr-FR" sz="648" dirty="0">
                  <a:solidFill>
                    <a:srgbClr val="1B657C"/>
                  </a:solidFill>
                  <a:latin typeface="Inter" panose="020B0502030000000004" pitchFamily="34" charset="0"/>
                  <a:ea typeface="Inter" panose="020B0502030000000004" pitchFamily="34" charset="0"/>
                </a:endParaRPr>
              </a:p>
            </p:txBody>
          </p:sp>
        </p:grpSp>
        <p:grpSp>
          <p:nvGrpSpPr>
            <p:cNvPr id="278" name="Groupe 277">
              <a:extLst>
                <a:ext uri="{FF2B5EF4-FFF2-40B4-BE49-F238E27FC236}">
                  <a16:creationId xmlns:a16="http://schemas.microsoft.com/office/drawing/2014/main" id="{6809E606-9D1F-6A65-8A34-B5B141AEDB85}"/>
                </a:ext>
              </a:extLst>
            </p:cNvPr>
            <p:cNvGrpSpPr/>
            <p:nvPr/>
          </p:nvGrpSpPr>
          <p:grpSpPr>
            <a:xfrm>
              <a:off x="2108739" y="9988031"/>
              <a:ext cx="606660" cy="192040"/>
              <a:chOff x="2125065" y="9993473"/>
              <a:chExt cx="606660" cy="192040"/>
            </a:xfrm>
          </p:grpSpPr>
          <p:pic>
            <p:nvPicPr>
              <p:cNvPr id="279" name="Graphique 278">
                <a:extLst>
                  <a:ext uri="{FF2B5EF4-FFF2-40B4-BE49-F238E27FC236}">
                    <a16:creationId xmlns:a16="http://schemas.microsoft.com/office/drawing/2014/main" id="{539BBB71-9580-4955-0C22-5FF684C636EA}"/>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2125065" y="10020532"/>
                <a:ext cx="144224" cy="139022"/>
              </a:xfrm>
              <a:prstGeom prst="rect">
                <a:avLst/>
              </a:prstGeom>
            </p:spPr>
          </p:pic>
          <p:sp>
            <p:nvSpPr>
              <p:cNvPr id="280" name="ZoneTexte 279">
                <a:extLst>
                  <a:ext uri="{FF2B5EF4-FFF2-40B4-BE49-F238E27FC236}">
                    <a16:creationId xmlns:a16="http://schemas.microsoft.com/office/drawing/2014/main" id="{D1B2AB94-914A-9124-695A-7976FA48D03B}"/>
                  </a:ext>
                </a:extLst>
              </p:cNvPr>
              <p:cNvSpPr txBox="1"/>
              <p:nvPr/>
            </p:nvSpPr>
            <p:spPr>
              <a:xfrm>
                <a:off x="2152800" y="9993473"/>
                <a:ext cx="578925" cy="192040"/>
              </a:xfrm>
              <a:prstGeom prst="rect">
                <a:avLst/>
              </a:prstGeom>
              <a:noFill/>
            </p:spPr>
            <p:txBody>
              <a:bodyPr wrap="square">
                <a:spAutoFit/>
              </a:bodyPr>
              <a:lstStyle/>
              <a:p>
                <a:pPr algn="ctr"/>
                <a:r>
                  <a:rPr lang="en-US" sz="648" dirty="0">
                    <a:solidFill>
                      <a:srgbClr val="1B657C"/>
                    </a:solidFill>
                    <a:latin typeface="Inter" panose="020B0502030000000004" pitchFamily="34" charset="0"/>
                    <a:ea typeface="Inter" panose="020B0502030000000004" pitchFamily="34" charset="0"/>
                  </a:rPr>
                  <a:t>9 Sites</a:t>
                </a:r>
                <a:endParaRPr lang="fr-FR" sz="648" dirty="0">
                  <a:solidFill>
                    <a:srgbClr val="1B657C"/>
                  </a:solidFill>
                  <a:latin typeface="Inter" panose="020B0502030000000004" pitchFamily="34" charset="0"/>
                  <a:ea typeface="Inter" panose="020B0502030000000004" pitchFamily="34" charset="0"/>
                </a:endParaRPr>
              </a:p>
            </p:txBody>
          </p:sp>
        </p:grpSp>
      </p:grpSp>
      <p:grpSp>
        <p:nvGrpSpPr>
          <p:cNvPr id="153" name="Groupe 152">
            <a:extLst>
              <a:ext uri="{FF2B5EF4-FFF2-40B4-BE49-F238E27FC236}">
                <a16:creationId xmlns:a16="http://schemas.microsoft.com/office/drawing/2014/main" id="{F2F4CBC4-CE33-B1DF-4C48-61411EAB4FD7}"/>
              </a:ext>
            </a:extLst>
          </p:cNvPr>
          <p:cNvGrpSpPr/>
          <p:nvPr/>
        </p:nvGrpSpPr>
        <p:grpSpPr>
          <a:xfrm>
            <a:off x="12162" y="3640079"/>
            <a:ext cx="7496010" cy="231374"/>
            <a:chOff x="19054" y="9956074"/>
            <a:chExt cx="7496010" cy="231374"/>
          </a:xfrm>
        </p:grpSpPr>
        <p:sp>
          <p:nvSpPr>
            <p:cNvPr id="288" name="Rectangle 287">
              <a:extLst>
                <a:ext uri="{FF2B5EF4-FFF2-40B4-BE49-F238E27FC236}">
                  <a16:creationId xmlns:a16="http://schemas.microsoft.com/office/drawing/2014/main" id="{1831F0F8-B81B-6FD1-5F0F-9E2C976A3EE5}"/>
                </a:ext>
              </a:extLst>
            </p:cNvPr>
            <p:cNvSpPr/>
            <p:nvPr/>
          </p:nvSpPr>
          <p:spPr>
            <a:xfrm>
              <a:off x="38730" y="9999373"/>
              <a:ext cx="7470302" cy="173785"/>
            </a:xfrm>
            <a:prstGeom prst="rect">
              <a:avLst/>
            </a:prstGeom>
            <a:solidFill>
              <a:srgbClr val="F5F3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115" dirty="0">
                <a:solidFill>
                  <a:srgbClr val="F5F3E8"/>
                </a:solidFill>
              </a:endParaRPr>
            </a:p>
          </p:txBody>
        </p:sp>
        <p:cxnSp>
          <p:nvCxnSpPr>
            <p:cNvPr id="289" name="Straight Connector 147">
              <a:extLst>
                <a:ext uri="{FF2B5EF4-FFF2-40B4-BE49-F238E27FC236}">
                  <a16:creationId xmlns:a16="http://schemas.microsoft.com/office/drawing/2014/main" id="{6B8CAE4C-7493-8C3D-713E-27D94E08A623}"/>
                </a:ext>
              </a:extLst>
            </p:cNvPr>
            <p:cNvCxnSpPr/>
            <p:nvPr/>
          </p:nvCxnSpPr>
          <p:spPr>
            <a:xfrm>
              <a:off x="40847" y="9987707"/>
              <a:ext cx="7474217" cy="0"/>
            </a:xfrm>
            <a:prstGeom prst="line">
              <a:avLst/>
            </a:prstGeom>
            <a:ln w="6350">
              <a:solidFill>
                <a:srgbClr val="EC6A4D"/>
              </a:solidFill>
            </a:ln>
          </p:spPr>
          <p:style>
            <a:lnRef idx="1">
              <a:schemeClr val="accent1"/>
            </a:lnRef>
            <a:fillRef idx="0">
              <a:schemeClr val="accent1"/>
            </a:fillRef>
            <a:effectRef idx="0">
              <a:schemeClr val="accent1"/>
            </a:effectRef>
            <a:fontRef idx="minor">
              <a:schemeClr val="tx1"/>
            </a:fontRef>
          </p:style>
        </p:cxnSp>
        <p:sp>
          <p:nvSpPr>
            <p:cNvPr id="290" name="ZoneTexte 289">
              <a:extLst>
                <a:ext uri="{FF2B5EF4-FFF2-40B4-BE49-F238E27FC236}">
                  <a16:creationId xmlns:a16="http://schemas.microsoft.com/office/drawing/2014/main" id="{66525479-5B04-437A-D7B7-F6421880D6EF}"/>
                </a:ext>
              </a:extLst>
            </p:cNvPr>
            <p:cNvSpPr txBox="1"/>
            <p:nvPr/>
          </p:nvSpPr>
          <p:spPr>
            <a:xfrm>
              <a:off x="19054" y="9956074"/>
              <a:ext cx="1062139" cy="175433"/>
            </a:xfrm>
            <a:prstGeom prst="rect">
              <a:avLst/>
            </a:prstGeom>
            <a:noFill/>
          </p:spPr>
          <p:txBody>
            <a:bodyPr wrap="square">
              <a:spAutoFit/>
            </a:bodyPr>
            <a:lstStyle/>
            <a:p>
              <a:pPr algn="ctr"/>
              <a:r>
                <a:rPr lang="en-US" sz="540" dirty="0">
                  <a:solidFill>
                    <a:srgbClr val="1B657C"/>
                  </a:solidFill>
                  <a:latin typeface="Inter" panose="020B0502030000000004" pitchFamily="34" charset="0"/>
                  <a:ea typeface="Inter" panose="020B0502030000000004" pitchFamily="34" charset="0"/>
                </a:rPr>
                <a:t>N</a:t>
              </a:r>
              <a:r>
                <a:rPr lang="fr-FR" sz="540" dirty="0">
                  <a:solidFill>
                    <a:srgbClr val="1B657C"/>
                  </a:solidFill>
                  <a:latin typeface="Inter" panose="020B0502030000000004" pitchFamily="34" charset="0"/>
                  <a:ea typeface="Inter" panose="020B0502030000000004" pitchFamily="34" charset="0"/>
                </a:rPr>
                <a:t>ombre des sites couverts</a:t>
              </a:r>
            </a:p>
          </p:txBody>
        </p:sp>
        <p:cxnSp>
          <p:nvCxnSpPr>
            <p:cNvPr id="291" name="Straight Connector 147">
              <a:extLst>
                <a:ext uri="{FF2B5EF4-FFF2-40B4-BE49-F238E27FC236}">
                  <a16:creationId xmlns:a16="http://schemas.microsoft.com/office/drawing/2014/main" id="{C84A1095-6BD9-46B8-132A-95484DF84D9D}"/>
                </a:ext>
              </a:extLst>
            </p:cNvPr>
            <p:cNvCxnSpPr/>
            <p:nvPr/>
          </p:nvCxnSpPr>
          <p:spPr>
            <a:xfrm>
              <a:off x="40835" y="10187448"/>
              <a:ext cx="7474217" cy="0"/>
            </a:xfrm>
            <a:prstGeom prst="line">
              <a:avLst/>
            </a:prstGeom>
            <a:ln w="6350">
              <a:solidFill>
                <a:srgbClr val="EC6A4D"/>
              </a:solidFill>
            </a:ln>
          </p:spPr>
          <p:style>
            <a:lnRef idx="1">
              <a:schemeClr val="accent1"/>
            </a:lnRef>
            <a:fillRef idx="0">
              <a:schemeClr val="accent1"/>
            </a:fillRef>
            <a:effectRef idx="0">
              <a:schemeClr val="accent1"/>
            </a:effectRef>
            <a:fontRef idx="minor">
              <a:schemeClr val="tx1"/>
            </a:fontRef>
          </p:style>
        </p:cxnSp>
        <p:grpSp>
          <p:nvGrpSpPr>
            <p:cNvPr id="292" name="Groupe 291">
              <a:extLst>
                <a:ext uri="{FF2B5EF4-FFF2-40B4-BE49-F238E27FC236}">
                  <a16:creationId xmlns:a16="http://schemas.microsoft.com/office/drawing/2014/main" id="{65CAB109-EA5E-1149-4A6A-3D318A65B279}"/>
                </a:ext>
              </a:extLst>
            </p:cNvPr>
            <p:cNvGrpSpPr/>
            <p:nvPr/>
          </p:nvGrpSpPr>
          <p:grpSpPr>
            <a:xfrm>
              <a:off x="6884631" y="9979960"/>
              <a:ext cx="556940" cy="192040"/>
              <a:chOff x="6868305" y="9988123"/>
              <a:chExt cx="556940" cy="192040"/>
            </a:xfrm>
          </p:grpSpPr>
          <p:pic>
            <p:nvPicPr>
              <p:cNvPr id="314" name="Graphique 313">
                <a:extLst>
                  <a:ext uri="{FF2B5EF4-FFF2-40B4-BE49-F238E27FC236}">
                    <a16:creationId xmlns:a16="http://schemas.microsoft.com/office/drawing/2014/main" id="{A20BE24E-2ADC-F0B7-9225-9BA30C8F30D7}"/>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6868305" y="10023227"/>
                <a:ext cx="144224" cy="139022"/>
              </a:xfrm>
              <a:prstGeom prst="rect">
                <a:avLst/>
              </a:prstGeom>
            </p:spPr>
          </p:pic>
          <p:sp>
            <p:nvSpPr>
              <p:cNvPr id="315" name="ZoneTexte 314">
                <a:extLst>
                  <a:ext uri="{FF2B5EF4-FFF2-40B4-BE49-F238E27FC236}">
                    <a16:creationId xmlns:a16="http://schemas.microsoft.com/office/drawing/2014/main" id="{F17D9F23-4886-170F-9B70-B9B97AAF8CD1}"/>
                  </a:ext>
                </a:extLst>
              </p:cNvPr>
              <p:cNvSpPr txBox="1"/>
              <p:nvPr/>
            </p:nvSpPr>
            <p:spPr>
              <a:xfrm>
                <a:off x="6913073" y="9988123"/>
                <a:ext cx="512172" cy="192040"/>
              </a:xfrm>
              <a:prstGeom prst="rect">
                <a:avLst/>
              </a:prstGeom>
              <a:noFill/>
            </p:spPr>
            <p:txBody>
              <a:bodyPr wrap="square">
                <a:spAutoFit/>
              </a:bodyPr>
              <a:lstStyle/>
              <a:p>
                <a:pPr algn="ctr"/>
                <a:r>
                  <a:rPr lang="en-US" sz="648" dirty="0">
                    <a:solidFill>
                      <a:srgbClr val="1B657C"/>
                    </a:solidFill>
                    <a:latin typeface="Inter" panose="020B0502030000000004" pitchFamily="34" charset="0"/>
                    <a:ea typeface="Inter" panose="020B0502030000000004" pitchFamily="34" charset="0"/>
                  </a:rPr>
                  <a:t>2 Site</a:t>
                </a:r>
                <a:endParaRPr lang="fr-FR" sz="648" dirty="0">
                  <a:solidFill>
                    <a:srgbClr val="1B657C"/>
                  </a:solidFill>
                  <a:latin typeface="Inter" panose="020B0502030000000004" pitchFamily="34" charset="0"/>
                  <a:ea typeface="Inter" panose="020B0502030000000004" pitchFamily="34" charset="0"/>
                </a:endParaRPr>
              </a:p>
            </p:txBody>
          </p:sp>
        </p:grpSp>
        <p:grpSp>
          <p:nvGrpSpPr>
            <p:cNvPr id="293" name="Groupe 292">
              <a:extLst>
                <a:ext uri="{FF2B5EF4-FFF2-40B4-BE49-F238E27FC236}">
                  <a16:creationId xmlns:a16="http://schemas.microsoft.com/office/drawing/2014/main" id="{F484DA8F-C80A-7256-0536-C0CEFD7321AC}"/>
                </a:ext>
              </a:extLst>
            </p:cNvPr>
            <p:cNvGrpSpPr/>
            <p:nvPr/>
          </p:nvGrpSpPr>
          <p:grpSpPr>
            <a:xfrm>
              <a:off x="6087101" y="9984386"/>
              <a:ext cx="570079" cy="192040"/>
              <a:chOff x="6092543" y="9992549"/>
              <a:chExt cx="570079" cy="192040"/>
            </a:xfrm>
          </p:grpSpPr>
          <p:pic>
            <p:nvPicPr>
              <p:cNvPr id="312" name="Graphique 311">
                <a:extLst>
                  <a:ext uri="{FF2B5EF4-FFF2-40B4-BE49-F238E27FC236}">
                    <a16:creationId xmlns:a16="http://schemas.microsoft.com/office/drawing/2014/main" id="{0FEEA10C-31DD-25A4-0FC1-47BE236FAE7E}"/>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6092543" y="10021446"/>
                <a:ext cx="144224" cy="139022"/>
              </a:xfrm>
              <a:prstGeom prst="rect">
                <a:avLst/>
              </a:prstGeom>
            </p:spPr>
          </p:pic>
          <p:sp>
            <p:nvSpPr>
              <p:cNvPr id="313" name="ZoneTexte 312">
                <a:extLst>
                  <a:ext uri="{FF2B5EF4-FFF2-40B4-BE49-F238E27FC236}">
                    <a16:creationId xmlns:a16="http://schemas.microsoft.com/office/drawing/2014/main" id="{31B34659-AB3F-B0B2-23DD-F26B94CD6C31}"/>
                  </a:ext>
                </a:extLst>
              </p:cNvPr>
              <p:cNvSpPr txBox="1"/>
              <p:nvPr/>
            </p:nvSpPr>
            <p:spPr>
              <a:xfrm>
                <a:off x="6150451" y="9992549"/>
                <a:ext cx="512171" cy="192040"/>
              </a:xfrm>
              <a:prstGeom prst="rect">
                <a:avLst/>
              </a:prstGeom>
              <a:noFill/>
            </p:spPr>
            <p:txBody>
              <a:bodyPr wrap="square">
                <a:spAutoFit/>
              </a:bodyPr>
              <a:lstStyle/>
              <a:p>
                <a:pPr algn="ctr"/>
                <a:r>
                  <a:rPr lang="en-US" sz="648" dirty="0">
                    <a:solidFill>
                      <a:srgbClr val="1B657C"/>
                    </a:solidFill>
                    <a:latin typeface="Inter" panose="020B0502030000000004" pitchFamily="34" charset="0"/>
                    <a:ea typeface="Inter" panose="020B0502030000000004" pitchFamily="34" charset="0"/>
                  </a:rPr>
                  <a:t>1 Site</a:t>
                </a:r>
                <a:endParaRPr lang="fr-FR" sz="648" dirty="0">
                  <a:solidFill>
                    <a:srgbClr val="1B657C"/>
                  </a:solidFill>
                  <a:latin typeface="Inter" panose="020B0502030000000004" pitchFamily="34" charset="0"/>
                  <a:ea typeface="Inter" panose="020B0502030000000004" pitchFamily="34" charset="0"/>
                </a:endParaRPr>
              </a:p>
            </p:txBody>
          </p:sp>
        </p:grpSp>
        <p:grpSp>
          <p:nvGrpSpPr>
            <p:cNvPr id="294" name="Groupe 293">
              <a:extLst>
                <a:ext uri="{FF2B5EF4-FFF2-40B4-BE49-F238E27FC236}">
                  <a16:creationId xmlns:a16="http://schemas.microsoft.com/office/drawing/2014/main" id="{8883D256-B1EB-19B8-3C00-5B56D6FF31EB}"/>
                </a:ext>
              </a:extLst>
            </p:cNvPr>
            <p:cNvGrpSpPr/>
            <p:nvPr/>
          </p:nvGrpSpPr>
          <p:grpSpPr>
            <a:xfrm>
              <a:off x="4493563" y="9992386"/>
              <a:ext cx="620025" cy="192040"/>
              <a:chOff x="4493563" y="10000549"/>
              <a:chExt cx="620025" cy="192040"/>
            </a:xfrm>
          </p:grpSpPr>
          <p:pic>
            <p:nvPicPr>
              <p:cNvPr id="310" name="Graphique 309">
                <a:extLst>
                  <a:ext uri="{FF2B5EF4-FFF2-40B4-BE49-F238E27FC236}">
                    <a16:creationId xmlns:a16="http://schemas.microsoft.com/office/drawing/2014/main" id="{BE9326A8-E885-D121-D293-BD1F7ECB8E31}"/>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4493563" y="10022531"/>
                <a:ext cx="144224" cy="139022"/>
              </a:xfrm>
              <a:prstGeom prst="rect">
                <a:avLst/>
              </a:prstGeom>
            </p:spPr>
          </p:pic>
          <p:sp>
            <p:nvSpPr>
              <p:cNvPr id="311" name="ZoneTexte 310">
                <a:extLst>
                  <a:ext uri="{FF2B5EF4-FFF2-40B4-BE49-F238E27FC236}">
                    <a16:creationId xmlns:a16="http://schemas.microsoft.com/office/drawing/2014/main" id="{7BCF27E3-191B-943B-F282-8B65F5F833F5}"/>
                  </a:ext>
                </a:extLst>
              </p:cNvPr>
              <p:cNvSpPr txBox="1"/>
              <p:nvPr/>
            </p:nvSpPr>
            <p:spPr>
              <a:xfrm>
                <a:off x="4534663" y="10000549"/>
                <a:ext cx="578925" cy="192040"/>
              </a:xfrm>
              <a:prstGeom prst="rect">
                <a:avLst/>
              </a:prstGeom>
              <a:noFill/>
            </p:spPr>
            <p:txBody>
              <a:bodyPr wrap="square">
                <a:spAutoFit/>
              </a:bodyPr>
              <a:lstStyle/>
              <a:p>
                <a:pPr algn="ctr"/>
                <a:r>
                  <a:rPr lang="en-US" sz="648" dirty="0">
                    <a:solidFill>
                      <a:srgbClr val="1B657C"/>
                    </a:solidFill>
                    <a:latin typeface="Inter" panose="020B0502030000000004" pitchFamily="34" charset="0"/>
                    <a:ea typeface="Inter" panose="020B0502030000000004" pitchFamily="34" charset="0"/>
                  </a:rPr>
                  <a:t>3 Sites</a:t>
                </a:r>
                <a:endParaRPr lang="fr-FR" sz="648" dirty="0">
                  <a:solidFill>
                    <a:srgbClr val="1B657C"/>
                  </a:solidFill>
                  <a:latin typeface="Inter" panose="020B0502030000000004" pitchFamily="34" charset="0"/>
                  <a:ea typeface="Inter" panose="020B0502030000000004" pitchFamily="34" charset="0"/>
                </a:endParaRPr>
              </a:p>
            </p:txBody>
          </p:sp>
        </p:grpSp>
        <p:grpSp>
          <p:nvGrpSpPr>
            <p:cNvPr id="295" name="Groupe 294">
              <a:extLst>
                <a:ext uri="{FF2B5EF4-FFF2-40B4-BE49-F238E27FC236}">
                  <a16:creationId xmlns:a16="http://schemas.microsoft.com/office/drawing/2014/main" id="{7A3E0B19-8C81-3CEE-1339-0E007FC5CD21}"/>
                </a:ext>
              </a:extLst>
            </p:cNvPr>
            <p:cNvGrpSpPr/>
            <p:nvPr/>
          </p:nvGrpSpPr>
          <p:grpSpPr>
            <a:xfrm>
              <a:off x="3709713" y="9991945"/>
              <a:ext cx="606420" cy="192040"/>
              <a:chOff x="3712434" y="10000108"/>
              <a:chExt cx="606420" cy="192040"/>
            </a:xfrm>
          </p:grpSpPr>
          <p:pic>
            <p:nvPicPr>
              <p:cNvPr id="308" name="Graphique 307">
                <a:extLst>
                  <a:ext uri="{FF2B5EF4-FFF2-40B4-BE49-F238E27FC236}">
                    <a16:creationId xmlns:a16="http://schemas.microsoft.com/office/drawing/2014/main" id="{FD669A13-3554-BA13-054E-133089BE50C6}"/>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3712434" y="10022091"/>
                <a:ext cx="144224" cy="139022"/>
              </a:xfrm>
              <a:prstGeom prst="rect">
                <a:avLst/>
              </a:prstGeom>
            </p:spPr>
          </p:pic>
          <p:sp>
            <p:nvSpPr>
              <p:cNvPr id="309" name="ZoneTexte 308">
                <a:extLst>
                  <a:ext uri="{FF2B5EF4-FFF2-40B4-BE49-F238E27FC236}">
                    <a16:creationId xmlns:a16="http://schemas.microsoft.com/office/drawing/2014/main" id="{AF48F6B6-9048-4DCD-DA7C-D0C811972B1F}"/>
                  </a:ext>
                </a:extLst>
              </p:cNvPr>
              <p:cNvSpPr txBox="1"/>
              <p:nvPr/>
            </p:nvSpPr>
            <p:spPr>
              <a:xfrm>
                <a:off x="3739929" y="10000108"/>
                <a:ext cx="578925" cy="192040"/>
              </a:xfrm>
              <a:prstGeom prst="rect">
                <a:avLst/>
              </a:prstGeom>
              <a:noFill/>
            </p:spPr>
            <p:txBody>
              <a:bodyPr wrap="square">
                <a:spAutoFit/>
              </a:bodyPr>
              <a:lstStyle/>
              <a:p>
                <a:pPr algn="ctr"/>
                <a:r>
                  <a:rPr lang="en-US" sz="648" dirty="0">
                    <a:solidFill>
                      <a:srgbClr val="1B657C"/>
                    </a:solidFill>
                    <a:latin typeface="Inter" panose="020B0502030000000004" pitchFamily="34" charset="0"/>
                    <a:ea typeface="Inter" panose="020B0502030000000004" pitchFamily="34" charset="0"/>
                  </a:rPr>
                  <a:t>2 Sites</a:t>
                </a:r>
                <a:endParaRPr lang="fr-FR" sz="648" dirty="0">
                  <a:solidFill>
                    <a:srgbClr val="1B657C"/>
                  </a:solidFill>
                  <a:latin typeface="Inter" panose="020B0502030000000004" pitchFamily="34" charset="0"/>
                  <a:ea typeface="Inter" panose="020B0502030000000004" pitchFamily="34" charset="0"/>
                </a:endParaRPr>
              </a:p>
            </p:txBody>
          </p:sp>
        </p:grpSp>
        <p:grpSp>
          <p:nvGrpSpPr>
            <p:cNvPr id="296" name="Groupe 295">
              <a:extLst>
                <a:ext uri="{FF2B5EF4-FFF2-40B4-BE49-F238E27FC236}">
                  <a16:creationId xmlns:a16="http://schemas.microsoft.com/office/drawing/2014/main" id="{95616203-7375-6E52-93C5-7DACC3CB2F6D}"/>
                </a:ext>
              </a:extLst>
            </p:cNvPr>
            <p:cNvGrpSpPr/>
            <p:nvPr/>
          </p:nvGrpSpPr>
          <p:grpSpPr>
            <a:xfrm>
              <a:off x="2915774" y="9993783"/>
              <a:ext cx="622257" cy="192040"/>
              <a:chOff x="2934821" y="9999225"/>
              <a:chExt cx="622257" cy="192040"/>
            </a:xfrm>
          </p:grpSpPr>
          <p:pic>
            <p:nvPicPr>
              <p:cNvPr id="306" name="Graphique 305">
                <a:extLst>
                  <a:ext uri="{FF2B5EF4-FFF2-40B4-BE49-F238E27FC236}">
                    <a16:creationId xmlns:a16="http://schemas.microsoft.com/office/drawing/2014/main" id="{5961F383-97FF-E78C-B9D9-A3A8EBA4962F}"/>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2934821" y="10022742"/>
                <a:ext cx="144224" cy="139022"/>
              </a:xfrm>
              <a:prstGeom prst="rect">
                <a:avLst/>
              </a:prstGeom>
            </p:spPr>
          </p:pic>
          <p:sp>
            <p:nvSpPr>
              <p:cNvPr id="307" name="ZoneTexte 306">
                <a:extLst>
                  <a:ext uri="{FF2B5EF4-FFF2-40B4-BE49-F238E27FC236}">
                    <a16:creationId xmlns:a16="http://schemas.microsoft.com/office/drawing/2014/main" id="{4E4FA0BC-2802-F432-CC48-62C9D2BB34DB}"/>
                  </a:ext>
                </a:extLst>
              </p:cNvPr>
              <p:cNvSpPr txBox="1"/>
              <p:nvPr/>
            </p:nvSpPr>
            <p:spPr>
              <a:xfrm>
                <a:off x="2978153" y="9999225"/>
                <a:ext cx="578925" cy="192040"/>
              </a:xfrm>
              <a:prstGeom prst="rect">
                <a:avLst/>
              </a:prstGeom>
              <a:noFill/>
            </p:spPr>
            <p:txBody>
              <a:bodyPr wrap="square">
                <a:spAutoFit/>
              </a:bodyPr>
              <a:lstStyle/>
              <a:p>
                <a:pPr algn="ctr"/>
                <a:r>
                  <a:rPr lang="en-US" sz="648" dirty="0">
                    <a:solidFill>
                      <a:srgbClr val="1B657C"/>
                    </a:solidFill>
                    <a:latin typeface="Inter" panose="020B0502030000000004" pitchFamily="34" charset="0"/>
                    <a:ea typeface="Inter" panose="020B0502030000000004" pitchFamily="34" charset="0"/>
                  </a:rPr>
                  <a:t>1 Site</a:t>
                </a:r>
                <a:endParaRPr lang="fr-FR" sz="648" dirty="0">
                  <a:solidFill>
                    <a:srgbClr val="1B657C"/>
                  </a:solidFill>
                  <a:latin typeface="Inter" panose="020B0502030000000004" pitchFamily="34" charset="0"/>
                  <a:ea typeface="Inter" panose="020B0502030000000004" pitchFamily="34" charset="0"/>
                </a:endParaRPr>
              </a:p>
            </p:txBody>
          </p:sp>
        </p:grpSp>
        <p:grpSp>
          <p:nvGrpSpPr>
            <p:cNvPr id="297" name="Groupe 296">
              <a:extLst>
                <a:ext uri="{FF2B5EF4-FFF2-40B4-BE49-F238E27FC236}">
                  <a16:creationId xmlns:a16="http://schemas.microsoft.com/office/drawing/2014/main" id="{A80A8614-18D1-3626-7931-FF10BE939B20}"/>
                </a:ext>
              </a:extLst>
            </p:cNvPr>
            <p:cNvGrpSpPr/>
            <p:nvPr/>
          </p:nvGrpSpPr>
          <p:grpSpPr>
            <a:xfrm>
              <a:off x="5309304" y="9989218"/>
              <a:ext cx="603939" cy="192040"/>
              <a:chOff x="5309304" y="10000102"/>
              <a:chExt cx="603939" cy="192040"/>
            </a:xfrm>
          </p:grpSpPr>
          <p:pic>
            <p:nvPicPr>
              <p:cNvPr id="304" name="Graphique 303">
                <a:extLst>
                  <a:ext uri="{FF2B5EF4-FFF2-40B4-BE49-F238E27FC236}">
                    <a16:creationId xmlns:a16="http://schemas.microsoft.com/office/drawing/2014/main" id="{729DD974-BA4A-391F-B924-3CE7F87930B1}"/>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309304" y="10024441"/>
                <a:ext cx="144224" cy="139022"/>
              </a:xfrm>
              <a:prstGeom prst="rect">
                <a:avLst/>
              </a:prstGeom>
            </p:spPr>
          </p:pic>
          <p:sp>
            <p:nvSpPr>
              <p:cNvPr id="305" name="ZoneTexte 304">
                <a:extLst>
                  <a:ext uri="{FF2B5EF4-FFF2-40B4-BE49-F238E27FC236}">
                    <a16:creationId xmlns:a16="http://schemas.microsoft.com/office/drawing/2014/main" id="{03980B21-5071-1F62-6818-742FCA894EB7}"/>
                  </a:ext>
                </a:extLst>
              </p:cNvPr>
              <p:cNvSpPr txBox="1"/>
              <p:nvPr/>
            </p:nvSpPr>
            <p:spPr>
              <a:xfrm>
                <a:off x="5334318" y="10000102"/>
                <a:ext cx="578925" cy="192040"/>
              </a:xfrm>
              <a:prstGeom prst="rect">
                <a:avLst/>
              </a:prstGeom>
              <a:noFill/>
            </p:spPr>
            <p:txBody>
              <a:bodyPr wrap="square">
                <a:spAutoFit/>
              </a:bodyPr>
              <a:lstStyle/>
              <a:p>
                <a:pPr algn="ctr"/>
                <a:r>
                  <a:rPr lang="en-US" sz="648" dirty="0">
                    <a:solidFill>
                      <a:srgbClr val="1B657C"/>
                    </a:solidFill>
                    <a:latin typeface="Inter" panose="020B0502030000000004" pitchFamily="34" charset="0"/>
                    <a:ea typeface="Inter" panose="020B0502030000000004" pitchFamily="34" charset="0"/>
                  </a:rPr>
                  <a:t>2 Sites</a:t>
                </a:r>
                <a:endParaRPr lang="fr-FR" sz="648" dirty="0">
                  <a:solidFill>
                    <a:srgbClr val="1B657C"/>
                  </a:solidFill>
                  <a:latin typeface="Inter" panose="020B0502030000000004" pitchFamily="34" charset="0"/>
                  <a:ea typeface="Inter" panose="020B0502030000000004" pitchFamily="34" charset="0"/>
                </a:endParaRPr>
              </a:p>
            </p:txBody>
          </p:sp>
        </p:grpSp>
        <p:grpSp>
          <p:nvGrpSpPr>
            <p:cNvPr id="298" name="Groupe 297">
              <a:extLst>
                <a:ext uri="{FF2B5EF4-FFF2-40B4-BE49-F238E27FC236}">
                  <a16:creationId xmlns:a16="http://schemas.microsoft.com/office/drawing/2014/main" id="{DE069BBE-F7B6-1AD9-50C8-CDA6FE2031FB}"/>
                </a:ext>
              </a:extLst>
            </p:cNvPr>
            <p:cNvGrpSpPr/>
            <p:nvPr/>
          </p:nvGrpSpPr>
          <p:grpSpPr>
            <a:xfrm>
              <a:off x="1237491" y="9990312"/>
              <a:ext cx="641243" cy="192040"/>
              <a:chOff x="1237491" y="9990312"/>
              <a:chExt cx="641243" cy="192040"/>
            </a:xfrm>
          </p:grpSpPr>
          <p:pic>
            <p:nvPicPr>
              <p:cNvPr id="302" name="Graphique 301">
                <a:extLst>
                  <a:ext uri="{FF2B5EF4-FFF2-40B4-BE49-F238E27FC236}">
                    <a16:creationId xmlns:a16="http://schemas.microsoft.com/office/drawing/2014/main" id="{01FFD94E-7221-EBDB-DDBE-7A1173890868}"/>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1237491" y="10012776"/>
                <a:ext cx="144224" cy="139022"/>
              </a:xfrm>
              <a:prstGeom prst="rect">
                <a:avLst/>
              </a:prstGeom>
            </p:spPr>
          </p:pic>
          <p:sp>
            <p:nvSpPr>
              <p:cNvPr id="303" name="ZoneTexte 302">
                <a:extLst>
                  <a:ext uri="{FF2B5EF4-FFF2-40B4-BE49-F238E27FC236}">
                    <a16:creationId xmlns:a16="http://schemas.microsoft.com/office/drawing/2014/main" id="{FA607F00-36FD-63D2-78B7-C7F19CCC78FD}"/>
                  </a:ext>
                </a:extLst>
              </p:cNvPr>
              <p:cNvSpPr txBox="1"/>
              <p:nvPr/>
            </p:nvSpPr>
            <p:spPr>
              <a:xfrm>
                <a:off x="1267072" y="9990312"/>
                <a:ext cx="611662" cy="192040"/>
              </a:xfrm>
              <a:prstGeom prst="rect">
                <a:avLst/>
              </a:prstGeom>
              <a:noFill/>
            </p:spPr>
            <p:txBody>
              <a:bodyPr wrap="square">
                <a:spAutoFit/>
              </a:bodyPr>
              <a:lstStyle/>
              <a:p>
                <a:pPr algn="ctr"/>
                <a:r>
                  <a:rPr lang="en-US" sz="648" dirty="0">
                    <a:solidFill>
                      <a:srgbClr val="1B657C"/>
                    </a:solidFill>
                    <a:latin typeface="Inter" panose="020B0502030000000004" pitchFamily="34" charset="0"/>
                    <a:ea typeface="Inter" panose="020B0502030000000004" pitchFamily="34" charset="0"/>
                  </a:rPr>
                  <a:t>2 Sites</a:t>
                </a:r>
                <a:endParaRPr lang="fr-FR" sz="648" dirty="0">
                  <a:solidFill>
                    <a:srgbClr val="1B657C"/>
                  </a:solidFill>
                  <a:latin typeface="Inter" panose="020B0502030000000004" pitchFamily="34" charset="0"/>
                  <a:ea typeface="Inter" panose="020B0502030000000004" pitchFamily="34" charset="0"/>
                </a:endParaRPr>
              </a:p>
            </p:txBody>
          </p:sp>
        </p:grpSp>
        <p:grpSp>
          <p:nvGrpSpPr>
            <p:cNvPr id="299" name="Groupe 298">
              <a:extLst>
                <a:ext uri="{FF2B5EF4-FFF2-40B4-BE49-F238E27FC236}">
                  <a16:creationId xmlns:a16="http://schemas.microsoft.com/office/drawing/2014/main" id="{5653003A-FD1C-1884-52E1-A702373D67BA}"/>
                </a:ext>
              </a:extLst>
            </p:cNvPr>
            <p:cNvGrpSpPr/>
            <p:nvPr/>
          </p:nvGrpSpPr>
          <p:grpSpPr>
            <a:xfrm>
              <a:off x="2108739" y="9988031"/>
              <a:ext cx="606660" cy="192040"/>
              <a:chOff x="2125065" y="9993473"/>
              <a:chExt cx="606660" cy="192040"/>
            </a:xfrm>
          </p:grpSpPr>
          <p:pic>
            <p:nvPicPr>
              <p:cNvPr id="300" name="Graphique 299">
                <a:extLst>
                  <a:ext uri="{FF2B5EF4-FFF2-40B4-BE49-F238E27FC236}">
                    <a16:creationId xmlns:a16="http://schemas.microsoft.com/office/drawing/2014/main" id="{53F40BE0-9AFF-D4C6-A8A6-3067C3EBCFD2}"/>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2125065" y="10020532"/>
                <a:ext cx="144224" cy="139022"/>
              </a:xfrm>
              <a:prstGeom prst="rect">
                <a:avLst/>
              </a:prstGeom>
            </p:spPr>
          </p:pic>
          <p:sp>
            <p:nvSpPr>
              <p:cNvPr id="301" name="ZoneTexte 300">
                <a:extLst>
                  <a:ext uri="{FF2B5EF4-FFF2-40B4-BE49-F238E27FC236}">
                    <a16:creationId xmlns:a16="http://schemas.microsoft.com/office/drawing/2014/main" id="{A572AE71-BF69-B774-CE39-59F78DC06974}"/>
                  </a:ext>
                </a:extLst>
              </p:cNvPr>
              <p:cNvSpPr txBox="1"/>
              <p:nvPr/>
            </p:nvSpPr>
            <p:spPr>
              <a:xfrm>
                <a:off x="2152800" y="9993473"/>
                <a:ext cx="578925" cy="192040"/>
              </a:xfrm>
              <a:prstGeom prst="rect">
                <a:avLst/>
              </a:prstGeom>
              <a:noFill/>
            </p:spPr>
            <p:txBody>
              <a:bodyPr wrap="square">
                <a:spAutoFit/>
              </a:bodyPr>
              <a:lstStyle/>
              <a:p>
                <a:pPr algn="ctr"/>
                <a:r>
                  <a:rPr lang="en-US" sz="648" dirty="0">
                    <a:solidFill>
                      <a:srgbClr val="1B657C"/>
                    </a:solidFill>
                    <a:latin typeface="Inter" panose="020B0502030000000004" pitchFamily="34" charset="0"/>
                    <a:ea typeface="Inter" panose="020B0502030000000004" pitchFamily="34" charset="0"/>
                  </a:rPr>
                  <a:t>2 Sites</a:t>
                </a:r>
                <a:endParaRPr lang="fr-FR" sz="648" dirty="0">
                  <a:solidFill>
                    <a:srgbClr val="1B657C"/>
                  </a:solidFill>
                  <a:latin typeface="Inter" panose="020B0502030000000004" pitchFamily="34" charset="0"/>
                  <a:ea typeface="Inter" panose="020B0502030000000004" pitchFamily="34" charset="0"/>
                </a:endParaRPr>
              </a:p>
            </p:txBody>
          </p:sp>
        </p:grpSp>
      </p:grpSp>
      <p:grpSp>
        <p:nvGrpSpPr>
          <p:cNvPr id="316" name="组合 41">
            <a:extLst>
              <a:ext uri="{FF2B5EF4-FFF2-40B4-BE49-F238E27FC236}">
                <a16:creationId xmlns:a16="http://schemas.microsoft.com/office/drawing/2014/main" id="{EEF414A2-8B44-40BE-EC1F-38365F0C3489}"/>
              </a:ext>
            </a:extLst>
          </p:cNvPr>
          <p:cNvGrpSpPr>
            <a:grpSpLocks noChangeAspect="1"/>
          </p:cNvGrpSpPr>
          <p:nvPr/>
        </p:nvGrpSpPr>
        <p:grpSpPr>
          <a:xfrm>
            <a:off x="42107" y="4173388"/>
            <a:ext cx="936000" cy="936000"/>
            <a:chOff x="0" y="0"/>
            <a:chExt cx="4770438" cy="4703763"/>
          </a:xfrm>
          <a:solidFill>
            <a:sysClr val="window" lastClr="FFFFFF">
              <a:lumMod val="95000"/>
            </a:sysClr>
          </a:solidFill>
        </p:grpSpPr>
        <p:sp>
          <p:nvSpPr>
            <p:cNvPr id="317" name="Freeform 6">
              <a:extLst>
                <a:ext uri="{FF2B5EF4-FFF2-40B4-BE49-F238E27FC236}">
                  <a16:creationId xmlns:a16="http://schemas.microsoft.com/office/drawing/2014/main" id="{BD8E9B7D-3062-385A-7645-34DDD70B8F91}"/>
                </a:ext>
              </a:extLst>
            </p:cNvPr>
            <p:cNvSpPr>
              <a:spLocks/>
            </p:cNvSpPr>
            <p:nvPr/>
          </p:nvSpPr>
          <p:spPr bwMode="auto">
            <a:xfrm>
              <a:off x="2846388" y="2868613"/>
              <a:ext cx="1089025" cy="1008062"/>
            </a:xfrm>
            <a:custGeom>
              <a:avLst/>
              <a:gdLst/>
              <a:ahLst/>
              <a:cxnLst>
                <a:cxn ang="0">
                  <a:pos x="349" y="9"/>
                </a:cxn>
                <a:cxn ang="0">
                  <a:pos x="310" y="28"/>
                </a:cxn>
                <a:cxn ang="0">
                  <a:pos x="294" y="23"/>
                </a:cxn>
                <a:cxn ang="0">
                  <a:pos x="277" y="46"/>
                </a:cxn>
                <a:cxn ang="0">
                  <a:pos x="293" y="61"/>
                </a:cxn>
                <a:cxn ang="0">
                  <a:pos x="296" y="98"/>
                </a:cxn>
                <a:cxn ang="0">
                  <a:pos x="245" y="87"/>
                </a:cxn>
                <a:cxn ang="0">
                  <a:pos x="214" y="94"/>
                </a:cxn>
                <a:cxn ang="0">
                  <a:pos x="204" y="113"/>
                </a:cxn>
                <a:cxn ang="0">
                  <a:pos x="164" y="129"/>
                </a:cxn>
                <a:cxn ang="0">
                  <a:pos x="144" y="154"/>
                </a:cxn>
                <a:cxn ang="0">
                  <a:pos x="116" y="150"/>
                </a:cxn>
                <a:cxn ang="0">
                  <a:pos x="98" y="142"/>
                </a:cxn>
                <a:cxn ang="0">
                  <a:pos x="87" y="123"/>
                </a:cxn>
                <a:cxn ang="0">
                  <a:pos x="58" y="199"/>
                </a:cxn>
                <a:cxn ang="0">
                  <a:pos x="52" y="271"/>
                </a:cxn>
                <a:cxn ang="0">
                  <a:pos x="2" y="292"/>
                </a:cxn>
                <a:cxn ang="0">
                  <a:pos x="15" y="327"/>
                </a:cxn>
                <a:cxn ang="0">
                  <a:pos x="10" y="417"/>
                </a:cxn>
                <a:cxn ang="0">
                  <a:pos x="107" y="454"/>
                </a:cxn>
                <a:cxn ang="0">
                  <a:pos x="106" y="503"/>
                </a:cxn>
                <a:cxn ang="0">
                  <a:pos x="90" y="561"/>
                </a:cxn>
                <a:cxn ang="0">
                  <a:pos x="86" y="620"/>
                </a:cxn>
                <a:cxn ang="0">
                  <a:pos x="108" y="612"/>
                </a:cxn>
                <a:cxn ang="0">
                  <a:pos x="162" y="617"/>
                </a:cxn>
                <a:cxn ang="0">
                  <a:pos x="199" y="628"/>
                </a:cxn>
                <a:cxn ang="0">
                  <a:pos x="239" y="623"/>
                </a:cxn>
                <a:cxn ang="0">
                  <a:pos x="289" y="603"/>
                </a:cxn>
                <a:cxn ang="0">
                  <a:pos x="307" y="562"/>
                </a:cxn>
                <a:cxn ang="0">
                  <a:pos x="314" y="528"/>
                </a:cxn>
                <a:cxn ang="0">
                  <a:pos x="395" y="567"/>
                </a:cxn>
                <a:cxn ang="0">
                  <a:pos x="440" y="565"/>
                </a:cxn>
                <a:cxn ang="0">
                  <a:pos x="478" y="477"/>
                </a:cxn>
                <a:cxn ang="0">
                  <a:pos x="498" y="423"/>
                </a:cxn>
                <a:cxn ang="0">
                  <a:pos x="521" y="417"/>
                </a:cxn>
                <a:cxn ang="0">
                  <a:pos x="566" y="353"/>
                </a:cxn>
                <a:cxn ang="0">
                  <a:pos x="658" y="328"/>
                </a:cxn>
                <a:cxn ang="0">
                  <a:pos x="686" y="304"/>
                </a:cxn>
                <a:cxn ang="0">
                  <a:pos x="639" y="275"/>
                </a:cxn>
                <a:cxn ang="0">
                  <a:pos x="628" y="220"/>
                </a:cxn>
                <a:cxn ang="0">
                  <a:pos x="544" y="240"/>
                </a:cxn>
                <a:cxn ang="0">
                  <a:pos x="453" y="219"/>
                </a:cxn>
                <a:cxn ang="0">
                  <a:pos x="448" y="175"/>
                </a:cxn>
                <a:cxn ang="0">
                  <a:pos x="387" y="137"/>
                </a:cxn>
                <a:cxn ang="0">
                  <a:pos x="374" y="92"/>
                </a:cxn>
                <a:cxn ang="0">
                  <a:pos x="389" y="32"/>
                </a:cxn>
                <a:cxn ang="0">
                  <a:pos x="382" y="24"/>
                </a:cxn>
                <a:cxn ang="0">
                  <a:pos x="357" y="0"/>
                </a:cxn>
              </a:cxnLst>
              <a:rect l="0" t="0" r="r" b="b"/>
              <a:pathLst>
                <a:path w="686" h="635">
                  <a:moveTo>
                    <a:pt x="357" y="0"/>
                  </a:moveTo>
                  <a:lnTo>
                    <a:pt x="349" y="9"/>
                  </a:lnTo>
                  <a:lnTo>
                    <a:pt x="315" y="21"/>
                  </a:lnTo>
                  <a:lnTo>
                    <a:pt x="310" y="28"/>
                  </a:lnTo>
                  <a:lnTo>
                    <a:pt x="302" y="29"/>
                  </a:lnTo>
                  <a:lnTo>
                    <a:pt x="294" y="23"/>
                  </a:lnTo>
                  <a:lnTo>
                    <a:pt x="268" y="29"/>
                  </a:lnTo>
                  <a:lnTo>
                    <a:pt x="277" y="46"/>
                  </a:lnTo>
                  <a:lnTo>
                    <a:pt x="274" y="50"/>
                  </a:lnTo>
                  <a:lnTo>
                    <a:pt x="293" y="61"/>
                  </a:lnTo>
                  <a:lnTo>
                    <a:pt x="299" y="77"/>
                  </a:lnTo>
                  <a:lnTo>
                    <a:pt x="296" y="98"/>
                  </a:lnTo>
                  <a:lnTo>
                    <a:pt x="260" y="107"/>
                  </a:lnTo>
                  <a:lnTo>
                    <a:pt x="245" y="87"/>
                  </a:lnTo>
                  <a:lnTo>
                    <a:pt x="211" y="83"/>
                  </a:lnTo>
                  <a:lnTo>
                    <a:pt x="214" y="94"/>
                  </a:lnTo>
                  <a:lnTo>
                    <a:pt x="200" y="99"/>
                  </a:lnTo>
                  <a:lnTo>
                    <a:pt x="204" y="113"/>
                  </a:lnTo>
                  <a:lnTo>
                    <a:pt x="193" y="127"/>
                  </a:lnTo>
                  <a:lnTo>
                    <a:pt x="164" y="129"/>
                  </a:lnTo>
                  <a:lnTo>
                    <a:pt x="148" y="146"/>
                  </a:lnTo>
                  <a:lnTo>
                    <a:pt x="144" y="154"/>
                  </a:lnTo>
                  <a:lnTo>
                    <a:pt x="132" y="157"/>
                  </a:lnTo>
                  <a:lnTo>
                    <a:pt x="116" y="150"/>
                  </a:lnTo>
                  <a:lnTo>
                    <a:pt x="114" y="142"/>
                  </a:lnTo>
                  <a:lnTo>
                    <a:pt x="98" y="142"/>
                  </a:lnTo>
                  <a:lnTo>
                    <a:pt x="95" y="127"/>
                  </a:lnTo>
                  <a:lnTo>
                    <a:pt x="87" y="123"/>
                  </a:lnTo>
                  <a:lnTo>
                    <a:pt x="67" y="157"/>
                  </a:lnTo>
                  <a:lnTo>
                    <a:pt x="58" y="199"/>
                  </a:lnTo>
                  <a:lnTo>
                    <a:pt x="48" y="232"/>
                  </a:lnTo>
                  <a:lnTo>
                    <a:pt x="52" y="271"/>
                  </a:lnTo>
                  <a:lnTo>
                    <a:pt x="53" y="283"/>
                  </a:lnTo>
                  <a:lnTo>
                    <a:pt x="2" y="292"/>
                  </a:lnTo>
                  <a:lnTo>
                    <a:pt x="0" y="292"/>
                  </a:lnTo>
                  <a:lnTo>
                    <a:pt x="15" y="327"/>
                  </a:lnTo>
                  <a:lnTo>
                    <a:pt x="6" y="362"/>
                  </a:lnTo>
                  <a:lnTo>
                    <a:pt x="10" y="417"/>
                  </a:lnTo>
                  <a:lnTo>
                    <a:pt x="53" y="431"/>
                  </a:lnTo>
                  <a:lnTo>
                    <a:pt x="107" y="454"/>
                  </a:lnTo>
                  <a:lnTo>
                    <a:pt x="117" y="496"/>
                  </a:lnTo>
                  <a:lnTo>
                    <a:pt x="106" y="503"/>
                  </a:lnTo>
                  <a:lnTo>
                    <a:pt x="95" y="520"/>
                  </a:lnTo>
                  <a:lnTo>
                    <a:pt x="90" y="561"/>
                  </a:lnTo>
                  <a:lnTo>
                    <a:pt x="83" y="582"/>
                  </a:lnTo>
                  <a:lnTo>
                    <a:pt x="86" y="620"/>
                  </a:lnTo>
                  <a:lnTo>
                    <a:pt x="90" y="621"/>
                  </a:lnTo>
                  <a:lnTo>
                    <a:pt x="108" y="612"/>
                  </a:lnTo>
                  <a:lnTo>
                    <a:pt x="141" y="621"/>
                  </a:lnTo>
                  <a:lnTo>
                    <a:pt x="162" y="617"/>
                  </a:lnTo>
                  <a:lnTo>
                    <a:pt x="189" y="628"/>
                  </a:lnTo>
                  <a:lnTo>
                    <a:pt x="199" y="628"/>
                  </a:lnTo>
                  <a:lnTo>
                    <a:pt x="224" y="635"/>
                  </a:lnTo>
                  <a:lnTo>
                    <a:pt x="239" y="623"/>
                  </a:lnTo>
                  <a:lnTo>
                    <a:pt x="257" y="619"/>
                  </a:lnTo>
                  <a:lnTo>
                    <a:pt x="289" y="603"/>
                  </a:lnTo>
                  <a:lnTo>
                    <a:pt x="310" y="588"/>
                  </a:lnTo>
                  <a:lnTo>
                    <a:pt x="307" y="562"/>
                  </a:lnTo>
                  <a:lnTo>
                    <a:pt x="303" y="535"/>
                  </a:lnTo>
                  <a:lnTo>
                    <a:pt x="314" y="528"/>
                  </a:lnTo>
                  <a:lnTo>
                    <a:pt x="341" y="545"/>
                  </a:lnTo>
                  <a:lnTo>
                    <a:pt x="395" y="567"/>
                  </a:lnTo>
                  <a:lnTo>
                    <a:pt x="421" y="574"/>
                  </a:lnTo>
                  <a:lnTo>
                    <a:pt x="440" y="565"/>
                  </a:lnTo>
                  <a:lnTo>
                    <a:pt x="470" y="511"/>
                  </a:lnTo>
                  <a:lnTo>
                    <a:pt x="478" y="477"/>
                  </a:lnTo>
                  <a:lnTo>
                    <a:pt x="493" y="465"/>
                  </a:lnTo>
                  <a:lnTo>
                    <a:pt x="498" y="423"/>
                  </a:lnTo>
                  <a:lnTo>
                    <a:pt x="506" y="415"/>
                  </a:lnTo>
                  <a:lnTo>
                    <a:pt x="521" y="417"/>
                  </a:lnTo>
                  <a:lnTo>
                    <a:pt x="539" y="408"/>
                  </a:lnTo>
                  <a:lnTo>
                    <a:pt x="566" y="353"/>
                  </a:lnTo>
                  <a:lnTo>
                    <a:pt x="629" y="321"/>
                  </a:lnTo>
                  <a:lnTo>
                    <a:pt x="658" y="328"/>
                  </a:lnTo>
                  <a:lnTo>
                    <a:pt x="671" y="332"/>
                  </a:lnTo>
                  <a:lnTo>
                    <a:pt x="686" y="304"/>
                  </a:lnTo>
                  <a:lnTo>
                    <a:pt x="673" y="287"/>
                  </a:lnTo>
                  <a:lnTo>
                    <a:pt x="639" y="275"/>
                  </a:lnTo>
                  <a:lnTo>
                    <a:pt x="637" y="231"/>
                  </a:lnTo>
                  <a:lnTo>
                    <a:pt x="628" y="220"/>
                  </a:lnTo>
                  <a:lnTo>
                    <a:pt x="574" y="224"/>
                  </a:lnTo>
                  <a:lnTo>
                    <a:pt x="544" y="240"/>
                  </a:lnTo>
                  <a:lnTo>
                    <a:pt x="477" y="225"/>
                  </a:lnTo>
                  <a:lnTo>
                    <a:pt x="453" y="219"/>
                  </a:lnTo>
                  <a:lnTo>
                    <a:pt x="433" y="198"/>
                  </a:lnTo>
                  <a:lnTo>
                    <a:pt x="448" y="175"/>
                  </a:lnTo>
                  <a:lnTo>
                    <a:pt x="439" y="159"/>
                  </a:lnTo>
                  <a:lnTo>
                    <a:pt x="387" y="137"/>
                  </a:lnTo>
                  <a:lnTo>
                    <a:pt x="382" y="108"/>
                  </a:lnTo>
                  <a:lnTo>
                    <a:pt x="374" y="92"/>
                  </a:lnTo>
                  <a:lnTo>
                    <a:pt x="365" y="71"/>
                  </a:lnTo>
                  <a:lnTo>
                    <a:pt x="389" y="32"/>
                  </a:lnTo>
                  <a:lnTo>
                    <a:pt x="386" y="24"/>
                  </a:lnTo>
                  <a:lnTo>
                    <a:pt x="382" y="24"/>
                  </a:lnTo>
                  <a:lnTo>
                    <a:pt x="371" y="9"/>
                  </a:lnTo>
                  <a:lnTo>
                    <a:pt x="357"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318" name="Freeform 7">
              <a:extLst>
                <a:ext uri="{FF2B5EF4-FFF2-40B4-BE49-F238E27FC236}">
                  <a16:creationId xmlns:a16="http://schemas.microsoft.com/office/drawing/2014/main" id="{ECEF5811-4A9C-DA41-B210-73176E000F4C}"/>
                </a:ext>
              </a:extLst>
            </p:cNvPr>
            <p:cNvSpPr>
              <a:spLocks/>
            </p:cNvSpPr>
            <p:nvPr/>
          </p:nvSpPr>
          <p:spPr bwMode="auto">
            <a:xfrm>
              <a:off x="2674938" y="2752725"/>
              <a:ext cx="312738" cy="261937"/>
            </a:xfrm>
            <a:custGeom>
              <a:avLst/>
              <a:gdLst/>
              <a:ahLst/>
              <a:cxnLst>
                <a:cxn ang="0">
                  <a:pos x="106" y="0"/>
                </a:cxn>
                <a:cxn ang="0">
                  <a:pos x="102" y="6"/>
                </a:cxn>
                <a:cxn ang="0">
                  <a:pos x="79" y="17"/>
                </a:cxn>
                <a:cxn ang="0">
                  <a:pos x="66" y="10"/>
                </a:cxn>
                <a:cxn ang="0">
                  <a:pos x="45" y="19"/>
                </a:cxn>
                <a:cxn ang="0">
                  <a:pos x="16" y="21"/>
                </a:cxn>
                <a:cxn ang="0">
                  <a:pos x="0" y="64"/>
                </a:cxn>
                <a:cxn ang="0">
                  <a:pos x="31" y="88"/>
                </a:cxn>
                <a:cxn ang="0">
                  <a:pos x="19" y="100"/>
                </a:cxn>
                <a:cxn ang="0">
                  <a:pos x="31" y="109"/>
                </a:cxn>
                <a:cxn ang="0">
                  <a:pos x="29" y="130"/>
                </a:cxn>
                <a:cxn ang="0">
                  <a:pos x="58" y="139"/>
                </a:cxn>
                <a:cxn ang="0">
                  <a:pos x="65" y="147"/>
                </a:cxn>
                <a:cxn ang="0">
                  <a:pos x="74" y="147"/>
                </a:cxn>
                <a:cxn ang="0">
                  <a:pos x="91" y="163"/>
                </a:cxn>
                <a:cxn ang="0">
                  <a:pos x="123" y="165"/>
                </a:cxn>
                <a:cxn ang="0">
                  <a:pos x="132" y="126"/>
                </a:cxn>
                <a:cxn ang="0">
                  <a:pos x="140" y="107"/>
                </a:cxn>
                <a:cxn ang="0">
                  <a:pos x="164" y="110"/>
                </a:cxn>
                <a:cxn ang="0">
                  <a:pos x="197" y="73"/>
                </a:cxn>
                <a:cxn ang="0">
                  <a:pos x="191" y="51"/>
                </a:cxn>
                <a:cxn ang="0">
                  <a:pos x="185" y="27"/>
                </a:cxn>
                <a:cxn ang="0">
                  <a:pos x="181" y="21"/>
                </a:cxn>
                <a:cxn ang="0">
                  <a:pos x="149" y="17"/>
                </a:cxn>
                <a:cxn ang="0">
                  <a:pos x="128" y="21"/>
                </a:cxn>
                <a:cxn ang="0">
                  <a:pos x="106" y="0"/>
                </a:cxn>
              </a:cxnLst>
              <a:rect l="0" t="0" r="r" b="b"/>
              <a:pathLst>
                <a:path w="197" h="165">
                  <a:moveTo>
                    <a:pt x="106" y="0"/>
                  </a:moveTo>
                  <a:lnTo>
                    <a:pt x="102" y="6"/>
                  </a:lnTo>
                  <a:lnTo>
                    <a:pt x="79" y="17"/>
                  </a:lnTo>
                  <a:lnTo>
                    <a:pt x="66" y="10"/>
                  </a:lnTo>
                  <a:lnTo>
                    <a:pt x="45" y="19"/>
                  </a:lnTo>
                  <a:lnTo>
                    <a:pt x="16" y="21"/>
                  </a:lnTo>
                  <a:lnTo>
                    <a:pt x="0" y="64"/>
                  </a:lnTo>
                  <a:lnTo>
                    <a:pt x="31" y="88"/>
                  </a:lnTo>
                  <a:lnTo>
                    <a:pt x="19" y="100"/>
                  </a:lnTo>
                  <a:lnTo>
                    <a:pt x="31" y="109"/>
                  </a:lnTo>
                  <a:lnTo>
                    <a:pt x="29" y="130"/>
                  </a:lnTo>
                  <a:lnTo>
                    <a:pt x="58" y="139"/>
                  </a:lnTo>
                  <a:lnTo>
                    <a:pt x="65" y="147"/>
                  </a:lnTo>
                  <a:lnTo>
                    <a:pt x="74" y="147"/>
                  </a:lnTo>
                  <a:lnTo>
                    <a:pt x="91" y="163"/>
                  </a:lnTo>
                  <a:lnTo>
                    <a:pt x="123" y="165"/>
                  </a:lnTo>
                  <a:lnTo>
                    <a:pt x="132" y="126"/>
                  </a:lnTo>
                  <a:lnTo>
                    <a:pt x="140" y="107"/>
                  </a:lnTo>
                  <a:lnTo>
                    <a:pt x="164" y="110"/>
                  </a:lnTo>
                  <a:lnTo>
                    <a:pt x="197" y="73"/>
                  </a:lnTo>
                  <a:lnTo>
                    <a:pt x="191" y="51"/>
                  </a:lnTo>
                  <a:lnTo>
                    <a:pt x="185" y="27"/>
                  </a:lnTo>
                  <a:lnTo>
                    <a:pt x="181" y="21"/>
                  </a:lnTo>
                  <a:lnTo>
                    <a:pt x="149" y="17"/>
                  </a:lnTo>
                  <a:lnTo>
                    <a:pt x="128" y="21"/>
                  </a:lnTo>
                  <a:lnTo>
                    <a:pt x="106"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319" name="Freeform 8">
              <a:extLst>
                <a:ext uri="{FF2B5EF4-FFF2-40B4-BE49-F238E27FC236}">
                  <a16:creationId xmlns:a16="http://schemas.microsoft.com/office/drawing/2014/main" id="{73CB74B6-8147-6AFA-9857-1CA2C0207557}"/>
                </a:ext>
              </a:extLst>
            </p:cNvPr>
            <p:cNvSpPr>
              <a:spLocks/>
            </p:cNvSpPr>
            <p:nvPr/>
          </p:nvSpPr>
          <p:spPr bwMode="auto">
            <a:xfrm>
              <a:off x="2700338" y="2543175"/>
              <a:ext cx="811213" cy="788987"/>
            </a:xfrm>
            <a:custGeom>
              <a:avLst/>
              <a:gdLst/>
              <a:ahLst/>
              <a:cxnLst>
                <a:cxn ang="0">
                  <a:pos x="234" y="2"/>
                </a:cxn>
                <a:cxn ang="0">
                  <a:pos x="190" y="50"/>
                </a:cxn>
                <a:cxn ang="0">
                  <a:pos x="185" y="72"/>
                </a:cxn>
                <a:cxn ang="0">
                  <a:pos x="152" y="67"/>
                </a:cxn>
                <a:cxn ang="0">
                  <a:pos x="118" y="79"/>
                </a:cxn>
                <a:cxn ang="0">
                  <a:pos x="129" y="117"/>
                </a:cxn>
                <a:cxn ang="0">
                  <a:pos x="128" y="121"/>
                </a:cxn>
                <a:cxn ang="0">
                  <a:pos x="137" y="156"/>
                </a:cxn>
                <a:cxn ang="0">
                  <a:pos x="94" y="182"/>
                </a:cxn>
                <a:cxn ang="0">
                  <a:pos x="81" y="226"/>
                </a:cxn>
                <a:cxn ang="0">
                  <a:pos x="44" y="212"/>
                </a:cxn>
                <a:cxn ang="0">
                  <a:pos x="32" y="206"/>
                </a:cxn>
                <a:cxn ang="0">
                  <a:pos x="10" y="200"/>
                </a:cxn>
                <a:cxn ang="0">
                  <a:pos x="7" y="239"/>
                </a:cxn>
                <a:cxn ang="0">
                  <a:pos x="16" y="263"/>
                </a:cxn>
                <a:cxn ang="0">
                  <a:pos x="17" y="313"/>
                </a:cxn>
                <a:cxn ang="0">
                  <a:pos x="9" y="370"/>
                </a:cxn>
                <a:cxn ang="0">
                  <a:pos x="22" y="378"/>
                </a:cxn>
                <a:cxn ang="0">
                  <a:pos x="71" y="378"/>
                </a:cxn>
                <a:cxn ang="0">
                  <a:pos x="109" y="362"/>
                </a:cxn>
                <a:cxn ang="0">
                  <a:pos x="114" y="307"/>
                </a:cxn>
                <a:cxn ang="0">
                  <a:pos x="136" y="249"/>
                </a:cxn>
                <a:cxn ang="0">
                  <a:pos x="144" y="264"/>
                </a:cxn>
                <a:cxn ang="0">
                  <a:pos x="158" y="270"/>
                </a:cxn>
                <a:cxn ang="0">
                  <a:pos x="179" y="273"/>
                </a:cxn>
                <a:cxn ang="0">
                  <a:pos x="194" y="254"/>
                </a:cxn>
                <a:cxn ang="0">
                  <a:pos x="225" y="242"/>
                </a:cxn>
                <a:cxn ang="0">
                  <a:pos x="232" y="227"/>
                </a:cxn>
                <a:cxn ang="0">
                  <a:pos x="256" y="222"/>
                </a:cxn>
                <a:cxn ang="0">
                  <a:pos x="295" y="230"/>
                </a:cxn>
                <a:cxn ang="0">
                  <a:pos x="292" y="202"/>
                </a:cxn>
                <a:cxn ang="0">
                  <a:pos x="280" y="191"/>
                </a:cxn>
                <a:cxn ang="0">
                  <a:pos x="293" y="173"/>
                </a:cxn>
                <a:cxn ang="0">
                  <a:pos x="305" y="177"/>
                </a:cxn>
                <a:cxn ang="0">
                  <a:pos x="335" y="163"/>
                </a:cxn>
                <a:cxn ang="0">
                  <a:pos x="352" y="163"/>
                </a:cxn>
                <a:cxn ang="0">
                  <a:pos x="363" y="174"/>
                </a:cxn>
                <a:cxn ang="0">
                  <a:pos x="377" y="157"/>
                </a:cxn>
                <a:cxn ang="0">
                  <a:pos x="369" y="123"/>
                </a:cxn>
                <a:cxn ang="0">
                  <a:pos x="360" y="104"/>
                </a:cxn>
                <a:cxn ang="0">
                  <a:pos x="382" y="70"/>
                </a:cxn>
                <a:cxn ang="0">
                  <a:pos x="380" y="38"/>
                </a:cxn>
                <a:cxn ang="0">
                  <a:pos x="388" y="16"/>
                </a:cxn>
                <a:cxn ang="0">
                  <a:pos x="237" y="0"/>
                </a:cxn>
              </a:cxnLst>
              <a:rect l="0" t="0" r="r" b="b"/>
              <a:pathLst>
                <a:path w="388" h="378">
                  <a:moveTo>
                    <a:pt x="237" y="0"/>
                  </a:moveTo>
                  <a:cubicBezTo>
                    <a:pt x="236" y="0"/>
                    <a:pt x="234" y="2"/>
                    <a:pt x="234" y="2"/>
                  </a:cubicBezTo>
                  <a:cubicBezTo>
                    <a:pt x="202" y="30"/>
                    <a:pt x="202" y="30"/>
                    <a:pt x="202" y="30"/>
                  </a:cubicBezTo>
                  <a:cubicBezTo>
                    <a:pt x="190" y="50"/>
                    <a:pt x="190" y="50"/>
                    <a:pt x="190" y="50"/>
                  </a:cubicBezTo>
                  <a:cubicBezTo>
                    <a:pt x="194" y="62"/>
                    <a:pt x="194" y="62"/>
                    <a:pt x="194" y="62"/>
                  </a:cubicBezTo>
                  <a:cubicBezTo>
                    <a:pt x="185" y="72"/>
                    <a:pt x="185" y="72"/>
                    <a:pt x="185" y="72"/>
                  </a:cubicBezTo>
                  <a:cubicBezTo>
                    <a:pt x="166" y="74"/>
                    <a:pt x="166" y="74"/>
                    <a:pt x="166" y="74"/>
                  </a:cubicBezTo>
                  <a:cubicBezTo>
                    <a:pt x="152" y="67"/>
                    <a:pt x="152" y="67"/>
                    <a:pt x="152" y="67"/>
                  </a:cubicBezTo>
                  <a:cubicBezTo>
                    <a:pt x="126" y="69"/>
                    <a:pt x="126" y="69"/>
                    <a:pt x="126" y="69"/>
                  </a:cubicBezTo>
                  <a:cubicBezTo>
                    <a:pt x="118" y="79"/>
                    <a:pt x="118" y="79"/>
                    <a:pt x="118" y="79"/>
                  </a:cubicBezTo>
                  <a:cubicBezTo>
                    <a:pt x="137" y="110"/>
                    <a:pt x="137" y="110"/>
                    <a:pt x="137" y="110"/>
                  </a:cubicBezTo>
                  <a:cubicBezTo>
                    <a:pt x="129" y="117"/>
                    <a:pt x="129" y="117"/>
                    <a:pt x="129" y="117"/>
                  </a:cubicBezTo>
                  <a:cubicBezTo>
                    <a:pt x="125" y="116"/>
                    <a:pt x="125" y="116"/>
                    <a:pt x="125" y="116"/>
                  </a:cubicBezTo>
                  <a:cubicBezTo>
                    <a:pt x="128" y="121"/>
                    <a:pt x="128" y="121"/>
                    <a:pt x="128" y="121"/>
                  </a:cubicBezTo>
                  <a:cubicBezTo>
                    <a:pt x="133" y="139"/>
                    <a:pt x="133" y="139"/>
                    <a:pt x="133" y="139"/>
                  </a:cubicBezTo>
                  <a:cubicBezTo>
                    <a:pt x="137" y="156"/>
                    <a:pt x="137" y="156"/>
                    <a:pt x="137" y="156"/>
                  </a:cubicBezTo>
                  <a:cubicBezTo>
                    <a:pt x="112" y="184"/>
                    <a:pt x="112" y="184"/>
                    <a:pt x="112" y="184"/>
                  </a:cubicBezTo>
                  <a:cubicBezTo>
                    <a:pt x="94" y="182"/>
                    <a:pt x="94" y="182"/>
                    <a:pt x="94" y="182"/>
                  </a:cubicBezTo>
                  <a:cubicBezTo>
                    <a:pt x="88" y="196"/>
                    <a:pt x="88" y="196"/>
                    <a:pt x="88" y="196"/>
                  </a:cubicBezTo>
                  <a:cubicBezTo>
                    <a:pt x="81" y="226"/>
                    <a:pt x="81" y="226"/>
                    <a:pt x="81" y="226"/>
                  </a:cubicBezTo>
                  <a:cubicBezTo>
                    <a:pt x="57" y="224"/>
                    <a:pt x="57" y="224"/>
                    <a:pt x="57" y="224"/>
                  </a:cubicBezTo>
                  <a:cubicBezTo>
                    <a:pt x="44" y="212"/>
                    <a:pt x="44" y="212"/>
                    <a:pt x="44" y="212"/>
                  </a:cubicBezTo>
                  <a:cubicBezTo>
                    <a:pt x="37" y="212"/>
                    <a:pt x="37" y="212"/>
                    <a:pt x="37" y="212"/>
                  </a:cubicBezTo>
                  <a:cubicBezTo>
                    <a:pt x="32" y="206"/>
                    <a:pt x="32" y="206"/>
                    <a:pt x="32" y="206"/>
                  </a:cubicBezTo>
                  <a:cubicBezTo>
                    <a:pt x="10" y="199"/>
                    <a:pt x="10" y="199"/>
                    <a:pt x="10" y="199"/>
                  </a:cubicBezTo>
                  <a:cubicBezTo>
                    <a:pt x="10" y="200"/>
                    <a:pt x="10" y="200"/>
                    <a:pt x="10" y="200"/>
                  </a:cubicBezTo>
                  <a:cubicBezTo>
                    <a:pt x="0" y="206"/>
                    <a:pt x="0" y="206"/>
                    <a:pt x="0" y="206"/>
                  </a:cubicBezTo>
                  <a:cubicBezTo>
                    <a:pt x="7" y="239"/>
                    <a:pt x="7" y="239"/>
                    <a:pt x="7" y="239"/>
                  </a:cubicBezTo>
                  <a:cubicBezTo>
                    <a:pt x="23" y="250"/>
                    <a:pt x="23" y="250"/>
                    <a:pt x="23" y="250"/>
                  </a:cubicBezTo>
                  <a:cubicBezTo>
                    <a:pt x="16" y="263"/>
                    <a:pt x="16" y="263"/>
                    <a:pt x="16" y="263"/>
                  </a:cubicBezTo>
                  <a:cubicBezTo>
                    <a:pt x="15" y="279"/>
                    <a:pt x="15" y="279"/>
                    <a:pt x="15" y="279"/>
                  </a:cubicBezTo>
                  <a:cubicBezTo>
                    <a:pt x="17" y="313"/>
                    <a:pt x="17" y="313"/>
                    <a:pt x="17" y="313"/>
                  </a:cubicBezTo>
                  <a:cubicBezTo>
                    <a:pt x="10" y="351"/>
                    <a:pt x="10" y="351"/>
                    <a:pt x="10" y="351"/>
                  </a:cubicBezTo>
                  <a:cubicBezTo>
                    <a:pt x="9" y="370"/>
                    <a:pt x="9" y="370"/>
                    <a:pt x="9" y="370"/>
                  </a:cubicBezTo>
                  <a:cubicBezTo>
                    <a:pt x="15" y="367"/>
                    <a:pt x="15" y="367"/>
                    <a:pt x="15" y="367"/>
                  </a:cubicBezTo>
                  <a:cubicBezTo>
                    <a:pt x="22" y="378"/>
                    <a:pt x="22" y="378"/>
                    <a:pt x="22" y="378"/>
                  </a:cubicBezTo>
                  <a:cubicBezTo>
                    <a:pt x="70" y="378"/>
                    <a:pt x="70" y="378"/>
                    <a:pt x="70" y="378"/>
                  </a:cubicBezTo>
                  <a:cubicBezTo>
                    <a:pt x="71" y="378"/>
                    <a:pt x="71" y="378"/>
                    <a:pt x="71" y="378"/>
                  </a:cubicBezTo>
                  <a:cubicBezTo>
                    <a:pt x="110" y="371"/>
                    <a:pt x="110" y="371"/>
                    <a:pt x="110" y="371"/>
                  </a:cubicBezTo>
                  <a:cubicBezTo>
                    <a:pt x="109" y="362"/>
                    <a:pt x="109" y="362"/>
                    <a:pt x="109" y="362"/>
                  </a:cubicBezTo>
                  <a:cubicBezTo>
                    <a:pt x="106" y="332"/>
                    <a:pt x="106" y="332"/>
                    <a:pt x="106" y="332"/>
                  </a:cubicBezTo>
                  <a:cubicBezTo>
                    <a:pt x="114" y="307"/>
                    <a:pt x="114" y="307"/>
                    <a:pt x="114" y="307"/>
                  </a:cubicBezTo>
                  <a:cubicBezTo>
                    <a:pt x="121" y="275"/>
                    <a:pt x="121" y="275"/>
                    <a:pt x="121" y="275"/>
                  </a:cubicBezTo>
                  <a:cubicBezTo>
                    <a:pt x="136" y="249"/>
                    <a:pt x="136" y="249"/>
                    <a:pt x="136" y="249"/>
                  </a:cubicBezTo>
                  <a:cubicBezTo>
                    <a:pt x="142" y="252"/>
                    <a:pt x="142" y="252"/>
                    <a:pt x="142" y="252"/>
                  </a:cubicBezTo>
                  <a:cubicBezTo>
                    <a:pt x="144" y="264"/>
                    <a:pt x="144" y="264"/>
                    <a:pt x="144" y="264"/>
                  </a:cubicBezTo>
                  <a:cubicBezTo>
                    <a:pt x="156" y="264"/>
                    <a:pt x="156" y="264"/>
                    <a:pt x="156" y="264"/>
                  </a:cubicBezTo>
                  <a:cubicBezTo>
                    <a:pt x="158" y="270"/>
                    <a:pt x="158" y="270"/>
                    <a:pt x="158" y="270"/>
                  </a:cubicBezTo>
                  <a:cubicBezTo>
                    <a:pt x="170" y="275"/>
                    <a:pt x="170" y="275"/>
                    <a:pt x="170" y="275"/>
                  </a:cubicBezTo>
                  <a:cubicBezTo>
                    <a:pt x="179" y="273"/>
                    <a:pt x="179" y="273"/>
                    <a:pt x="179" y="273"/>
                  </a:cubicBezTo>
                  <a:cubicBezTo>
                    <a:pt x="182" y="267"/>
                    <a:pt x="182" y="267"/>
                    <a:pt x="182" y="267"/>
                  </a:cubicBezTo>
                  <a:cubicBezTo>
                    <a:pt x="194" y="254"/>
                    <a:pt x="194" y="254"/>
                    <a:pt x="194" y="254"/>
                  </a:cubicBezTo>
                  <a:cubicBezTo>
                    <a:pt x="216" y="252"/>
                    <a:pt x="216" y="252"/>
                    <a:pt x="216" y="252"/>
                  </a:cubicBezTo>
                  <a:cubicBezTo>
                    <a:pt x="225" y="242"/>
                    <a:pt x="225" y="242"/>
                    <a:pt x="225" y="242"/>
                  </a:cubicBezTo>
                  <a:cubicBezTo>
                    <a:pt x="222" y="231"/>
                    <a:pt x="222" y="231"/>
                    <a:pt x="222" y="231"/>
                  </a:cubicBezTo>
                  <a:cubicBezTo>
                    <a:pt x="232" y="227"/>
                    <a:pt x="232" y="227"/>
                    <a:pt x="232" y="227"/>
                  </a:cubicBezTo>
                  <a:cubicBezTo>
                    <a:pt x="230" y="219"/>
                    <a:pt x="230" y="219"/>
                    <a:pt x="230" y="219"/>
                  </a:cubicBezTo>
                  <a:cubicBezTo>
                    <a:pt x="256" y="222"/>
                    <a:pt x="256" y="222"/>
                    <a:pt x="256" y="222"/>
                  </a:cubicBezTo>
                  <a:cubicBezTo>
                    <a:pt x="267" y="237"/>
                    <a:pt x="267" y="237"/>
                    <a:pt x="267" y="237"/>
                  </a:cubicBezTo>
                  <a:cubicBezTo>
                    <a:pt x="295" y="230"/>
                    <a:pt x="295" y="230"/>
                    <a:pt x="295" y="230"/>
                  </a:cubicBezTo>
                  <a:cubicBezTo>
                    <a:pt x="297" y="214"/>
                    <a:pt x="297" y="214"/>
                    <a:pt x="297" y="214"/>
                  </a:cubicBezTo>
                  <a:cubicBezTo>
                    <a:pt x="292" y="202"/>
                    <a:pt x="292" y="202"/>
                    <a:pt x="292" y="202"/>
                  </a:cubicBezTo>
                  <a:cubicBezTo>
                    <a:pt x="278" y="194"/>
                    <a:pt x="278" y="194"/>
                    <a:pt x="278" y="194"/>
                  </a:cubicBezTo>
                  <a:cubicBezTo>
                    <a:pt x="280" y="191"/>
                    <a:pt x="280" y="191"/>
                    <a:pt x="280" y="191"/>
                  </a:cubicBezTo>
                  <a:cubicBezTo>
                    <a:pt x="273" y="178"/>
                    <a:pt x="273" y="178"/>
                    <a:pt x="273" y="178"/>
                  </a:cubicBezTo>
                  <a:cubicBezTo>
                    <a:pt x="293" y="173"/>
                    <a:pt x="293" y="173"/>
                    <a:pt x="293" y="173"/>
                  </a:cubicBezTo>
                  <a:cubicBezTo>
                    <a:pt x="299" y="178"/>
                    <a:pt x="299" y="178"/>
                    <a:pt x="299" y="178"/>
                  </a:cubicBezTo>
                  <a:cubicBezTo>
                    <a:pt x="305" y="177"/>
                    <a:pt x="305" y="177"/>
                    <a:pt x="305" y="177"/>
                  </a:cubicBezTo>
                  <a:cubicBezTo>
                    <a:pt x="309" y="172"/>
                    <a:pt x="309" y="172"/>
                    <a:pt x="309" y="172"/>
                  </a:cubicBezTo>
                  <a:cubicBezTo>
                    <a:pt x="335" y="163"/>
                    <a:pt x="335" y="163"/>
                    <a:pt x="335" y="163"/>
                  </a:cubicBezTo>
                  <a:cubicBezTo>
                    <a:pt x="341" y="156"/>
                    <a:pt x="341" y="156"/>
                    <a:pt x="341" y="156"/>
                  </a:cubicBezTo>
                  <a:cubicBezTo>
                    <a:pt x="352" y="163"/>
                    <a:pt x="352" y="163"/>
                    <a:pt x="352" y="163"/>
                  </a:cubicBezTo>
                  <a:cubicBezTo>
                    <a:pt x="360" y="174"/>
                    <a:pt x="360" y="174"/>
                    <a:pt x="360" y="174"/>
                  </a:cubicBezTo>
                  <a:cubicBezTo>
                    <a:pt x="363" y="174"/>
                    <a:pt x="363" y="174"/>
                    <a:pt x="363" y="174"/>
                  </a:cubicBezTo>
                  <a:cubicBezTo>
                    <a:pt x="373" y="174"/>
                    <a:pt x="373" y="174"/>
                    <a:pt x="373" y="174"/>
                  </a:cubicBezTo>
                  <a:cubicBezTo>
                    <a:pt x="377" y="157"/>
                    <a:pt x="377" y="157"/>
                    <a:pt x="377" y="157"/>
                  </a:cubicBezTo>
                  <a:cubicBezTo>
                    <a:pt x="367" y="145"/>
                    <a:pt x="367" y="145"/>
                    <a:pt x="367" y="145"/>
                  </a:cubicBezTo>
                  <a:cubicBezTo>
                    <a:pt x="369" y="123"/>
                    <a:pt x="369" y="123"/>
                    <a:pt x="369" y="123"/>
                  </a:cubicBezTo>
                  <a:cubicBezTo>
                    <a:pt x="376" y="112"/>
                    <a:pt x="376" y="112"/>
                    <a:pt x="376" y="112"/>
                  </a:cubicBezTo>
                  <a:cubicBezTo>
                    <a:pt x="360" y="104"/>
                    <a:pt x="360" y="104"/>
                    <a:pt x="360" y="104"/>
                  </a:cubicBezTo>
                  <a:cubicBezTo>
                    <a:pt x="377" y="90"/>
                    <a:pt x="377" y="90"/>
                    <a:pt x="377" y="90"/>
                  </a:cubicBezTo>
                  <a:cubicBezTo>
                    <a:pt x="382" y="70"/>
                    <a:pt x="382" y="70"/>
                    <a:pt x="382" y="70"/>
                  </a:cubicBezTo>
                  <a:cubicBezTo>
                    <a:pt x="374" y="64"/>
                    <a:pt x="374" y="64"/>
                    <a:pt x="374" y="64"/>
                  </a:cubicBezTo>
                  <a:cubicBezTo>
                    <a:pt x="380" y="38"/>
                    <a:pt x="380" y="38"/>
                    <a:pt x="380" y="38"/>
                  </a:cubicBezTo>
                  <a:cubicBezTo>
                    <a:pt x="388" y="16"/>
                    <a:pt x="388" y="16"/>
                    <a:pt x="388" y="16"/>
                  </a:cubicBezTo>
                  <a:cubicBezTo>
                    <a:pt x="388" y="16"/>
                    <a:pt x="388" y="16"/>
                    <a:pt x="388" y="16"/>
                  </a:cubicBezTo>
                  <a:cubicBezTo>
                    <a:pt x="246" y="16"/>
                    <a:pt x="246" y="16"/>
                    <a:pt x="246" y="16"/>
                  </a:cubicBezTo>
                  <a:lnTo>
                    <a:pt x="237"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320" name="Freeform 9">
              <a:extLst>
                <a:ext uri="{FF2B5EF4-FFF2-40B4-BE49-F238E27FC236}">
                  <a16:creationId xmlns:a16="http://schemas.microsoft.com/office/drawing/2014/main" id="{63EAB40A-8967-4AE1-DE29-D3AACE8D5393}"/>
                </a:ext>
              </a:extLst>
            </p:cNvPr>
            <p:cNvSpPr>
              <a:spLocks noEditPoints="1"/>
            </p:cNvSpPr>
            <p:nvPr/>
          </p:nvSpPr>
          <p:spPr bwMode="auto">
            <a:xfrm>
              <a:off x="3425825" y="2574925"/>
              <a:ext cx="1169988" cy="909637"/>
            </a:xfrm>
            <a:custGeom>
              <a:avLst/>
              <a:gdLst/>
              <a:ahLst/>
              <a:cxnLst>
                <a:cxn ang="0">
                  <a:pos x="43" y="30"/>
                </a:cxn>
                <a:cxn ang="0">
                  <a:pos x="46" y="72"/>
                </a:cxn>
                <a:cxn ang="0">
                  <a:pos x="17" y="117"/>
                </a:cxn>
                <a:cxn ang="0">
                  <a:pos x="29" y="142"/>
                </a:cxn>
                <a:cxn ang="0">
                  <a:pos x="39" y="187"/>
                </a:cxn>
                <a:cxn ang="0">
                  <a:pos x="21" y="209"/>
                </a:cxn>
                <a:cxn ang="0">
                  <a:pos x="0" y="256"/>
                </a:cxn>
                <a:cxn ang="0">
                  <a:pos x="17" y="293"/>
                </a:cxn>
                <a:cxn ang="0">
                  <a:pos x="74" y="344"/>
                </a:cxn>
                <a:cxn ang="0">
                  <a:pos x="68" y="383"/>
                </a:cxn>
                <a:cxn ang="0">
                  <a:pos x="112" y="410"/>
                </a:cxn>
                <a:cxn ang="0">
                  <a:pos x="209" y="409"/>
                </a:cxn>
                <a:cxn ang="0">
                  <a:pos x="272" y="416"/>
                </a:cxn>
                <a:cxn ang="0">
                  <a:pos x="308" y="472"/>
                </a:cxn>
                <a:cxn ang="0">
                  <a:pos x="306" y="517"/>
                </a:cxn>
                <a:cxn ang="0">
                  <a:pos x="333" y="534"/>
                </a:cxn>
                <a:cxn ang="0">
                  <a:pos x="355" y="558"/>
                </a:cxn>
                <a:cxn ang="0">
                  <a:pos x="389" y="529"/>
                </a:cxn>
                <a:cxn ang="0">
                  <a:pos x="405" y="526"/>
                </a:cxn>
                <a:cxn ang="0">
                  <a:pos x="392" y="446"/>
                </a:cxn>
                <a:cxn ang="0">
                  <a:pos x="420" y="435"/>
                </a:cxn>
                <a:cxn ang="0">
                  <a:pos x="462" y="481"/>
                </a:cxn>
                <a:cxn ang="0">
                  <a:pos x="487" y="468"/>
                </a:cxn>
                <a:cxn ang="0">
                  <a:pos x="528" y="456"/>
                </a:cxn>
                <a:cxn ang="0">
                  <a:pos x="578" y="472"/>
                </a:cxn>
                <a:cxn ang="0">
                  <a:pos x="608" y="498"/>
                </a:cxn>
                <a:cxn ang="0">
                  <a:pos x="585" y="541"/>
                </a:cxn>
                <a:cxn ang="0">
                  <a:pos x="733" y="523"/>
                </a:cxn>
                <a:cxn ang="0">
                  <a:pos x="699" y="466"/>
                </a:cxn>
                <a:cxn ang="0">
                  <a:pos x="687" y="444"/>
                </a:cxn>
                <a:cxn ang="0">
                  <a:pos x="679" y="413"/>
                </a:cxn>
                <a:cxn ang="0">
                  <a:pos x="655" y="355"/>
                </a:cxn>
                <a:cxn ang="0">
                  <a:pos x="610" y="335"/>
                </a:cxn>
                <a:cxn ang="0">
                  <a:pos x="562" y="264"/>
                </a:cxn>
                <a:cxn ang="0">
                  <a:pos x="554" y="247"/>
                </a:cxn>
                <a:cxn ang="0">
                  <a:pos x="546" y="221"/>
                </a:cxn>
                <a:cxn ang="0">
                  <a:pos x="530" y="189"/>
                </a:cxn>
                <a:cxn ang="0">
                  <a:pos x="518" y="162"/>
                </a:cxn>
                <a:cxn ang="0">
                  <a:pos x="539" y="139"/>
                </a:cxn>
                <a:cxn ang="0">
                  <a:pos x="547" y="113"/>
                </a:cxn>
                <a:cxn ang="0">
                  <a:pos x="524" y="71"/>
                </a:cxn>
                <a:cxn ang="0">
                  <a:pos x="505" y="25"/>
                </a:cxn>
                <a:cxn ang="0">
                  <a:pos x="55" y="0"/>
                </a:cxn>
                <a:cxn ang="0">
                  <a:pos x="184" y="573"/>
                </a:cxn>
                <a:cxn ang="0">
                  <a:pos x="201" y="538"/>
                </a:cxn>
              </a:cxnLst>
              <a:rect l="0" t="0" r="r" b="b"/>
              <a:pathLst>
                <a:path w="737" h="573">
                  <a:moveTo>
                    <a:pt x="55" y="0"/>
                  </a:moveTo>
                  <a:lnTo>
                    <a:pt x="43" y="30"/>
                  </a:lnTo>
                  <a:lnTo>
                    <a:pt x="35" y="64"/>
                  </a:lnTo>
                  <a:lnTo>
                    <a:pt x="46" y="72"/>
                  </a:lnTo>
                  <a:lnTo>
                    <a:pt x="39" y="98"/>
                  </a:lnTo>
                  <a:lnTo>
                    <a:pt x="17" y="117"/>
                  </a:lnTo>
                  <a:lnTo>
                    <a:pt x="38" y="127"/>
                  </a:lnTo>
                  <a:lnTo>
                    <a:pt x="29" y="142"/>
                  </a:lnTo>
                  <a:lnTo>
                    <a:pt x="26" y="171"/>
                  </a:lnTo>
                  <a:lnTo>
                    <a:pt x="39" y="187"/>
                  </a:lnTo>
                  <a:lnTo>
                    <a:pt x="34" y="209"/>
                  </a:lnTo>
                  <a:lnTo>
                    <a:pt x="21" y="209"/>
                  </a:lnTo>
                  <a:lnTo>
                    <a:pt x="24" y="217"/>
                  </a:lnTo>
                  <a:lnTo>
                    <a:pt x="0" y="256"/>
                  </a:lnTo>
                  <a:lnTo>
                    <a:pt x="9" y="277"/>
                  </a:lnTo>
                  <a:lnTo>
                    <a:pt x="17" y="293"/>
                  </a:lnTo>
                  <a:lnTo>
                    <a:pt x="22" y="322"/>
                  </a:lnTo>
                  <a:lnTo>
                    <a:pt x="74" y="344"/>
                  </a:lnTo>
                  <a:lnTo>
                    <a:pt x="83" y="360"/>
                  </a:lnTo>
                  <a:lnTo>
                    <a:pt x="68" y="383"/>
                  </a:lnTo>
                  <a:lnTo>
                    <a:pt x="88" y="404"/>
                  </a:lnTo>
                  <a:lnTo>
                    <a:pt x="112" y="410"/>
                  </a:lnTo>
                  <a:lnTo>
                    <a:pt x="179" y="425"/>
                  </a:lnTo>
                  <a:lnTo>
                    <a:pt x="209" y="409"/>
                  </a:lnTo>
                  <a:lnTo>
                    <a:pt x="263" y="405"/>
                  </a:lnTo>
                  <a:lnTo>
                    <a:pt x="272" y="416"/>
                  </a:lnTo>
                  <a:lnTo>
                    <a:pt x="274" y="460"/>
                  </a:lnTo>
                  <a:lnTo>
                    <a:pt x="308" y="472"/>
                  </a:lnTo>
                  <a:lnTo>
                    <a:pt x="321" y="489"/>
                  </a:lnTo>
                  <a:lnTo>
                    <a:pt x="306" y="517"/>
                  </a:lnTo>
                  <a:lnTo>
                    <a:pt x="310" y="518"/>
                  </a:lnTo>
                  <a:lnTo>
                    <a:pt x="333" y="534"/>
                  </a:lnTo>
                  <a:lnTo>
                    <a:pt x="346" y="556"/>
                  </a:lnTo>
                  <a:lnTo>
                    <a:pt x="355" y="558"/>
                  </a:lnTo>
                  <a:lnTo>
                    <a:pt x="374" y="529"/>
                  </a:lnTo>
                  <a:lnTo>
                    <a:pt x="389" y="529"/>
                  </a:lnTo>
                  <a:lnTo>
                    <a:pt x="403" y="535"/>
                  </a:lnTo>
                  <a:lnTo>
                    <a:pt x="405" y="526"/>
                  </a:lnTo>
                  <a:lnTo>
                    <a:pt x="406" y="464"/>
                  </a:lnTo>
                  <a:lnTo>
                    <a:pt x="392" y="446"/>
                  </a:lnTo>
                  <a:lnTo>
                    <a:pt x="403" y="435"/>
                  </a:lnTo>
                  <a:lnTo>
                    <a:pt x="420" y="435"/>
                  </a:lnTo>
                  <a:lnTo>
                    <a:pt x="439" y="442"/>
                  </a:lnTo>
                  <a:lnTo>
                    <a:pt x="462" y="481"/>
                  </a:lnTo>
                  <a:lnTo>
                    <a:pt x="471" y="485"/>
                  </a:lnTo>
                  <a:lnTo>
                    <a:pt x="487" y="468"/>
                  </a:lnTo>
                  <a:lnTo>
                    <a:pt x="499" y="467"/>
                  </a:lnTo>
                  <a:lnTo>
                    <a:pt x="528" y="456"/>
                  </a:lnTo>
                  <a:lnTo>
                    <a:pt x="562" y="454"/>
                  </a:lnTo>
                  <a:lnTo>
                    <a:pt x="578" y="472"/>
                  </a:lnTo>
                  <a:lnTo>
                    <a:pt x="601" y="475"/>
                  </a:lnTo>
                  <a:lnTo>
                    <a:pt x="608" y="498"/>
                  </a:lnTo>
                  <a:lnTo>
                    <a:pt x="593" y="521"/>
                  </a:lnTo>
                  <a:lnTo>
                    <a:pt x="585" y="541"/>
                  </a:lnTo>
                  <a:lnTo>
                    <a:pt x="585" y="543"/>
                  </a:lnTo>
                  <a:lnTo>
                    <a:pt x="733" y="523"/>
                  </a:lnTo>
                  <a:lnTo>
                    <a:pt x="737" y="508"/>
                  </a:lnTo>
                  <a:lnTo>
                    <a:pt x="699" y="466"/>
                  </a:lnTo>
                  <a:lnTo>
                    <a:pt x="691" y="467"/>
                  </a:lnTo>
                  <a:lnTo>
                    <a:pt x="687" y="444"/>
                  </a:lnTo>
                  <a:lnTo>
                    <a:pt x="679" y="433"/>
                  </a:lnTo>
                  <a:lnTo>
                    <a:pt x="679" y="413"/>
                  </a:lnTo>
                  <a:lnTo>
                    <a:pt x="671" y="384"/>
                  </a:lnTo>
                  <a:lnTo>
                    <a:pt x="655" y="355"/>
                  </a:lnTo>
                  <a:lnTo>
                    <a:pt x="629" y="339"/>
                  </a:lnTo>
                  <a:lnTo>
                    <a:pt x="610" y="335"/>
                  </a:lnTo>
                  <a:lnTo>
                    <a:pt x="584" y="300"/>
                  </a:lnTo>
                  <a:lnTo>
                    <a:pt x="562" y="264"/>
                  </a:lnTo>
                  <a:lnTo>
                    <a:pt x="563" y="251"/>
                  </a:lnTo>
                  <a:lnTo>
                    <a:pt x="554" y="247"/>
                  </a:lnTo>
                  <a:lnTo>
                    <a:pt x="550" y="231"/>
                  </a:lnTo>
                  <a:lnTo>
                    <a:pt x="546" y="221"/>
                  </a:lnTo>
                  <a:lnTo>
                    <a:pt x="537" y="198"/>
                  </a:lnTo>
                  <a:lnTo>
                    <a:pt x="530" y="189"/>
                  </a:lnTo>
                  <a:lnTo>
                    <a:pt x="518" y="180"/>
                  </a:lnTo>
                  <a:lnTo>
                    <a:pt x="518" y="162"/>
                  </a:lnTo>
                  <a:lnTo>
                    <a:pt x="530" y="150"/>
                  </a:lnTo>
                  <a:lnTo>
                    <a:pt x="539" y="139"/>
                  </a:lnTo>
                  <a:lnTo>
                    <a:pt x="543" y="110"/>
                  </a:lnTo>
                  <a:lnTo>
                    <a:pt x="547" y="113"/>
                  </a:lnTo>
                  <a:lnTo>
                    <a:pt x="545" y="100"/>
                  </a:lnTo>
                  <a:lnTo>
                    <a:pt x="524" y="71"/>
                  </a:lnTo>
                  <a:lnTo>
                    <a:pt x="510" y="42"/>
                  </a:lnTo>
                  <a:lnTo>
                    <a:pt x="505" y="25"/>
                  </a:lnTo>
                  <a:lnTo>
                    <a:pt x="505" y="12"/>
                  </a:lnTo>
                  <a:lnTo>
                    <a:pt x="55" y="0"/>
                  </a:lnTo>
                  <a:close/>
                  <a:moveTo>
                    <a:pt x="201" y="538"/>
                  </a:moveTo>
                  <a:lnTo>
                    <a:pt x="184" y="573"/>
                  </a:lnTo>
                  <a:lnTo>
                    <a:pt x="184" y="573"/>
                  </a:lnTo>
                  <a:lnTo>
                    <a:pt x="201" y="538"/>
                  </a:lnTo>
                  <a:close/>
                </a:path>
              </a:pathLst>
            </a:custGeom>
            <a:grpFill/>
            <a:ln w="3175" cmpd="sng">
              <a:solidFill>
                <a:schemeClr val="bg2">
                  <a:lumMod val="90000"/>
                </a:schemeClr>
              </a:solidFill>
              <a:prstDash val="solid"/>
              <a:round/>
              <a:headEnd/>
              <a:tailEnd/>
            </a:ln>
            <a:effectLst/>
          </p:spPr>
          <p:txBody>
            <a:bodyPr/>
            <a:lstStyle/>
            <a:p>
              <a:pPr defTabSz="986912"/>
              <a:endParaRPr lang="en-US" sz="1943" kern="0" dirty="0">
                <a:solidFill>
                  <a:sysClr val="windowText" lastClr="000000"/>
                </a:solidFill>
              </a:endParaRPr>
            </a:p>
          </p:txBody>
        </p:sp>
        <p:sp>
          <p:nvSpPr>
            <p:cNvPr id="321" name="Freeform 10">
              <a:extLst>
                <a:ext uri="{FF2B5EF4-FFF2-40B4-BE49-F238E27FC236}">
                  <a16:creationId xmlns:a16="http://schemas.microsoft.com/office/drawing/2014/main" id="{E4D55DA0-A241-D9D9-7728-D6EAD1CB6326}"/>
                </a:ext>
              </a:extLst>
            </p:cNvPr>
            <p:cNvSpPr>
              <a:spLocks/>
            </p:cNvSpPr>
            <p:nvPr/>
          </p:nvSpPr>
          <p:spPr bwMode="auto">
            <a:xfrm>
              <a:off x="3670300" y="1749425"/>
              <a:ext cx="627063" cy="846137"/>
            </a:xfrm>
            <a:custGeom>
              <a:avLst/>
              <a:gdLst/>
              <a:ahLst/>
              <a:cxnLst>
                <a:cxn ang="0">
                  <a:pos x="261" y="0"/>
                </a:cxn>
                <a:cxn ang="0">
                  <a:pos x="253" y="10"/>
                </a:cxn>
                <a:cxn ang="0">
                  <a:pos x="223" y="15"/>
                </a:cxn>
                <a:cxn ang="0">
                  <a:pos x="217" y="27"/>
                </a:cxn>
                <a:cxn ang="0">
                  <a:pos x="200" y="33"/>
                </a:cxn>
                <a:cxn ang="0">
                  <a:pos x="185" y="20"/>
                </a:cxn>
                <a:cxn ang="0">
                  <a:pos x="180" y="44"/>
                </a:cxn>
                <a:cxn ang="0">
                  <a:pos x="161" y="49"/>
                </a:cxn>
                <a:cxn ang="0">
                  <a:pos x="117" y="46"/>
                </a:cxn>
                <a:cxn ang="0">
                  <a:pos x="104" y="36"/>
                </a:cxn>
                <a:cxn ang="0">
                  <a:pos x="106" y="42"/>
                </a:cxn>
                <a:cxn ang="0">
                  <a:pos x="72" y="58"/>
                </a:cxn>
                <a:cxn ang="0">
                  <a:pos x="56" y="75"/>
                </a:cxn>
                <a:cxn ang="0">
                  <a:pos x="33" y="77"/>
                </a:cxn>
                <a:cxn ang="0">
                  <a:pos x="17" y="65"/>
                </a:cxn>
                <a:cxn ang="0">
                  <a:pos x="6" y="72"/>
                </a:cxn>
                <a:cxn ang="0">
                  <a:pos x="0" y="99"/>
                </a:cxn>
                <a:cxn ang="0">
                  <a:pos x="9" y="142"/>
                </a:cxn>
                <a:cxn ang="0">
                  <a:pos x="25" y="158"/>
                </a:cxn>
                <a:cxn ang="0">
                  <a:pos x="30" y="186"/>
                </a:cxn>
                <a:cxn ang="0">
                  <a:pos x="30" y="230"/>
                </a:cxn>
                <a:cxn ang="0">
                  <a:pos x="26" y="260"/>
                </a:cxn>
                <a:cxn ang="0">
                  <a:pos x="47" y="270"/>
                </a:cxn>
                <a:cxn ang="0">
                  <a:pos x="85" y="277"/>
                </a:cxn>
                <a:cxn ang="0">
                  <a:pos x="109" y="277"/>
                </a:cxn>
                <a:cxn ang="0">
                  <a:pos x="119" y="294"/>
                </a:cxn>
                <a:cxn ang="0">
                  <a:pos x="135" y="298"/>
                </a:cxn>
                <a:cxn ang="0">
                  <a:pos x="149" y="303"/>
                </a:cxn>
                <a:cxn ang="0">
                  <a:pos x="158" y="297"/>
                </a:cxn>
                <a:cxn ang="0">
                  <a:pos x="190" y="321"/>
                </a:cxn>
                <a:cxn ang="0">
                  <a:pos x="202" y="342"/>
                </a:cxn>
                <a:cxn ang="0">
                  <a:pos x="225" y="402"/>
                </a:cxn>
                <a:cxn ang="0">
                  <a:pos x="226" y="403"/>
                </a:cxn>
                <a:cxn ang="0">
                  <a:pos x="296" y="405"/>
                </a:cxn>
                <a:cxn ang="0">
                  <a:pos x="296" y="362"/>
                </a:cxn>
                <a:cxn ang="0">
                  <a:pos x="300" y="326"/>
                </a:cxn>
                <a:cxn ang="0">
                  <a:pos x="295" y="290"/>
                </a:cxn>
                <a:cxn ang="0">
                  <a:pos x="284" y="275"/>
                </a:cxn>
                <a:cxn ang="0">
                  <a:pos x="283" y="251"/>
                </a:cxn>
                <a:cxn ang="0">
                  <a:pos x="280" y="191"/>
                </a:cxn>
                <a:cxn ang="0">
                  <a:pos x="284" y="165"/>
                </a:cxn>
                <a:cxn ang="0">
                  <a:pos x="275" y="166"/>
                </a:cxn>
                <a:cxn ang="0">
                  <a:pos x="257" y="144"/>
                </a:cxn>
                <a:cxn ang="0">
                  <a:pos x="258" y="131"/>
                </a:cxn>
                <a:cxn ang="0">
                  <a:pos x="245" y="124"/>
                </a:cxn>
                <a:cxn ang="0">
                  <a:pos x="240" y="107"/>
                </a:cxn>
                <a:cxn ang="0">
                  <a:pos x="240" y="91"/>
                </a:cxn>
                <a:cxn ang="0">
                  <a:pos x="250" y="80"/>
                </a:cxn>
                <a:cxn ang="0">
                  <a:pos x="264" y="79"/>
                </a:cxn>
                <a:cxn ang="0">
                  <a:pos x="277" y="61"/>
                </a:cxn>
                <a:cxn ang="0">
                  <a:pos x="269" y="36"/>
                </a:cxn>
                <a:cxn ang="0">
                  <a:pos x="277" y="11"/>
                </a:cxn>
                <a:cxn ang="0">
                  <a:pos x="261" y="0"/>
                </a:cxn>
              </a:cxnLst>
              <a:rect l="0" t="0" r="r" b="b"/>
              <a:pathLst>
                <a:path w="300" h="405">
                  <a:moveTo>
                    <a:pt x="261" y="0"/>
                  </a:moveTo>
                  <a:cubicBezTo>
                    <a:pt x="253" y="10"/>
                    <a:pt x="253" y="10"/>
                    <a:pt x="253" y="10"/>
                  </a:cubicBezTo>
                  <a:cubicBezTo>
                    <a:pt x="223" y="15"/>
                    <a:pt x="223" y="15"/>
                    <a:pt x="223" y="15"/>
                  </a:cubicBezTo>
                  <a:cubicBezTo>
                    <a:pt x="217" y="27"/>
                    <a:pt x="217" y="27"/>
                    <a:pt x="217" y="27"/>
                  </a:cubicBezTo>
                  <a:cubicBezTo>
                    <a:pt x="200" y="33"/>
                    <a:pt x="200" y="33"/>
                    <a:pt x="200" y="33"/>
                  </a:cubicBezTo>
                  <a:cubicBezTo>
                    <a:pt x="185" y="20"/>
                    <a:pt x="185" y="20"/>
                    <a:pt x="185" y="20"/>
                  </a:cubicBezTo>
                  <a:cubicBezTo>
                    <a:pt x="180" y="44"/>
                    <a:pt x="180" y="44"/>
                    <a:pt x="180" y="44"/>
                  </a:cubicBezTo>
                  <a:cubicBezTo>
                    <a:pt x="161" y="49"/>
                    <a:pt x="161" y="49"/>
                    <a:pt x="161" y="49"/>
                  </a:cubicBezTo>
                  <a:cubicBezTo>
                    <a:pt x="117" y="46"/>
                    <a:pt x="117" y="46"/>
                    <a:pt x="117" y="46"/>
                  </a:cubicBezTo>
                  <a:cubicBezTo>
                    <a:pt x="117" y="46"/>
                    <a:pt x="110" y="41"/>
                    <a:pt x="104" y="36"/>
                  </a:cubicBezTo>
                  <a:cubicBezTo>
                    <a:pt x="106" y="42"/>
                    <a:pt x="106" y="42"/>
                    <a:pt x="106" y="42"/>
                  </a:cubicBezTo>
                  <a:cubicBezTo>
                    <a:pt x="72" y="58"/>
                    <a:pt x="72" y="58"/>
                    <a:pt x="72" y="58"/>
                  </a:cubicBezTo>
                  <a:cubicBezTo>
                    <a:pt x="56" y="75"/>
                    <a:pt x="56" y="75"/>
                    <a:pt x="56" y="75"/>
                  </a:cubicBezTo>
                  <a:cubicBezTo>
                    <a:pt x="33" y="77"/>
                    <a:pt x="33" y="77"/>
                    <a:pt x="33" y="77"/>
                  </a:cubicBezTo>
                  <a:cubicBezTo>
                    <a:pt x="17" y="65"/>
                    <a:pt x="17" y="65"/>
                    <a:pt x="17" y="65"/>
                  </a:cubicBezTo>
                  <a:cubicBezTo>
                    <a:pt x="6" y="72"/>
                    <a:pt x="6" y="72"/>
                    <a:pt x="6" y="72"/>
                  </a:cubicBezTo>
                  <a:cubicBezTo>
                    <a:pt x="0" y="99"/>
                    <a:pt x="0" y="99"/>
                    <a:pt x="0" y="99"/>
                  </a:cubicBezTo>
                  <a:cubicBezTo>
                    <a:pt x="9" y="142"/>
                    <a:pt x="9" y="142"/>
                    <a:pt x="9" y="142"/>
                  </a:cubicBezTo>
                  <a:cubicBezTo>
                    <a:pt x="25" y="158"/>
                    <a:pt x="25" y="158"/>
                    <a:pt x="25" y="158"/>
                  </a:cubicBezTo>
                  <a:cubicBezTo>
                    <a:pt x="30" y="186"/>
                    <a:pt x="30" y="186"/>
                    <a:pt x="30" y="186"/>
                  </a:cubicBezTo>
                  <a:cubicBezTo>
                    <a:pt x="30" y="230"/>
                    <a:pt x="30" y="230"/>
                    <a:pt x="30" y="230"/>
                  </a:cubicBezTo>
                  <a:cubicBezTo>
                    <a:pt x="30" y="230"/>
                    <a:pt x="22" y="260"/>
                    <a:pt x="26" y="260"/>
                  </a:cubicBezTo>
                  <a:cubicBezTo>
                    <a:pt x="31" y="260"/>
                    <a:pt x="47" y="270"/>
                    <a:pt x="47" y="270"/>
                  </a:cubicBezTo>
                  <a:cubicBezTo>
                    <a:pt x="85" y="277"/>
                    <a:pt x="85" y="277"/>
                    <a:pt x="85" y="277"/>
                  </a:cubicBezTo>
                  <a:cubicBezTo>
                    <a:pt x="109" y="277"/>
                    <a:pt x="109" y="277"/>
                    <a:pt x="109" y="277"/>
                  </a:cubicBezTo>
                  <a:cubicBezTo>
                    <a:pt x="119" y="294"/>
                    <a:pt x="119" y="294"/>
                    <a:pt x="119" y="294"/>
                  </a:cubicBezTo>
                  <a:cubicBezTo>
                    <a:pt x="135" y="298"/>
                    <a:pt x="135" y="298"/>
                    <a:pt x="135" y="298"/>
                  </a:cubicBezTo>
                  <a:cubicBezTo>
                    <a:pt x="149" y="303"/>
                    <a:pt x="149" y="303"/>
                    <a:pt x="149" y="303"/>
                  </a:cubicBezTo>
                  <a:cubicBezTo>
                    <a:pt x="158" y="297"/>
                    <a:pt x="158" y="297"/>
                    <a:pt x="158" y="297"/>
                  </a:cubicBezTo>
                  <a:cubicBezTo>
                    <a:pt x="190" y="321"/>
                    <a:pt x="190" y="321"/>
                    <a:pt x="190" y="321"/>
                  </a:cubicBezTo>
                  <a:cubicBezTo>
                    <a:pt x="202" y="342"/>
                    <a:pt x="202" y="342"/>
                    <a:pt x="202" y="342"/>
                  </a:cubicBezTo>
                  <a:cubicBezTo>
                    <a:pt x="225" y="402"/>
                    <a:pt x="225" y="402"/>
                    <a:pt x="225" y="402"/>
                  </a:cubicBezTo>
                  <a:cubicBezTo>
                    <a:pt x="226" y="403"/>
                    <a:pt x="226" y="403"/>
                    <a:pt x="226" y="403"/>
                  </a:cubicBezTo>
                  <a:cubicBezTo>
                    <a:pt x="296" y="405"/>
                    <a:pt x="296" y="405"/>
                    <a:pt x="296" y="405"/>
                  </a:cubicBezTo>
                  <a:cubicBezTo>
                    <a:pt x="296" y="362"/>
                    <a:pt x="296" y="362"/>
                    <a:pt x="296" y="362"/>
                  </a:cubicBezTo>
                  <a:cubicBezTo>
                    <a:pt x="300" y="326"/>
                    <a:pt x="300" y="326"/>
                    <a:pt x="300" y="326"/>
                  </a:cubicBezTo>
                  <a:cubicBezTo>
                    <a:pt x="295" y="290"/>
                    <a:pt x="295" y="290"/>
                    <a:pt x="295" y="290"/>
                  </a:cubicBezTo>
                  <a:cubicBezTo>
                    <a:pt x="284" y="275"/>
                    <a:pt x="284" y="275"/>
                    <a:pt x="284" y="275"/>
                  </a:cubicBezTo>
                  <a:cubicBezTo>
                    <a:pt x="283" y="251"/>
                    <a:pt x="283" y="251"/>
                    <a:pt x="283" y="251"/>
                  </a:cubicBezTo>
                  <a:cubicBezTo>
                    <a:pt x="280" y="191"/>
                    <a:pt x="280" y="191"/>
                    <a:pt x="280" y="191"/>
                  </a:cubicBezTo>
                  <a:cubicBezTo>
                    <a:pt x="284" y="165"/>
                    <a:pt x="284" y="165"/>
                    <a:pt x="284" y="165"/>
                  </a:cubicBezTo>
                  <a:cubicBezTo>
                    <a:pt x="275" y="166"/>
                    <a:pt x="275" y="166"/>
                    <a:pt x="275" y="166"/>
                  </a:cubicBezTo>
                  <a:cubicBezTo>
                    <a:pt x="257" y="144"/>
                    <a:pt x="257" y="144"/>
                    <a:pt x="257" y="144"/>
                  </a:cubicBezTo>
                  <a:cubicBezTo>
                    <a:pt x="258" y="131"/>
                    <a:pt x="258" y="131"/>
                    <a:pt x="258" y="131"/>
                  </a:cubicBezTo>
                  <a:cubicBezTo>
                    <a:pt x="245" y="124"/>
                    <a:pt x="245" y="124"/>
                    <a:pt x="245" y="124"/>
                  </a:cubicBezTo>
                  <a:cubicBezTo>
                    <a:pt x="240" y="107"/>
                    <a:pt x="240" y="107"/>
                    <a:pt x="240" y="107"/>
                  </a:cubicBezTo>
                  <a:cubicBezTo>
                    <a:pt x="240" y="91"/>
                    <a:pt x="240" y="91"/>
                    <a:pt x="240" y="91"/>
                  </a:cubicBezTo>
                  <a:cubicBezTo>
                    <a:pt x="250" y="80"/>
                    <a:pt x="250" y="80"/>
                    <a:pt x="250" y="80"/>
                  </a:cubicBezTo>
                  <a:cubicBezTo>
                    <a:pt x="264" y="79"/>
                    <a:pt x="264" y="79"/>
                    <a:pt x="264" y="79"/>
                  </a:cubicBezTo>
                  <a:cubicBezTo>
                    <a:pt x="277" y="61"/>
                    <a:pt x="277" y="61"/>
                    <a:pt x="277" y="61"/>
                  </a:cubicBezTo>
                  <a:cubicBezTo>
                    <a:pt x="269" y="36"/>
                    <a:pt x="269" y="36"/>
                    <a:pt x="269" y="36"/>
                  </a:cubicBezTo>
                  <a:cubicBezTo>
                    <a:pt x="277" y="11"/>
                    <a:pt x="277" y="11"/>
                    <a:pt x="277" y="11"/>
                  </a:cubicBezTo>
                  <a:lnTo>
                    <a:pt x="261" y="0"/>
                  </a:lnTo>
                  <a:close/>
                </a:path>
              </a:pathLst>
            </a:custGeom>
            <a:solidFill>
              <a:srgbClr val="1B657C"/>
            </a:solidFill>
            <a:ln w="3175" cmpd="sng">
              <a:solidFill>
                <a:schemeClr val="bg2">
                  <a:lumMod val="90000"/>
                </a:schemeClr>
              </a:solidFill>
              <a:prstDash val="solid"/>
              <a:round/>
              <a:headEnd/>
              <a:tailEnd/>
            </a:ln>
            <a:effectLst/>
          </p:spPr>
          <p:txBody>
            <a:bodyPr/>
            <a:lstStyle/>
            <a:p>
              <a:pPr defTabSz="986912"/>
              <a:endParaRPr lang="en-US" sz="1943" kern="0">
                <a:solidFill>
                  <a:sysClr val="windowText" lastClr="000000"/>
                </a:solidFill>
              </a:endParaRPr>
            </a:p>
          </p:txBody>
        </p:sp>
        <p:sp>
          <p:nvSpPr>
            <p:cNvPr id="322" name="Freeform 11">
              <a:extLst>
                <a:ext uri="{FF2B5EF4-FFF2-40B4-BE49-F238E27FC236}">
                  <a16:creationId xmlns:a16="http://schemas.microsoft.com/office/drawing/2014/main" id="{D55B107D-3047-8170-3563-77752EE0BC8E}"/>
                </a:ext>
              </a:extLst>
            </p:cNvPr>
            <p:cNvSpPr>
              <a:spLocks/>
            </p:cNvSpPr>
            <p:nvPr/>
          </p:nvSpPr>
          <p:spPr bwMode="auto">
            <a:xfrm>
              <a:off x="3060700" y="1349375"/>
              <a:ext cx="1081088" cy="1241425"/>
            </a:xfrm>
            <a:custGeom>
              <a:avLst/>
              <a:gdLst/>
              <a:ahLst/>
              <a:cxnLst>
                <a:cxn ang="0">
                  <a:pos x="200" y="10"/>
                </a:cxn>
                <a:cxn ang="0">
                  <a:pos x="217" y="33"/>
                </a:cxn>
                <a:cxn ang="0">
                  <a:pos x="220" y="65"/>
                </a:cxn>
                <a:cxn ang="0">
                  <a:pos x="206" y="100"/>
                </a:cxn>
                <a:cxn ang="0">
                  <a:pos x="200" y="140"/>
                </a:cxn>
                <a:cxn ang="0">
                  <a:pos x="183" y="162"/>
                </a:cxn>
                <a:cxn ang="0">
                  <a:pos x="170" y="204"/>
                </a:cxn>
                <a:cxn ang="0">
                  <a:pos x="150" y="212"/>
                </a:cxn>
                <a:cxn ang="0">
                  <a:pos x="115" y="228"/>
                </a:cxn>
                <a:cxn ang="0">
                  <a:pos x="98" y="249"/>
                </a:cxn>
                <a:cxn ang="0">
                  <a:pos x="71" y="237"/>
                </a:cxn>
                <a:cxn ang="0">
                  <a:pos x="0" y="223"/>
                </a:cxn>
                <a:cxn ang="0">
                  <a:pos x="74" y="274"/>
                </a:cxn>
                <a:cxn ang="0">
                  <a:pos x="61" y="373"/>
                </a:cxn>
                <a:cxn ang="0">
                  <a:pos x="35" y="440"/>
                </a:cxn>
                <a:cxn ang="0">
                  <a:pos x="66" y="495"/>
                </a:cxn>
                <a:cxn ang="0">
                  <a:pos x="49" y="544"/>
                </a:cxn>
                <a:cxn ang="0">
                  <a:pos x="216" y="587"/>
                </a:cxn>
                <a:cxn ang="0">
                  <a:pos x="217" y="586"/>
                </a:cxn>
                <a:cxn ang="0">
                  <a:pos x="517" y="593"/>
                </a:cxn>
                <a:cxn ang="0">
                  <a:pos x="482" y="512"/>
                </a:cxn>
                <a:cxn ang="0">
                  <a:pos x="441" y="494"/>
                </a:cxn>
                <a:cxn ang="0">
                  <a:pos x="411" y="485"/>
                </a:cxn>
                <a:cxn ang="0">
                  <a:pos x="377" y="468"/>
                </a:cxn>
                <a:cxn ang="0">
                  <a:pos x="318" y="451"/>
                </a:cxn>
                <a:cxn ang="0">
                  <a:pos x="322" y="377"/>
                </a:cxn>
                <a:cxn ang="0">
                  <a:pos x="301" y="333"/>
                </a:cxn>
                <a:cxn ang="0">
                  <a:pos x="298" y="263"/>
                </a:cxn>
                <a:cxn ang="0">
                  <a:pos x="325" y="268"/>
                </a:cxn>
                <a:cxn ang="0">
                  <a:pos x="364" y="249"/>
                </a:cxn>
                <a:cxn ang="0">
                  <a:pos x="389" y="204"/>
                </a:cxn>
                <a:cxn ang="0">
                  <a:pos x="350" y="162"/>
                </a:cxn>
                <a:cxn ang="0">
                  <a:pos x="349" y="113"/>
                </a:cxn>
                <a:cxn ang="0">
                  <a:pos x="408" y="122"/>
                </a:cxn>
                <a:cxn ang="0">
                  <a:pos x="421" y="69"/>
                </a:cxn>
                <a:cxn ang="0">
                  <a:pos x="375" y="50"/>
                </a:cxn>
                <a:cxn ang="0">
                  <a:pos x="326" y="39"/>
                </a:cxn>
                <a:cxn ang="0">
                  <a:pos x="273" y="25"/>
                </a:cxn>
                <a:cxn ang="0">
                  <a:pos x="207" y="0"/>
                </a:cxn>
              </a:cxnLst>
              <a:rect l="0" t="0" r="r" b="b"/>
              <a:pathLst>
                <a:path w="518" h="594">
                  <a:moveTo>
                    <a:pt x="207" y="0"/>
                  </a:moveTo>
                  <a:cubicBezTo>
                    <a:pt x="200" y="10"/>
                    <a:pt x="200" y="10"/>
                    <a:pt x="200" y="10"/>
                  </a:cubicBezTo>
                  <a:cubicBezTo>
                    <a:pt x="216" y="25"/>
                    <a:pt x="216" y="25"/>
                    <a:pt x="216" y="25"/>
                  </a:cubicBezTo>
                  <a:cubicBezTo>
                    <a:pt x="217" y="33"/>
                    <a:pt x="217" y="33"/>
                    <a:pt x="217" y="33"/>
                  </a:cubicBezTo>
                  <a:cubicBezTo>
                    <a:pt x="226" y="51"/>
                    <a:pt x="226" y="51"/>
                    <a:pt x="226" y="51"/>
                  </a:cubicBezTo>
                  <a:cubicBezTo>
                    <a:pt x="220" y="65"/>
                    <a:pt x="220" y="65"/>
                    <a:pt x="220" y="65"/>
                  </a:cubicBezTo>
                  <a:cubicBezTo>
                    <a:pt x="222" y="94"/>
                    <a:pt x="222" y="94"/>
                    <a:pt x="222" y="94"/>
                  </a:cubicBezTo>
                  <a:cubicBezTo>
                    <a:pt x="206" y="100"/>
                    <a:pt x="206" y="100"/>
                    <a:pt x="206" y="100"/>
                  </a:cubicBezTo>
                  <a:cubicBezTo>
                    <a:pt x="199" y="124"/>
                    <a:pt x="199" y="124"/>
                    <a:pt x="199" y="124"/>
                  </a:cubicBezTo>
                  <a:cubicBezTo>
                    <a:pt x="200" y="140"/>
                    <a:pt x="200" y="140"/>
                    <a:pt x="200" y="140"/>
                  </a:cubicBezTo>
                  <a:cubicBezTo>
                    <a:pt x="194" y="156"/>
                    <a:pt x="194" y="156"/>
                    <a:pt x="194" y="156"/>
                  </a:cubicBezTo>
                  <a:cubicBezTo>
                    <a:pt x="183" y="162"/>
                    <a:pt x="183" y="162"/>
                    <a:pt x="183" y="162"/>
                  </a:cubicBezTo>
                  <a:cubicBezTo>
                    <a:pt x="171" y="154"/>
                    <a:pt x="171" y="154"/>
                    <a:pt x="171" y="154"/>
                  </a:cubicBezTo>
                  <a:cubicBezTo>
                    <a:pt x="170" y="204"/>
                    <a:pt x="170" y="204"/>
                    <a:pt x="170" y="204"/>
                  </a:cubicBezTo>
                  <a:cubicBezTo>
                    <a:pt x="151" y="204"/>
                    <a:pt x="151" y="204"/>
                    <a:pt x="151" y="204"/>
                  </a:cubicBezTo>
                  <a:cubicBezTo>
                    <a:pt x="150" y="212"/>
                    <a:pt x="150" y="212"/>
                    <a:pt x="150" y="212"/>
                  </a:cubicBezTo>
                  <a:cubicBezTo>
                    <a:pt x="132" y="216"/>
                    <a:pt x="132" y="216"/>
                    <a:pt x="132" y="216"/>
                  </a:cubicBezTo>
                  <a:cubicBezTo>
                    <a:pt x="115" y="228"/>
                    <a:pt x="115" y="228"/>
                    <a:pt x="115" y="228"/>
                  </a:cubicBezTo>
                  <a:cubicBezTo>
                    <a:pt x="109" y="244"/>
                    <a:pt x="109" y="244"/>
                    <a:pt x="109" y="244"/>
                  </a:cubicBezTo>
                  <a:cubicBezTo>
                    <a:pt x="98" y="249"/>
                    <a:pt x="98" y="249"/>
                    <a:pt x="98" y="249"/>
                  </a:cubicBezTo>
                  <a:cubicBezTo>
                    <a:pt x="84" y="251"/>
                    <a:pt x="84" y="251"/>
                    <a:pt x="84" y="251"/>
                  </a:cubicBezTo>
                  <a:cubicBezTo>
                    <a:pt x="71" y="237"/>
                    <a:pt x="71" y="237"/>
                    <a:pt x="71" y="237"/>
                  </a:cubicBezTo>
                  <a:cubicBezTo>
                    <a:pt x="72" y="222"/>
                    <a:pt x="72" y="222"/>
                    <a:pt x="72" y="222"/>
                  </a:cubicBezTo>
                  <a:cubicBezTo>
                    <a:pt x="0" y="223"/>
                    <a:pt x="0" y="223"/>
                    <a:pt x="0" y="223"/>
                  </a:cubicBezTo>
                  <a:cubicBezTo>
                    <a:pt x="29" y="276"/>
                    <a:pt x="29" y="276"/>
                    <a:pt x="29" y="276"/>
                  </a:cubicBezTo>
                  <a:cubicBezTo>
                    <a:pt x="74" y="274"/>
                    <a:pt x="74" y="274"/>
                    <a:pt x="74" y="274"/>
                  </a:cubicBezTo>
                  <a:cubicBezTo>
                    <a:pt x="74" y="331"/>
                    <a:pt x="74" y="331"/>
                    <a:pt x="74" y="331"/>
                  </a:cubicBezTo>
                  <a:cubicBezTo>
                    <a:pt x="61" y="373"/>
                    <a:pt x="61" y="373"/>
                    <a:pt x="61" y="373"/>
                  </a:cubicBezTo>
                  <a:cubicBezTo>
                    <a:pt x="39" y="404"/>
                    <a:pt x="39" y="404"/>
                    <a:pt x="39" y="404"/>
                  </a:cubicBezTo>
                  <a:cubicBezTo>
                    <a:pt x="35" y="440"/>
                    <a:pt x="35" y="440"/>
                    <a:pt x="35" y="440"/>
                  </a:cubicBezTo>
                  <a:cubicBezTo>
                    <a:pt x="60" y="470"/>
                    <a:pt x="60" y="470"/>
                    <a:pt x="60" y="470"/>
                  </a:cubicBezTo>
                  <a:cubicBezTo>
                    <a:pt x="66" y="495"/>
                    <a:pt x="66" y="495"/>
                    <a:pt x="66" y="495"/>
                  </a:cubicBezTo>
                  <a:cubicBezTo>
                    <a:pt x="60" y="521"/>
                    <a:pt x="60" y="521"/>
                    <a:pt x="60" y="521"/>
                  </a:cubicBezTo>
                  <a:cubicBezTo>
                    <a:pt x="49" y="544"/>
                    <a:pt x="49" y="544"/>
                    <a:pt x="49" y="544"/>
                  </a:cubicBezTo>
                  <a:cubicBezTo>
                    <a:pt x="74" y="587"/>
                    <a:pt x="74" y="587"/>
                    <a:pt x="74" y="587"/>
                  </a:cubicBezTo>
                  <a:cubicBezTo>
                    <a:pt x="216" y="587"/>
                    <a:pt x="216" y="587"/>
                    <a:pt x="216" y="587"/>
                  </a:cubicBezTo>
                  <a:cubicBezTo>
                    <a:pt x="216" y="587"/>
                    <a:pt x="216" y="587"/>
                    <a:pt x="216" y="587"/>
                  </a:cubicBezTo>
                  <a:cubicBezTo>
                    <a:pt x="217" y="586"/>
                    <a:pt x="217" y="586"/>
                    <a:pt x="217" y="586"/>
                  </a:cubicBezTo>
                  <a:cubicBezTo>
                    <a:pt x="518" y="594"/>
                    <a:pt x="518" y="594"/>
                    <a:pt x="518" y="594"/>
                  </a:cubicBezTo>
                  <a:cubicBezTo>
                    <a:pt x="517" y="593"/>
                    <a:pt x="517" y="593"/>
                    <a:pt x="517" y="593"/>
                  </a:cubicBezTo>
                  <a:cubicBezTo>
                    <a:pt x="494" y="533"/>
                    <a:pt x="494" y="533"/>
                    <a:pt x="494" y="533"/>
                  </a:cubicBezTo>
                  <a:cubicBezTo>
                    <a:pt x="482" y="512"/>
                    <a:pt x="482" y="512"/>
                    <a:pt x="482" y="512"/>
                  </a:cubicBezTo>
                  <a:cubicBezTo>
                    <a:pt x="450" y="488"/>
                    <a:pt x="450" y="488"/>
                    <a:pt x="450" y="488"/>
                  </a:cubicBezTo>
                  <a:cubicBezTo>
                    <a:pt x="441" y="494"/>
                    <a:pt x="441" y="494"/>
                    <a:pt x="441" y="494"/>
                  </a:cubicBezTo>
                  <a:cubicBezTo>
                    <a:pt x="427" y="489"/>
                    <a:pt x="427" y="489"/>
                    <a:pt x="427" y="489"/>
                  </a:cubicBezTo>
                  <a:cubicBezTo>
                    <a:pt x="411" y="485"/>
                    <a:pt x="411" y="485"/>
                    <a:pt x="411" y="485"/>
                  </a:cubicBezTo>
                  <a:cubicBezTo>
                    <a:pt x="401" y="468"/>
                    <a:pt x="401" y="468"/>
                    <a:pt x="401" y="468"/>
                  </a:cubicBezTo>
                  <a:cubicBezTo>
                    <a:pt x="377" y="468"/>
                    <a:pt x="377" y="468"/>
                    <a:pt x="377" y="468"/>
                  </a:cubicBezTo>
                  <a:cubicBezTo>
                    <a:pt x="339" y="461"/>
                    <a:pt x="339" y="461"/>
                    <a:pt x="339" y="461"/>
                  </a:cubicBezTo>
                  <a:cubicBezTo>
                    <a:pt x="339" y="461"/>
                    <a:pt x="323" y="451"/>
                    <a:pt x="318" y="451"/>
                  </a:cubicBezTo>
                  <a:cubicBezTo>
                    <a:pt x="314" y="451"/>
                    <a:pt x="322" y="421"/>
                    <a:pt x="322" y="421"/>
                  </a:cubicBezTo>
                  <a:cubicBezTo>
                    <a:pt x="322" y="377"/>
                    <a:pt x="322" y="377"/>
                    <a:pt x="322" y="377"/>
                  </a:cubicBezTo>
                  <a:cubicBezTo>
                    <a:pt x="317" y="349"/>
                    <a:pt x="317" y="349"/>
                    <a:pt x="317" y="349"/>
                  </a:cubicBezTo>
                  <a:cubicBezTo>
                    <a:pt x="301" y="333"/>
                    <a:pt x="301" y="333"/>
                    <a:pt x="301" y="333"/>
                  </a:cubicBezTo>
                  <a:cubicBezTo>
                    <a:pt x="292" y="290"/>
                    <a:pt x="292" y="290"/>
                    <a:pt x="292" y="290"/>
                  </a:cubicBezTo>
                  <a:cubicBezTo>
                    <a:pt x="298" y="263"/>
                    <a:pt x="298" y="263"/>
                    <a:pt x="298" y="263"/>
                  </a:cubicBezTo>
                  <a:cubicBezTo>
                    <a:pt x="309" y="256"/>
                    <a:pt x="309" y="256"/>
                    <a:pt x="309" y="256"/>
                  </a:cubicBezTo>
                  <a:cubicBezTo>
                    <a:pt x="325" y="268"/>
                    <a:pt x="325" y="268"/>
                    <a:pt x="325" y="268"/>
                  </a:cubicBezTo>
                  <a:cubicBezTo>
                    <a:pt x="348" y="266"/>
                    <a:pt x="348" y="266"/>
                    <a:pt x="348" y="266"/>
                  </a:cubicBezTo>
                  <a:cubicBezTo>
                    <a:pt x="364" y="249"/>
                    <a:pt x="364" y="249"/>
                    <a:pt x="364" y="249"/>
                  </a:cubicBezTo>
                  <a:cubicBezTo>
                    <a:pt x="398" y="233"/>
                    <a:pt x="398" y="233"/>
                    <a:pt x="398" y="233"/>
                  </a:cubicBezTo>
                  <a:cubicBezTo>
                    <a:pt x="389" y="204"/>
                    <a:pt x="389" y="204"/>
                    <a:pt x="389" y="204"/>
                  </a:cubicBezTo>
                  <a:cubicBezTo>
                    <a:pt x="370" y="188"/>
                    <a:pt x="370" y="188"/>
                    <a:pt x="370" y="188"/>
                  </a:cubicBezTo>
                  <a:cubicBezTo>
                    <a:pt x="350" y="162"/>
                    <a:pt x="350" y="162"/>
                    <a:pt x="350" y="162"/>
                  </a:cubicBezTo>
                  <a:cubicBezTo>
                    <a:pt x="346" y="133"/>
                    <a:pt x="346" y="133"/>
                    <a:pt x="346" y="133"/>
                  </a:cubicBezTo>
                  <a:cubicBezTo>
                    <a:pt x="349" y="113"/>
                    <a:pt x="349" y="113"/>
                    <a:pt x="349" y="113"/>
                  </a:cubicBezTo>
                  <a:cubicBezTo>
                    <a:pt x="379" y="105"/>
                    <a:pt x="379" y="105"/>
                    <a:pt x="379" y="105"/>
                  </a:cubicBezTo>
                  <a:cubicBezTo>
                    <a:pt x="408" y="122"/>
                    <a:pt x="408" y="122"/>
                    <a:pt x="408" y="122"/>
                  </a:cubicBezTo>
                  <a:cubicBezTo>
                    <a:pt x="419" y="101"/>
                    <a:pt x="419" y="101"/>
                    <a:pt x="419" y="101"/>
                  </a:cubicBezTo>
                  <a:cubicBezTo>
                    <a:pt x="421" y="69"/>
                    <a:pt x="421" y="69"/>
                    <a:pt x="421" y="69"/>
                  </a:cubicBezTo>
                  <a:cubicBezTo>
                    <a:pt x="394" y="61"/>
                    <a:pt x="394" y="61"/>
                    <a:pt x="394" y="61"/>
                  </a:cubicBezTo>
                  <a:cubicBezTo>
                    <a:pt x="375" y="50"/>
                    <a:pt x="375" y="50"/>
                    <a:pt x="375" y="50"/>
                  </a:cubicBezTo>
                  <a:cubicBezTo>
                    <a:pt x="344" y="50"/>
                    <a:pt x="344" y="50"/>
                    <a:pt x="344" y="50"/>
                  </a:cubicBezTo>
                  <a:cubicBezTo>
                    <a:pt x="326" y="39"/>
                    <a:pt x="326" y="39"/>
                    <a:pt x="326" y="39"/>
                  </a:cubicBezTo>
                  <a:cubicBezTo>
                    <a:pt x="288" y="12"/>
                    <a:pt x="288" y="12"/>
                    <a:pt x="288" y="12"/>
                  </a:cubicBezTo>
                  <a:cubicBezTo>
                    <a:pt x="273" y="25"/>
                    <a:pt x="273" y="25"/>
                    <a:pt x="273" y="25"/>
                  </a:cubicBezTo>
                  <a:cubicBezTo>
                    <a:pt x="242" y="35"/>
                    <a:pt x="242" y="35"/>
                    <a:pt x="242" y="35"/>
                  </a:cubicBezTo>
                  <a:lnTo>
                    <a:pt x="207"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323" name="Freeform 12">
              <a:extLst>
                <a:ext uri="{FF2B5EF4-FFF2-40B4-BE49-F238E27FC236}">
                  <a16:creationId xmlns:a16="http://schemas.microsoft.com/office/drawing/2014/main" id="{6D806112-042E-BFF4-C9C4-6CD459AD8AA5}"/>
                </a:ext>
              </a:extLst>
            </p:cNvPr>
            <p:cNvSpPr>
              <a:spLocks/>
            </p:cNvSpPr>
            <p:nvPr/>
          </p:nvSpPr>
          <p:spPr bwMode="auto">
            <a:xfrm>
              <a:off x="3783013" y="1093788"/>
              <a:ext cx="661988" cy="757237"/>
            </a:xfrm>
            <a:custGeom>
              <a:avLst/>
              <a:gdLst/>
              <a:ahLst/>
              <a:cxnLst>
                <a:cxn ang="0">
                  <a:pos x="285" y="8"/>
                </a:cxn>
                <a:cxn ang="0">
                  <a:pos x="268" y="17"/>
                </a:cxn>
                <a:cxn ang="0">
                  <a:pos x="240" y="23"/>
                </a:cxn>
                <a:cxn ang="0">
                  <a:pos x="247" y="36"/>
                </a:cxn>
                <a:cxn ang="0">
                  <a:pos x="229" y="37"/>
                </a:cxn>
                <a:cxn ang="0">
                  <a:pos x="198" y="41"/>
                </a:cxn>
                <a:cxn ang="0">
                  <a:pos x="143" y="44"/>
                </a:cxn>
                <a:cxn ang="0">
                  <a:pos x="108" y="24"/>
                </a:cxn>
                <a:cxn ang="0">
                  <a:pos x="76" y="30"/>
                </a:cxn>
                <a:cxn ang="0">
                  <a:pos x="46" y="44"/>
                </a:cxn>
                <a:cxn ang="0">
                  <a:pos x="74" y="53"/>
                </a:cxn>
                <a:cxn ang="0">
                  <a:pos x="93" y="101"/>
                </a:cxn>
                <a:cxn ang="0">
                  <a:pos x="71" y="153"/>
                </a:cxn>
                <a:cxn ang="0">
                  <a:pos x="59" y="172"/>
                </a:cxn>
                <a:cxn ang="0">
                  <a:pos x="75" y="192"/>
                </a:cxn>
                <a:cxn ang="0">
                  <a:pos x="62" y="245"/>
                </a:cxn>
                <a:cxn ang="0">
                  <a:pos x="3" y="236"/>
                </a:cxn>
                <a:cxn ang="0">
                  <a:pos x="4" y="285"/>
                </a:cxn>
                <a:cxn ang="0">
                  <a:pos x="43" y="327"/>
                </a:cxn>
                <a:cxn ang="0">
                  <a:pos x="63" y="360"/>
                </a:cxn>
                <a:cxn ang="0">
                  <a:pos x="126" y="358"/>
                </a:cxn>
                <a:cxn ang="0">
                  <a:pos x="146" y="347"/>
                </a:cxn>
                <a:cxn ang="0">
                  <a:pos x="169" y="329"/>
                </a:cxn>
                <a:cxn ang="0">
                  <a:pos x="207" y="314"/>
                </a:cxn>
                <a:cxn ang="0">
                  <a:pos x="241" y="301"/>
                </a:cxn>
                <a:cxn ang="0">
                  <a:pos x="273" y="284"/>
                </a:cxn>
                <a:cxn ang="0">
                  <a:pos x="269" y="239"/>
                </a:cxn>
                <a:cxn ang="0">
                  <a:pos x="276" y="205"/>
                </a:cxn>
                <a:cxn ang="0">
                  <a:pos x="279" y="174"/>
                </a:cxn>
                <a:cxn ang="0">
                  <a:pos x="286" y="118"/>
                </a:cxn>
                <a:cxn ang="0">
                  <a:pos x="297" y="97"/>
                </a:cxn>
                <a:cxn ang="0">
                  <a:pos x="317" y="59"/>
                </a:cxn>
                <a:cxn ang="0">
                  <a:pos x="315" y="22"/>
                </a:cxn>
                <a:cxn ang="0">
                  <a:pos x="298" y="20"/>
                </a:cxn>
                <a:cxn ang="0">
                  <a:pos x="296" y="0"/>
                </a:cxn>
              </a:cxnLst>
              <a:rect l="0" t="0" r="r" b="b"/>
              <a:pathLst>
                <a:path w="317" h="363">
                  <a:moveTo>
                    <a:pt x="296" y="0"/>
                  </a:moveTo>
                  <a:cubicBezTo>
                    <a:pt x="285" y="8"/>
                    <a:pt x="285" y="8"/>
                    <a:pt x="285" y="8"/>
                  </a:cubicBezTo>
                  <a:cubicBezTo>
                    <a:pt x="264" y="9"/>
                    <a:pt x="264" y="9"/>
                    <a:pt x="264" y="9"/>
                  </a:cubicBezTo>
                  <a:cubicBezTo>
                    <a:pt x="268" y="17"/>
                    <a:pt x="268" y="17"/>
                    <a:pt x="268" y="17"/>
                  </a:cubicBezTo>
                  <a:cubicBezTo>
                    <a:pt x="246" y="12"/>
                    <a:pt x="246" y="12"/>
                    <a:pt x="246" y="12"/>
                  </a:cubicBezTo>
                  <a:cubicBezTo>
                    <a:pt x="240" y="23"/>
                    <a:pt x="240" y="23"/>
                    <a:pt x="240" y="23"/>
                  </a:cubicBezTo>
                  <a:cubicBezTo>
                    <a:pt x="252" y="31"/>
                    <a:pt x="252" y="31"/>
                    <a:pt x="252" y="31"/>
                  </a:cubicBezTo>
                  <a:cubicBezTo>
                    <a:pt x="247" y="36"/>
                    <a:pt x="247" y="36"/>
                    <a:pt x="247" y="36"/>
                  </a:cubicBezTo>
                  <a:cubicBezTo>
                    <a:pt x="235" y="34"/>
                    <a:pt x="235" y="34"/>
                    <a:pt x="235" y="34"/>
                  </a:cubicBezTo>
                  <a:cubicBezTo>
                    <a:pt x="229" y="37"/>
                    <a:pt x="229" y="37"/>
                    <a:pt x="229" y="37"/>
                  </a:cubicBezTo>
                  <a:cubicBezTo>
                    <a:pt x="209" y="35"/>
                    <a:pt x="209" y="35"/>
                    <a:pt x="209" y="35"/>
                  </a:cubicBezTo>
                  <a:cubicBezTo>
                    <a:pt x="198" y="41"/>
                    <a:pt x="198" y="41"/>
                    <a:pt x="198" y="41"/>
                  </a:cubicBezTo>
                  <a:cubicBezTo>
                    <a:pt x="180" y="36"/>
                    <a:pt x="180" y="36"/>
                    <a:pt x="180" y="36"/>
                  </a:cubicBezTo>
                  <a:cubicBezTo>
                    <a:pt x="143" y="44"/>
                    <a:pt x="143" y="44"/>
                    <a:pt x="143" y="44"/>
                  </a:cubicBezTo>
                  <a:cubicBezTo>
                    <a:pt x="121" y="25"/>
                    <a:pt x="121" y="25"/>
                    <a:pt x="121" y="25"/>
                  </a:cubicBezTo>
                  <a:cubicBezTo>
                    <a:pt x="108" y="24"/>
                    <a:pt x="108" y="24"/>
                    <a:pt x="108" y="24"/>
                  </a:cubicBezTo>
                  <a:cubicBezTo>
                    <a:pt x="93" y="29"/>
                    <a:pt x="93" y="29"/>
                    <a:pt x="93" y="29"/>
                  </a:cubicBezTo>
                  <a:cubicBezTo>
                    <a:pt x="76" y="30"/>
                    <a:pt x="76" y="30"/>
                    <a:pt x="76" y="30"/>
                  </a:cubicBezTo>
                  <a:cubicBezTo>
                    <a:pt x="65" y="39"/>
                    <a:pt x="65" y="39"/>
                    <a:pt x="65" y="39"/>
                  </a:cubicBezTo>
                  <a:cubicBezTo>
                    <a:pt x="46" y="44"/>
                    <a:pt x="46" y="44"/>
                    <a:pt x="46" y="44"/>
                  </a:cubicBezTo>
                  <a:cubicBezTo>
                    <a:pt x="51" y="56"/>
                    <a:pt x="51" y="56"/>
                    <a:pt x="51" y="56"/>
                  </a:cubicBezTo>
                  <a:cubicBezTo>
                    <a:pt x="74" y="53"/>
                    <a:pt x="74" y="53"/>
                    <a:pt x="74" y="53"/>
                  </a:cubicBezTo>
                  <a:cubicBezTo>
                    <a:pt x="82" y="75"/>
                    <a:pt x="82" y="75"/>
                    <a:pt x="82" y="75"/>
                  </a:cubicBezTo>
                  <a:cubicBezTo>
                    <a:pt x="93" y="101"/>
                    <a:pt x="93" y="101"/>
                    <a:pt x="93" y="101"/>
                  </a:cubicBezTo>
                  <a:cubicBezTo>
                    <a:pt x="91" y="141"/>
                    <a:pt x="91" y="141"/>
                    <a:pt x="91" y="141"/>
                  </a:cubicBezTo>
                  <a:cubicBezTo>
                    <a:pt x="71" y="153"/>
                    <a:pt x="71" y="153"/>
                    <a:pt x="71" y="153"/>
                  </a:cubicBezTo>
                  <a:cubicBezTo>
                    <a:pt x="70" y="168"/>
                    <a:pt x="70" y="168"/>
                    <a:pt x="70" y="168"/>
                  </a:cubicBezTo>
                  <a:cubicBezTo>
                    <a:pt x="59" y="172"/>
                    <a:pt x="59" y="172"/>
                    <a:pt x="59" y="172"/>
                  </a:cubicBezTo>
                  <a:cubicBezTo>
                    <a:pt x="49" y="184"/>
                    <a:pt x="49" y="184"/>
                    <a:pt x="49" y="184"/>
                  </a:cubicBezTo>
                  <a:cubicBezTo>
                    <a:pt x="75" y="192"/>
                    <a:pt x="75" y="192"/>
                    <a:pt x="75" y="192"/>
                  </a:cubicBezTo>
                  <a:cubicBezTo>
                    <a:pt x="73" y="224"/>
                    <a:pt x="73" y="224"/>
                    <a:pt x="73" y="224"/>
                  </a:cubicBezTo>
                  <a:cubicBezTo>
                    <a:pt x="62" y="245"/>
                    <a:pt x="62" y="245"/>
                    <a:pt x="62" y="245"/>
                  </a:cubicBezTo>
                  <a:cubicBezTo>
                    <a:pt x="33" y="228"/>
                    <a:pt x="33" y="228"/>
                    <a:pt x="33" y="228"/>
                  </a:cubicBezTo>
                  <a:cubicBezTo>
                    <a:pt x="3" y="236"/>
                    <a:pt x="3" y="236"/>
                    <a:pt x="3" y="236"/>
                  </a:cubicBezTo>
                  <a:cubicBezTo>
                    <a:pt x="0" y="256"/>
                    <a:pt x="0" y="256"/>
                    <a:pt x="0" y="256"/>
                  </a:cubicBezTo>
                  <a:cubicBezTo>
                    <a:pt x="4" y="285"/>
                    <a:pt x="4" y="285"/>
                    <a:pt x="4" y="285"/>
                  </a:cubicBezTo>
                  <a:cubicBezTo>
                    <a:pt x="24" y="311"/>
                    <a:pt x="24" y="311"/>
                    <a:pt x="24" y="311"/>
                  </a:cubicBezTo>
                  <a:cubicBezTo>
                    <a:pt x="43" y="327"/>
                    <a:pt x="43" y="327"/>
                    <a:pt x="43" y="327"/>
                  </a:cubicBezTo>
                  <a:cubicBezTo>
                    <a:pt x="50" y="350"/>
                    <a:pt x="50" y="350"/>
                    <a:pt x="50" y="350"/>
                  </a:cubicBezTo>
                  <a:cubicBezTo>
                    <a:pt x="56" y="355"/>
                    <a:pt x="63" y="360"/>
                    <a:pt x="63" y="360"/>
                  </a:cubicBezTo>
                  <a:cubicBezTo>
                    <a:pt x="107" y="363"/>
                    <a:pt x="107" y="363"/>
                    <a:pt x="107" y="363"/>
                  </a:cubicBezTo>
                  <a:cubicBezTo>
                    <a:pt x="126" y="358"/>
                    <a:pt x="126" y="358"/>
                    <a:pt x="126" y="358"/>
                  </a:cubicBezTo>
                  <a:cubicBezTo>
                    <a:pt x="131" y="334"/>
                    <a:pt x="131" y="334"/>
                    <a:pt x="131" y="334"/>
                  </a:cubicBezTo>
                  <a:cubicBezTo>
                    <a:pt x="146" y="347"/>
                    <a:pt x="146" y="347"/>
                    <a:pt x="146" y="347"/>
                  </a:cubicBezTo>
                  <a:cubicBezTo>
                    <a:pt x="163" y="341"/>
                    <a:pt x="163" y="341"/>
                    <a:pt x="163" y="341"/>
                  </a:cubicBezTo>
                  <a:cubicBezTo>
                    <a:pt x="169" y="329"/>
                    <a:pt x="169" y="329"/>
                    <a:pt x="169" y="329"/>
                  </a:cubicBezTo>
                  <a:cubicBezTo>
                    <a:pt x="199" y="324"/>
                    <a:pt x="199" y="324"/>
                    <a:pt x="199" y="324"/>
                  </a:cubicBezTo>
                  <a:cubicBezTo>
                    <a:pt x="207" y="314"/>
                    <a:pt x="207" y="314"/>
                    <a:pt x="207" y="314"/>
                  </a:cubicBezTo>
                  <a:cubicBezTo>
                    <a:pt x="221" y="324"/>
                    <a:pt x="221" y="324"/>
                    <a:pt x="221" y="324"/>
                  </a:cubicBezTo>
                  <a:cubicBezTo>
                    <a:pt x="241" y="301"/>
                    <a:pt x="241" y="301"/>
                    <a:pt x="241" y="301"/>
                  </a:cubicBezTo>
                  <a:cubicBezTo>
                    <a:pt x="257" y="294"/>
                    <a:pt x="257" y="294"/>
                    <a:pt x="257" y="294"/>
                  </a:cubicBezTo>
                  <a:cubicBezTo>
                    <a:pt x="273" y="284"/>
                    <a:pt x="273" y="284"/>
                    <a:pt x="273" y="284"/>
                  </a:cubicBezTo>
                  <a:cubicBezTo>
                    <a:pt x="271" y="261"/>
                    <a:pt x="271" y="261"/>
                    <a:pt x="271" y="261"/>
                  </a:cubicBezTo>
                  <a:cubicBezTo>
                    <a:pt x="269" y="239"/>
                    <a:pt x="269" y="239"/>
                    <a:pt x="269" y="239"/>
                  </a:cubicBezTo>
                  <a:cubicBezTo>
                    <a:pt x="274" y="224"/>
                    <a:pt x="274" y="224"/>
                    <a:pt x="274" y="224"/>
                  </a:cubicBezTo>
                  <a:cubicBezTo>
                    <a:pt x="276" y="205"/>
                    <a:pt x="276" y="205"/>
                    <a:pt x="276" y="205"/>
                  </a:cubicBezTo>
                  <a:cubicBezTo>
                    <a:pt x="280" y="188"/>
                    <a:pt x="280" y="188"/>
                    <a:pt x="280" y="188"/>
                  </a:cubicBezTo>
                  <a:cubicBezTo>
                    <a:pt x="279" y="174"/>
                    <a:pt x="279" y="174"/>
                    <a:pt x="279" y="174"/>
                  </a:cubicBezTo>
                  <a:cubicBezTo>
                    <a:pt x="286" y="142"/>
                    <a:pt x="286" y="142"/>
                    <a:pt x="286" y="142"/>
                  </a:cubicBezTo>
                  <a:cubicBezTo>
                    <a:pt x="286" y="118"/>
                    <a:pt x="286" y="118"/>
                    <a:pt x="286" y="118"/>
                  </a:cubicBezTo>
                  <a:cubicBezTo>
                    <a:pt x="286" y="106"/>
                    <a:pt x="286" y="106"/>
                    <a:pt x="286" y="106"/>
                  </a:cubicBezTo>
                  <a:cubicBezTo>
                    <a:pt x="297" y="97"/>
                    <a:pt x="297" y="97"/>
                    <a:pt x="297" y="97"/>
                  </a:cubicBezTo>
                  <a:cubicBezTo>
                    <a:pt x="303" y="77"/>
                    <a:pt x="303" y="77"/>
                    <a:pt x="303" y="77"/>
                  </a:cubicBezTo>
                  <a:cubicBezTo>
                    <a:pt x="317" y="59"/>
                    <a:pt x="317" y="59"/>
                    <a:pt x="317" y="59"/>
                  </a:cubicBezTo>
                  <a:cubicBezTo>
                    <a:pt x="317" y="46"/>
                    <a:pt x="317" y="46"/>
                    <a:pt x="317" y="46"/>
                  </a:cubicBezTo>
                  <a:cubicBezTo>
                    <a:pt x="315" y="22"/>
                    <a:pt x="315" y="22"/>
                    <a:pt x="315" y="22"/>
                  </a:cubicBezTo>
                  <a:cubicBezTo>
                    <a:pt x="313" y="20"/>
                    <a:pt x="313" y="20"/>
                    <a:pt x="313" y="20"/>
                  </a:cubicBezTo>
                  <a:cubicBezTo>
                    <a:pt x="298" y="20"/>
                    <a:pt x="298" y="20"/>
                    <a:pt x="298" y="20"/>
                  </a:cubicBezTo>
                  <a:cubicBezTo>
                    <a:pt x="304" y="4"/>
                    <a:pt x="304" y="4"/>
                    <a:pt x="304" y="4"/>
                  </a:cubicBezTo>
                  <a:lnTo>
                    <a:pt x="296" y="0"/>
                  </a:lnTo>
                  <a:close/>
                </a:path>
              </a:pathLst>
            </a:custGeom>
            <a:solidFill>
              <a:srgbClr val="F2F2F2"/>
            </a:solidFill>
            <a:ln w="3175" cmpd="sng">
              <a:solidFill>
                <a:schemeClr val="bg2">
                  <a:lumMod val="90000"/>
                </a:schemeClr>
              </a:solidFill>
              <a:prstDash val="solid"/>
              <a:round/>
              <a:headEnd/>
              <a:tailEnd/>
            </a:ln>
            <a:effectLst/>
          </p:spPr>
          <p:txBody>
            <a:bodyPr/>
            <a:lstStyle/>
            <a:p>
              <a:pPr defTabSz="986912"/>
              <a:endParaRPr lang="en-US" sz="1943" kern="0" dirty="0">
                <a:solidFill>
                  <a:sysClr val="windowText" lastClr="000000"/>
                </a:solidFill>
              </a:endParaRPr>
            </a:p>
          </p:txBody>
        </p:sp>
        <p:sp>
          <p:nvSpPr>
            <p:cNvPr id="324" name="Freeform 13">
              <a:extLst>
                <a:ext uri="{FF2B5EF4-FFF2-40B4-BE49-F238E27FC236}">
                  <a16:creationId xmlns:a16="http://schemas.microsoft.com/office/drawing/2014/main" id="{5BA15516-1E60-EDCC-8DDE-E4B8CCA61D8C}"/>
                </a:ext>
              </a:extLst>
            </p:cNvPr>
            <p:cNvSpPr>
              <a:spLocks/>
            </p:cNvSpPr>
            <p:nvPr/>
          </p:nvSpPr>
          <p:spPr bwMode="auto">
            <a:xfrm>
              <a:off x="3797300" y="414338"/>
              <a:ext cx="973138" cy="771525"/>
            </a:xfrm>
            <a:custGeom>
              <a:avLst/>
              <a:gdLst/>
              <a:ahLst/>
              <a:cxnLst>
                <a:cxn ang="0">
                  <a:pos x="368" y="1"/>
                </a:cxn>
                <a:cxn ang="0">
                  <a:pos x="346" y="23"/>
                </a:cxn>
                <a:cxn ang="0">
                  <a:pos x="341" y="61"/>
                </a:cxn>
                <a:cxn ang="0">
                  <a:pos x="320" y="67"/>
                </a:cxn>
                <a:cxn ang="0">
                  <a:pos x="319" y="100"/>
                </a:cxn>
                <a:cxn ang="0">
                  <a:pos x="317" y="143"/>
                </a:cxn>
                <a:cxn ang="0">
                  <a:pos x="294" y="165"/>
                </a:cxn>
                <a:cxn ang="0">
                  <a:pos x="270" y="176"/>
                </a:cxn>
                <a:cxn ang="0">
                  <a:pos x="249" y="176"/>
                </a:cxn>
                <a:cxn ang="0">
                  <a:pos x="255" y="144"/>
                </a:cxn>
                <a:cxn ang="0">
                  <a:pos x="234" y="149"/>
                </a:cxn>
                <a:cxn ang="0">
                  <a:pos x="189" y="159"/>
                </a:cxn>
                <a:cxn ang="0">
                  <a:pos x="152" y="160"/>
                </a:cxn>
                <a:cxn ang="0">
                  <a:pos x="112" y="154"/>
                </a:cxn>
                <a:cxn ang="0">
                  <a:pos x="106" y="216"/>
                </a:cxn>
                <a:cxn ang="0">
                  <a:pos x="66" y="227"/>
                </a:cxn>
                <a:cxn ang="0">
                  <a:pos x="48" y="223"/>
                </a:cxn>
                <a:cxn ang="0">
                  <a:pos x="20" y="229"/>
                </a:cxn>
                <a:cxn ang="0">
                  <a:pos x="25" y="260"/>
                </a:cxn>
                <a:cxn ang="0">
                  <a:pos x="0" y="255"/>
                </a:cxn>
                <a:cxn ang="0">
                  <a:pos x="33" y="290"/>
                </a:cxn>
                <a:cxn ang="0">
                  <a:pos x="58" y="332"/>
                </a:cxn>
                <a:cxn ang="0">
                  <a:pos x="66" y="357"/>
                </a:cxn>
                <a:cxn ang="0">
                  <a:pos x="86" y="354"/>
                </a:cxn>
                <a:cxn ang="0">
                  <a:pos x="114" y="350"/>
                </a:cxn>
                <a:cxn ang="0">
                  <a:pos x="173" y="361"/>
                </a:cxn>
                <a:cxn ang="0">
                  <a:pos x="202" y="360"/>
                </a:cxn>
                <a:cxn ang="0">
                  <a:pos x="228" y="359"/>
                </a:cxn>
                <a:cxn ang="0">
                  <a:pos x="245" y="356"/>
                </a:cxn>
                <a:cxn ang="0">
                  <a:pos x="239" y="337"/>
                </a:cxn>
                <a:cxn ang="0">
                  <a:pos x="257" y="334"/>
                </a:cxn>
                <a:cxn ang="0">
                  <a:pos x="289" y="325"/>
                </a:cxn>
                <a:cxn ang="0">
                  <a:pos x="291" y="345"/>
                </a:cxn>
                <a:cxn ang="0">
                  <a:pos x="308" y="347"/>
                </a:cxn>
                <a:cxn ang="0">
                  <a:pos x="330" y="337"/>
                </a:cxn>
                <a:cxn ang="0">
                  <a:pos x="351" y="304"/>
                </a:cxn>
                <a:cxn ang="0">
                  <a:pos x="370" y="300"/>
                </a:cxn>
                <a:cxn ang="0">
                  <a:pos x="360" y="293"/>
                </a:cxn>
                <a:cxn ang="0">
                  <a:pos x="370" y="275"/>
                </a:cxn>
                <a:cxn ang="0">
                  <a:pos x="384" y="254"/>
                </a:cxn>
                <a:cxn ang="0">
                  <a:pos x="427" y="212"/>
                </a:cxn>
                <a:cxn ang="0">
                  <a:pos x="446" y="202"/>
                </a:cxn>
                <a:cxn ang="0">
                  <a:pos x="466" y="183"/>
                </a:cxn>
                <a:cxn ang="0">
                  <a:pos x="458" y="170"/>
                </a:cxn>
                <a:cxn ang="0">
                  <a:pos x="429" y="154"/>
                </a:cxn>
                <a:cxn ang="0">
                  <a:pos x="413" y="157"/>
                </a:cxn>
                <a:cxn ang="0">
                  <a:pos x="410" y="126"/>
                </a:cxn>
                <a:cxn ang="0">
                  <a:pos x="406" y="84"/>
                </a:cxn>
                <a:cxn ang="0">
                  <a:pos x="421" y="45"/>
                </a:cxn>
                <a:cxn ang="0">
                  <a:pos x="416" y="26"/>
                </a:cxn>
                <a:cxn ang="0">
                  <a:pos x="400" y="7"/>
                </a:cxn>
                <a:cxn ang="0">
                  <a:pos x="382" y="0"/>
                </a:cxn>
              </a:cxnLst>
              <a:rect l="0" t="0" r="r" b="b"/>
              <a:pathLst>
                <a:path w="466" h="369">
                  <a:moveTo>
                    <a:pt x="382" y="0"/>
                  </a:moveTo>
                  <a:cubicBezTo>
                    <a:pt x="368" y="1"/>
                    <a:pt x="368" y="1"/>
                    <a:pt x="368" y="1"/>
                  </a:cubicBezTo>
                  <a:cubicBezTo>
                    <a:pt x="349" y="7"/>
                    <a:pt x="349" y="7"/>
                    <a:pt x="349" y="7"/>
                  </a:cubicBezTo>
                  <a:cubicBezTo>
                    <a:pt x="346" y="23"/>
                    <a:pt x="346" y="23"/>
                    <a:pt x="346" y="23"/>
                  </a:cubicBezTo>
                  <a:cubicBezTo>
                    <a:pt x="341" y="45"/>
                    <a:pt x="341" y="45"/>
                    <a:pt x="341" y="45"/>
                  </a:cubicBezTo>
                  <a:cubicBezTo>
                    <a:pt x="341" y="61"/>
                    <a:pt x="341" y="61"/>
                    <a:pt x="341" y="61"/>
                  </a:cubicBezTo>
                  <a:cubicBezTo>
                    <a:pt x="338" y="66"/>
                    <a:pt x="338" y="66"/>
                    <a:pt x="338" y="66"/>
                  </a:cubicBezTo>
                  <a:cubicBezTo>
                    <a:pt x="320" y="67"/>
                    <a:pt x="320" y="67"/>
                    <a:pt x="320" y="67"/>
                  </a:cubicBezTo>
                  <a:cubicBezTo>
                    <a:pt x="313" y="76"/>
                    <a:pt x="313" y="76"/>
                    <a:pt x="313" y="76"/>
                  </a:cubicBezTo>
                  <a:cubicBezTo>
                    <a:pt x="319" y="100"/>
                    <a:pt x="319" y="100"/>
                    <a:pt x="319" y="100"/>
                  </a:cubicBezTo>
                  <a:cubicBezTo>
                    <a:pt x="317" y="136"/>
                    <a:pt x="317" y="136"/>
                    <a:pt x="317" y="136"/>
                  </a:cubicBezTo>
                  <a:cubicBezTo>
                    <a:pt x="317" y="143"/>
                    <a:pt x="317" y="143"/>
                    <a:pt x="317" y="143"/>
                  </a:cubicBezTo>
                  <a:cubicBezTo>
                    <a:pt x="318" y="155"/>
                    <a:pt x="318" y="155"/>
                    <a:pt x="318" y="155"/>
                  </a:cubicBezTo>
                  <a:cubicBezTo>
                    <a:pt x="294" y="165"/>
                    <a:pt x="294" y="165"/>
                    <a:pt x="294" y="165"/>
                  </a:cubicBezTo>
                  <a:cubicBezTo>
                    <a:pt x="284" y="184"/>
                    <a:pt x="284" y="184"/>
                    <a:pt x="284" y="184"/>
                  </a:cubicBezTo>
                  <a:cubicBezTo>
                    <a:pt x="270" y="176"/>
                    <a:pt x="270" y="176"/>
                    <a:pt x="270" y="176"/>
                  </a:cubicBezTo>
                  <a:cubicBezTo>
                    <a:pt x="262" y="178"/>
                    <a:pt x="262" y="178"/>
                    <a:pt x="262" y="178"/>
                  </a:cubicBezTo>
                  <a:cubicBezTo>
                    <a:pt x="249" y="176"/>
                    <a:pt x="249" y="176"/>
                    <a:pt x="249" y="176"/>
                  </a:cubicBezTo>
                  <a:cubicBezTo>
                    <a:pt x="244" y="164"/>
                    <a:pt x="244" y="164"/>
                    <a:pt x="244" y="164"/>
                  </a:cubicBezTo>
                  <a:cubicBezTo>
                    <a:pt x="255" y="144"/>
                    <a:pt x="255" y="144"/>
                    <a:pt x="255" y="144"/>
                  </a:cubicBezTo>
                  <a:cubicBezTo>
                    <a:pt x="249" y="134"/>
                    <a:pt x="249" y="134"/>
                    <a:pt x="249" y="134"/>
                  </a:cubicBezTo>
                  <a:cubicBezTo>
                    <a:pt x="234" y="149"/>
                    <a:pt x="234" y="149"/>
                    <a:pt x="234" y="149"/>
                  </a:cubicBezTo>
                  <a:cubicBezTo>
                    <a:pt x="218" y="143"/>
                    <a:pt x="218" y="143"/>
                    <a:pt x="218" y="143"/>
                  </a:cubicBezTo>
                  <a:cubicBezTo>
                    <a:pt x="189" y="159"/>
                    <a:pt x="189" y="159"/>
                    <a:pt x="189" y="159"/>
                  </a:cubicBezTo>
                  <a:cubicBezTo>
                    <a:pt x="157" y="155"/>
                    <a:pt x="157" y="155"/>
                    <a:pt x="157" y="155"/>
                  </a:cubicBezTo>
                  <a:cubicBezTo>
                    <a:pt x="152" y="160"/>
                    <a:pt x="152" y="160"/>
                    <a:pt x="152" y="160"/>
                  </a:cubicBezTo>
                  <a:cubicBezTo>
                    <a:pt x="125" y="157"/>
                    <a:pt x="125" y="157"/>
                    <a:pt x="125" y="157"/>
                  </a:cubicBezTo>
                  <a:cubicBezTo>
                    <a:pt x="112" y="154"/>
                    <a:pt x="112" y="154"/>
                    <a:pt x="112" y="154"/>
                  </a:cubicBezTo>
                  <a:cubicBezTo>
                    <a:pt x="103" y="190"/>
                    <a:pt x="103" y="190"/>
                    <a:pt x="103" y="190"/>
                  </a:cubicBezTo>
                  <a:cubicBezTo>
                    <a:pt x="106" y="216"/>
                    <a:pt x="106" y="216"/>
                    <a:pt x="106" y="216"/>
                  </a:cubicBezTo>
                  <a:cubicBezTo>
                    <a:pt x="96" y="226"/>
                    <a:pt x="96" y="226"/>
                    <a:pt x="96" y="226"/>
                  </a:cubicBezTo>
                  <a:cubicBezTo>
                    <a:pt x="66" y="227"/>
                    <a:pt x="66" y="227"/>
                    <a:pt x="66" y="227"/>
                  </a:cubicBezTo>
                  <a:cubicBezTo>
                    <a:pt x="59" y="234"/>
                    <a:pt x="59" y="234"/>
                    <a:pt x="59" y="234"/>
                  </a:cubicBezTo>
                  <a:cubicBezTo>
                    <a:pt x="48" y="223"/>
                    <a:pt x="48" y="223"/>
                    <a:pt x="48" y="223"/>
                  </a:cubicBezTo>
                  <a:cubicBezTo>
                    <a:pt x="25" y="225"/>
                    <a:pt x="25" y="225"/>
                    <a:pt x="25" y="225"/>
                  </a:cubicBezTo>
                  <a:cubicBezTo>
                    <a:pt x="20" y="229"/>
                    <a:pt x="20" y="229"/>
                    <a:pt x="20" y="229"/>
                  </a:cubicBezTo>
                  <a:cubicBezTo>
                    <a:pt x="33" y="255"/>
                    <a:pt x="33" y="255"/>
                    <a:pt x="33" y="255"/>
                  </a:cubicBezTo>
                  <a:cubicBezTo>
                    <a:pt x="25" y="260"/>
                    <a:pt x="25" y="260"/>
                    <a:pt x="25" y="260"/>
                  </a:cubicBezTo>
                  <a:cubicBezTo>
                    <a:pt x="2" y="254"/>
                    <a:pt x="2" y="254"/>
                    <a:pt x="2" y="254"/>
                  </a:cubicBezTo>
                  <a:cubicBezTo>
                    <a:pt x="2" y="254"/>
                    <a:pt x="0" y="255"/>
                    <a:pt x="0" y="255"/>
                  </a:cubicBezTo>
                  <a:cubicBezTo>
                    <a:pt x="6" y="275"/>
                    <a:pt x="6" y="275"/>
                    <a:pt x="6" y="275"/>
                  </a:cubicBezTo>
                  <a:cubicBezTo>
                    <a:pt x="33" y="290"/>
                    <a:pt x="33" y="290"/>
                    <a:pt x="33" y="290"/>
                  </a:cubicBezTo>
                  <a:cubicBezTo>
                    <a:pt x="35" y="312"/>
                    <a:pt x="35" y="312"/>
                    <a:pt x="35" y="312"/>
                  </a:cubicBezTo>
                  <a:cubicBezTo>
                    <a:pt x="58" y="332"/>
                    <a:pt x="58" y="332"/>
                    <a:pt x="58" y="332"/>
                  </a:cubicBezTo>
                  <a:cubicBezTo>
                    <a:pt x="66" y="356"/>
                    <a:pt x="66" y="356"/>
                    <a:pt x="66" y="356"/>
                  </a:cubicBezTo>
                  <a:cubicBezTo>
                    <a:pt x="66" y="357"/>
                    <a:pt x="66" y="357"/>
                    <a:pt x="66" y="357"/>
                  </a:cubicBezTo>
                  <a:cubicBezTo>
                    <a:pt x="69" y="355"/>
                    <a:pt x="69" y="355"/>
                    <a:pt x="69" y="355"/>
                  </a:cubicBezTo>
                  <a:cubicBezTo>
                    <a:pt x="86" y="354"/>
                    <a:pt x="86" y="354"/>
                    <a:pt x="86" y="354"/>
                  </a:cubicBezTo>
                  <a:cubicBezTo>
                    <a:pt x="101" y="349"/>
                    <a:pt x="101" y="349"/>
                    <a:pt x="101" y="349"/>
                  </a:cubicBezTo>
                  <a:cubicBezTo>
                    <a:pt x="114" y="350"/>
                    <a:pt x="114" y="350"/>
                    <a:pt x="114" y="350"/>
                  </a:cubicBezTo>
                  <a:cubicBezTo>
                    <a:pt x="136" y="369"/>
                    <a:pt x="136" y="369"/>
                    <a:pt x="136" y="369"/>
                  </a:cubicBezTo>
                  <a:cubicBezTo>
                    <a:pt x="173" y="361"/>
                    <a:pt x="173" y="361"/>
                    <a:pt x="173" y="361"/>
                  </a:cubicBezTo>
                  <a:cubicBezTo>
                    <a:pt x="191" y="366"/>
                    <a:pt x="191" y="366"/>
                    <a:pt x="191" y="366"/>
                  </a:cubicBezTo>
                  <a:cubicBezTo>
                    <a:pt x="202" y="360"/>
                    <a:pt x="202" y="360"/>
                    <a:pt x="202" y="360"/>
                  </a:cubicBezTo>
                  <a:cubicBezTo>
                    <a:pt x="222" y="362"/>
                    <a:pt x="222" y="362"/>
                    <a:pt x="222" y="362"/>
                  </a:cubicBezTo>
                  <a:cubicBezTo>
                    <a:pt x="228" y="359"/>
                    <a:pt x="228" y="359"/>
                    <a:pt x="228" y="359"/>
                  </a:cubicBezTo>
                  <a:cubicBezTo>
                    <a:pt x="240" y="361"/>
                    <a:pt x="240" y="361"/>
                    <a:pt x="240" y="361"/>
                  </a:cubicBezTo>
                  <a:cubicBezTo>
                    <a:pt x="245" y="356"/>
                    <a:pt x="245" y="356"/>
                    <a:pt x="245" y="356"/>
                  </a:cubicBezTo>
                  <a:cubicBezTo>
                    <a:pt x="233" y="348"/>
                    <a:pt x="233" y="348"/>
                    <a:pt x="233" y="348"/>
                  </a:cubicBezTo>
                  <a:cubicBezTo>
                    <a:pt x="239" y="337"/>
                    <a:pt x="239" y="337"/>
                    <a:pt x="239" y="337"/>
                  </a:cubicBezTo>
                  <a:cubicBezTo>
                    <a:pt x="261" y="342"/>
                    <a:pt x="261" y="342"/>
                    <a:pt x="261" y="342"/>
                  </a:cubicBezTo>
                  <a:cubicBezTo>
                    <a:pt x="257" y="334"/>
                    <a:pt x="257" y="334"/>
                    <a:pt x="257" y="334"/>
                  </a:cubicBezTo>
                  <a:cubicBezTo>
                    <a:pt x="278" y="333"/>
                    <a:pt x="278" y="333"/>
                    <a:pt x="278" y="333"/>
                  </a:cubicBezTo>
                  <a:cubicBezTo>
                    <a:pt x="289" y="325"/>
                    <a:pt x="289" y="325"/>
                    <a:pt x="289" y="325"/>
                  </a:cubicBezTo>
                  <a:cubicBezTo>
                    <a:pt x="297" y="329"/>
                    <a:pt x="297" y="329"/>
                    <a:pt x="297" y="329"/>
                  </a:cubicBezTo>
                  <a:cubicBezTo>
                    <a:pt x="291" y="345"/>
                    <a:pt x="291" y="345"/>
                    <a:pt x="291" y="345"/>
                  </a:cubicBezTo>
                  <a:cubicBezTo>
                    <a:pt x="306" y="345"/>
                    <a:pt x="306" y="345"/>
                    <a:pt x="306" y="345"/>
                  </a:cubicBezTo>
                  <a:cubicBezTo>
                    <a:pt x="308" y="347"/>
                    <a:pt x="308" y="347"/>
                    <a:pt x="308" y="347"/>
                  </a:cubicBezTo>
                  <a:cubicBezTo>
                    <a:pt x="308" y="347"/>
                    <a:pt x="308" y="347"/>
                    <a:pt x="308" y="347"/>
                  </a:cubicBezTo>
                  <a:cubicBezTo>
                    <a:pt x="330" y="337"/>
                    <a:pt x="330" y="337"/>
                    <a:pt x="330" y="337"/>
                  </a:cubicBezTo>
                  <a:cubicBezTo>
                    <a:pt x="341" y="315"/>
                    <a:pt x="341" y="315"/>
                    <a:pt x="341" y="315"/>
                  </a:cubicBezTo>
                  <a:cubicBezTo>
                    <a:pt x="351" y="304"/>
                    <a:pt x="351" y="304"/>
                    <a:pt x="351" y="304"/>
                  </a:cubicBezTo>
                  <a:cubicBezTo>
                    <a:pt x="369" y="300"/>
                    <a:pt x="369" y="300"/>
                    <a:pt x="369" y="300"/>
                  </a:cubicBezTo>
                  <a:cubicBezTo>
                    <a:pt x="370" y="300"/>
                    <a:pt x="370" y="300"/>
                    <a:pt x="370" y="300"/>
                  </a:cubicBezTo>
                  <a:cubicBezTo>
                    <a:pt x="364" y="294"/>
                    <a:pt x="364" y="294"/>
                    <a:pt x="364" y="294"/>
                  </a:cubicBezTo>
                  <a:cubicBezTo>
                    <a:pt x="360" y="293"/>
                    <a:pt x="360" y="293"/>
                    <a:pt x="360" y="293"/>
                  </a:cubicBezTo>
                  <a:cubicBezTo>
                    <a:pt x="361" y="286"/>
                    <a:pt x="361" y="286"/>
                    <a:pt x="361" y="286"/>
                  </a:cubicBezTo>
                  <a:cubicBezTo>
                    <a:pt x="370" y="275"/>
                    <a:pt x="370" y="275"/>
                    <a:pt x="370" y="275"/>
                  </a:cubicBezTo>
                  <a:cubicBezTo>
                    <a:pt x="373" y="264"/>
                    <a:pt x="373" y="264"/>
                    <a:pt x="373" y="264"/>
                  </a:cubicBezTo>
                  <a:cubicBezTo>
                    <a:pt x="384" y="254"/>
                    <a:pt x="384" y="254"/>
                    <a:pt x="384" y="254"/>
                  </a:cubicBezTo>
                  <a:cubicBezTo>
                    <a:pt x="411" y="229"/>
                    <a:pt x="411" y="229"/>
                    <a:pt x="411" y="229"/>
                  </a:cubicBezTo>
                  <a:cubicBezTo>
                    <a:pt x="427" y="212"/>
                    <a:pt x="427" y="212"/>
                    <a:pt x="427" y="212"/>
                  </a:cubicBezTo>
                  <a:cubicBezTo>
                    <a:pt x="432" y="212"/>
                    <a:pt x="432" y="212"/>
                    <a:pt x="432" y="212"/>
                  </a:cubicBezTo>
                  <a:cubicBezTo>
                    <a:pt x="446" y="202"/>
                    <a:pt x="446" y="202"/>
                    <a:pt x="446" y="202"/>
                  </a:cubicBezTo>
                  <a:cubicBezTo>
                    <a:pt x="460" y="190"/>
                    <a:pt x="460" y="190"/>
                    <a:pt x="460" y="190"/>
                  </a:cubicBezTo>
                  <a:cubicBezTo>
                    <a:pt x="466" y="183"/>
                    <a:pt x="466" y="183"/>
                    <a:pt x="466" y="183"/>
                  </a:cubicBezTo>
                  <a:cubicBezTo>
                    <a:pt x="466" y="183"/>
                    <a:pt x="466" y="183"/>
                    <a:pt x="466" y="183"/>
                  </a:cubicBezTo>
                  <a:cubicBezTo>
                    <a:pt x="458" y="170"/>
                    <a:pt x="458" y="170"/>
                    <a:pt x="458" y="170"/>
                  </a:cubicBezTo>
                  <a:cubicBezTo>
                    <a:pt x="446" y="170"/>
                    <a:pt x="446" y="170"/>
                    <a:pt x="446" y="170"/>
                  </a:cubicBezTo>
                  <a:cubicBezTo>
                    <a:pt x="429" y="154"/>
                    <a:pt x="429" y="154"/>
                    <a:pt x="429" y="154"/>
                  </a:cubicBezTo>
                  <a:cubicBezTo>
                    <a:pt x="423" y="166"/>
                    <a:pt x="423" y="166"/>
                    <a:pt x="423" y="166"/>
                  </a:cubicBezTo>
                  <a:cubicBezTo>
                    <a:pt x="413" y="157"/>
                    <a:pt x="413" y="157"/>
                    <a:pt x="413" y="157"/>
                  </a:cubicBezTo>
                  <a:cubicBezTo>
                    <a:pt x="402" y="147"/>
                    <a:pt x="402" y="147"/>
                    <a:pt x="402" y="147"/>
                  </a:cubicBezTo>
                  <a:cubicBezTo>
                    <a:pt x="410" y="126"/>
                    <a:pt x="410" y="126"/>
                    <a:pt x="410" y="126"/>
                  </a:cubicBezTo>
                  <a:cubicBezTo>
                    <a:pt x="419" y="103"/>
                    <a:pt x="419" y="103"/>
                    <a:pt x="419" y="103"/>
                  </a:cubicBezTo>
                  <a:cubicBezTo>
                    <a:pt x="406" y="84"/>
                    <a:pt x="406" y="84"/>
                    <a:pt x="406" y="84"/>
                  </a:cubicBezTo>
                  <a:cubicBezTo>
                    <a:pt x="407" y="62"/>
                    <a:pt x="407" y="62"/>
                    <a:pt x="407" y="62"/>
                  </a:cubicBezTo>
                  <a:cubicBezTo>
                    <a:pt x="421" y="45"/>
                    <a:pt x="421" y="45"/>
                    <a:pt x="421" y="45"/>
                  </a:cubicBezTo>
                  <a:cubicBezTo>
                    <a:pt x="424" y="31"/>
                    <a:pt x="424" y="31"/>
                    <a:pt x="424" y="31"/>
                  </a:cubicBezTo>
                  <a:cubicBezTo>
                    <a:pt x="416" y="26"/>
                    <a:pt x="416" y="26"/>
                    <a:pt x="416" y="26"/>
                  </a:cubicBezTo>
                  <a:cubicBezTo>
                    <a:pt x="408" y="7"/>
                    <a:pt x="408" y="7"/>
                    <a:pt x="408" y="7"/>
                  </a:cubicBezTo>
                  <a:cubicBezTo>
                    <a:pt x="400" y="7"/>
                    <a:pt x="400" y="7"/>
                    <a:pt x="400" y="7"/>
                  </a:cubicBezTo>
                  <a:cubicBezTo>
                    <a:pt x="384" y="12"/>
                    <a:pt x="384" y="12"/>
                    <a:pt x="384" y="12"/>
                  </a:cubicBezTo>
                  <a:lnTo>
                    <a:pt x="382" y="0"/>
                  </a:lnTo>
                  <a:close/>
                </a:path>
              </a:pathLst>
            </a:custGeom>
            <a:solidFill>
              <a:srgbClr val="F2F2F2"/>
            </a:solidFill>
            <a:ln w="3175" cmpd="sng">
              <a:solidFill>
                <a:schemeClr val="bg2">
                  <a:lumMod val="90000"/>
                </a:schemeClr>
              </a:solidFill>
              <a:prstDash val="solid"/>
              <a:round/>
              <a:headEnd/>
              <a:tailEnd/>
            </a:ln>
            <a:effectLst/>
          </p:spPr>
          <p:txBody>
            <a:bodyPr/>
            <a:lstStyle/>
            <a:p>
              <a:pPr defTabSz="986912"/>
              <a:endParaRPr lang="en-US" sz="1943" kern="0">
                <a:solidFill>
                  <a:sysClr val="windowText" lastClr="000000"/>
                </a:solidFill>
              </a:endParaRPr>
            </a:p>
          </p:txBody>
        </p:sp>
        <p:sp>
          <p:nvSpPr>
            <p:cNvPr id="325" name="Freeform 14">
              <a:extLst>
                <a:ext uri="{FF2B5EF4-FFF2-40B4-BE49-F238E27FC236}">
                  <a16:creationId xmlns:a16="http://schemas.microsoft.com/office/drawing/2014/main" id="{41FCD0EA-C972-6769-218D-7C789B1BE7E3}"/>
                </a:ext>
              </a:extLst>
            </p:cNvPr>
            <p:cNvSpPr>
              <a:spLocks/>
            </p:cNvSpPr>
            <p:nvPr/>
          </p:nvSpPr>
          <p:spPr bwMode="auto">
            <a:xfrm>
              <a:off x="3659188" y="38100"/>
              <a:ext cx="936625" cy="919162"/>
            </a:xfrm>
            <a:custGeom>
              <a:avLst/>
              <a:gdLst/>
              <a:ahLst/>
              <a:cxnLst>
                <a:cxn ang="0">
                  <a:pos x="12" y="11"/>
                </a:cxn>
                <a:cxn ang="0">
                  <a:pos x="3" y="21"/>
                </a:cxn>
                <a:cxn ang="0">
                  <a:pos x="7" y="56"/>
                </a:cxn>
                <a:cxn ang="0">
                  <a:pos x="41" y="87"/>
                </a:cxn>
                <a:cxn ang="0">
                  <a:pos x="40" y="140"/>
                </a:cxn>
                <a:cxn ang="0">
                  <a:pos x="49" y="169"/>
                </a:cxn>
                <a:cxn ang="0">
                  <a:pos x="41" y="222"/>
                </a:cxn>
                <a:cxn ang="0">
                  <a:pos x="78" y="226"/>
                </a:cxn>
                <a:cxn ang="0">
                  <a:pos x="77" y="255"/>
                </a:cxn>
                <a:cxn ang="0">
                  <a:pos x="62" y="284"/>
                </a:cxn>
                <a:cxn ang="0">
                  <a:pos x="45" y="274"/>
                </a:cxn>
                <a:cxn ang="0">
                  <a:pos x="8" y="262"/>
                </a:cxn>
                <a:cxn ang="0">
                  <a:pos x="1" y="286"/>
                </a:cxn>
                <a:cxn ang="0">
                  <a:pos x="17" y="309"/>
                </a:cxn>
                <a:cxn ang="0">
                  <a:pos x="22" y="357"/>
                </a:cxn>
                <a:cxn ang="0">
                  <a:pos x="31" y="373"/>
                </a:cxn>
                <a:cxn ang="0">
                  <a:pos x="53" y="408"/>
                </a:cxn>
                <a:cxn ang="0">
                  <a:pos x="57" y="437"/>
                </a:cxn>
                <a:cxn ang="0">
                  <a:pos x="66" y="435"/>
                </a:cxn>
                <a:cxn ang="0">
                  <a:pos x="91" y="440"/>
                </a:cxn>
                <a:cxn ang="0">
                  <a:pos x="86" y="409"/>
                </a:cxn>
                <a:cxn ang="0">
                  <a:pos x="114" y="403"/>
                </a:cxn>
                <a:cxn ang="0">
                  <a:pos x="132" y="407"/>
                </a:cxn>
                <a:cxn ang="0">
                  <a:pos x="172" y="396"/>
                </a:cxn>
                <a:cxn ang="0">
                  <a:pos x="178" y="334"/>
                </a:cxn>
                <a:cxn ang="0">
                  <a:pos x="218" y="340"/>
                </a:cxn>
                <a:cxn ang="0">
                  <a:pos x="255" y="339"/>
                </a:cxn>
                <a:cxn ang="0">
                  <a:pos x="300" y="329"/>
                </a:cxn>
                <a:cxn ang="0">
                  <a:pos x="321" y="324"/>
                </a:cxn>
                <a:cxn ang="0">
                  <a:pos x="315" y="356"/>
                </a:cxn>
                <a:cxn ang="0">
                  <a:pos x="336" y="356"/>
                </a:cxn>
                <a:cxn ang="0">
                  <a:pos x="360" y="345"/>
                </a:cxn>
                <a:cxn ang="0">
                  <a:pos x="383" y="323"/>
                </a:cxn>
                <a:cxn ang="0">
                  <a:pos x="385" y="280"/>
                </a:cxn>
                <a:cxn ang="0">
                  <a:pos x="386" y="247"/>
                </a:cxn>
                <a:cxn ang="0">
                  <a:pos x="407" y="241"/>
                </a:cxn>
                <a:cxn ang="0">
                  <a:pos x="412" y="203"/>
                </a:cxn>
                <a:cxn ang="0">
                  <a:pos x="434" y="181"/>
                </a:cxn>
                <a:cxn ang="0">
                  <a:pos x="445" y="164"/>
                </a:cxn>
                <a:cxn ang="0">
                  <a:pos x="406" y="148"/>
                </a:cxn>
                <a:cxn ang="0">
                  <a:pos x="379" y="123"/>
                </a:cxn>
                <a:cxn ang="0">
                  <a:pos x="356" y="107"/>
                </a:cxn>
                <a:cxn ang="0">
                  <a:pos x="317" y="65"/>
                </a:cxn>
                <a:cxn ang="0">
                  <a:pos x="302" y="93"/>
                </a:cxn>
                <a:cxn ang="0">
                  <a:pos x="279" y="102"/>
                </a:cxn>
                <a:cxn ang="0">
                  <a:pos x="239" y="87"/>
                </a:cxn>
                <a:cxn ang="0">
                  <a:pos x="217" y="95"/>
                </a:cxn>
                <a:cxn ang="0">
                  <a:pos x="188" y="113"/>
                </a:cxn>
                <a:cxn ang="0">
                  <a:pos x="168" y="107"/>
                </a:cxn>
                <a:cxn ang="0">
                  <a:pos x="146" y="92"/>
                </a:cxn>
                <a:cxn ang="0">
                  <a:pos x="129" y="82"/>
                </a:cxn>
                <a:cxn ang="0">
                  <a:pos x="113" y="56"/>
                </a:cxn>
                <a:cxn ang="0">
                  <a:pos x="89" y="39"/>
                </a:cxn>
                <a:cxn ang="0">
                  <a:pos x="72" y="21"/>
                </a:cxn>
              </a:cxnLst>
              <a:rect l="0" t="0" r="r" b="b"/>
              <a:pathLst>
                <a:path w="448" h="440">
                  <a:moveTo>
                    <a:pt x="34" y="0"/>
                  </a:moveTo>
                  <a:cubicBezTo>
                    <a:pt x="12" y="11"/>
                    <a:pt x="12" y="11"/>
                    <a:pt x="12" y="11"/>
                  </a:cubicBezTo>
                  <a:cubicBezTo>
                    <a:pt x="8" y="21"/>
                    <a:pt x="8" y="21"/>
                    <a:pt x="8" y="21"/>
                  </a:cubicBezTo>
                  <a:cubicBezTo>
                    <a:pt x="3" y="21"/>
                    <a:pt x="3" y="21"/>
                    <a:pt x="3" y="21"/>
                  </a:cubicBezTo>
                  <a:cubicBezTo>
                    <a:pt x="3" y="21"/>
                    <a:pt x="3" y="21"/>
                    <a:pt x="3" y="21"/>
                  </a:cubicBezTo>
                  <a:cubicBezTo>
                    <a:pt x="7" y="56"/>
                    <a:pt x="7" y="56"/>
                    <a:pt x="7" y="56"/>
                  </a:cubicBezTo>
                  <a:cubicBezTo>
                    <a:pt x="27" y="73"/>
                    <a:pt x="27" y="73"/>
                    <a:pt x="27" y="73"/>
                  </a:cubicBezTo>
                  <a:cubicBezTo>
                    <a:pt x="41" y="87"/>
                    <a:pt x="41" y="87"/>
                    <a:pt x="41" y="87"/>
                  </a:cubicBezTo>
                  <a:cubicBezTo>
                    <a:pt x="36" y="121"/>
                    <a:pt x="36" y="121"/>
                    <a:pt x="36" y="121"/>
                  </a:cubicBezTo>
                  <a:cubicBezTo>
                    <a:pt x="40" y="140"/>
                    <a:pt x="40" y="140"/>
                    <a:pt x="40" y="140"/>
                  </a:cubicBezTo>
                  <a:cubicBezTo>
                    <a:pt x="39" y="147"/>
                    <a:pt x="39" y="147"/>
                    <a:pt x="39" y="147"/>
                  </a:cubicBezTo>
                  <a:cubicBezTo>
                    <a:pt x="49" y="169"/>
                    <a:pt x="49" y="169"/>
                    <a:pt x="49" y="169"/>
                  </a:cubicBezTo>
                  <a:cubicBezTo>
                    <a:pt x="39" y="213"/>
                    <a:pt x="39" y="213"/>
                    <a:pt x="39" y="213"/>
                  </a:cubicBezTo>
                  <a:cubicBezTo>
                    <a:pt x="41" y="222"/>
                    <a:pt x="41" y="222"/>
                    <a:pt x="41" y="222"/>
                  </a:cubicBezTo>
                  <a:cubicBezTo>
                    <a:pt x="62" y="220"/>
                    <a:pt x="62" y="220"/>
                    <a:pt x="62" y="220"/>
                  </a:cubicBezTo>
                  <a:cubicBezTo>
                    <a:pt x="78" y="226"/>
                    <a:pt x="78" y="226"/>
                    <a:pt x="78" y="226"/>
                  </a:cubicBezTo>
                  <a:cubicBezTo>
                    <a:pt x="84" y="246"/>
                    <a:pt x="84" y="246"/>
                    <a:pt x="84" y="246"/>
                  </a:cubicBezTo>
                  <a:cubicBezTo>
                    <a:pt x="77" y="255"/>
                    <a:pt x="77" y="255"/>
                    <a:pt x="77" y="255"/>
                  </a:cubicBezTo>
                  <a:cubicBezTo>
                    <a:pt x="74" y="267"/>
                    <a:pt x="74" y="267"/>
                    <a:pt x="74" y="267"/>
                  </a:cubicBezTo>
                  <a:cubicBezTo>
                    <a:pt x="62" y="284"/>
                    <a:pt x="62" y="284"/>
                    <a:pt x="62" y="284"/>
                  </a:cubicBezTo>
                  <a:cubicBezTo>
                    <a:pt x="55" y="286"/>
                    <a:pt x="55" y="286"/>
                    <a:pt x="55" y="286"/>
                  </a:cubicBezTo>
                  <a:cubicBezTo>
                    <a:pt x="45" y="274"/>
                    <a:pt x="45" y="274"/>
                    <a:pt x="45" y="274"/>
                  </a:cubicBezTo>
                  <a:cubicBezTo>
                    <a:pt x="19" y="266"/>
                    <a:pt x="19" y="266"/>
                    <a:pt x="19" y="266"/>
                  </a:cubicBezTo>
                  <a:cubicBezTo>
                    <a:pt x="8" y="262"/>
                    <a:pt x="8" y="262"/>
                    <a:pt x="8" y="262"/>
                  </a:cubicBezTo>
                  <a:cubicBezTo>
                    <a:pt x="11" y="281"/>
                    <a:pt x="11" y="281"/>
                    <a:pt x="11" y="281"/>
                  </a:cubicBezTo>
                  <a:cubicBezTo>
                    <a:pt x="1" y="286"/>
                    <a:pt x="1" y="286"/>
                    <a:pt x="1" y="286"/>
                  </a:cubicBezTo>
                  <a:cubicBezTo>
                    <a:pt x="0" y="296"/>
                    <a:pt x="0" y="296"/>
                    <a:pt x="0" y="296"/>
                  </a:cubicBezTo>
                  <a:cubicBezTo>
                    <a:pt x="17" y="309"/>
                    <a:pt x="17" y="309"/>
                    <a:pt x="17" y="309"/>
                  </a:cubicBezTo>
                  <a:cubicBezTo>
                    <a:pt x="29" y="342"/>
                    <a:pt x="29" y="342"/>
                    <a:pt x="29" y="342"/>
                  </a:cubicBezTo>
                  <a:cubicBezTo>
                    <a:pt x="22" y="357"/>
                    <a:pt x="22" y="357"/>
                    <a:pt x="22" y="357"/>
                  </a:cubicBezTo>
                  <a:cubicBezTo>
                    <a:pt x="22" y="357"/>
                    <a:pt x="20" y="362"/>
                    <a:pt x="19" y="364"/>
                  </a:cubicBezTo>
                  <a:cubicBezTo>
                    <a:pt x="31" y="373"/>
                    <a:pt x="31" y="373"/>
                    <a:pt x="31" y="373"/>
                  </a:cubicBezTo>
                  <a:cubicBezTo>
                    <a:pt x="47" y="378"/>
                    <a:pt x="47" y="378"/>
                    <a:pt x="47" y="378"/>
                  </a:cubicBezTo>
                  <a:cubicBezTo>
                    <a:pt x="53" y="408"/>
                    <a:pt x="53" y="408"/>
                    <a:pt x="53" y="408"/>
                  </a:cubicBezTo>
                  <a:cubicBezTo>
                    <a:pt x="39" y="431"/>
                    <a:pt x="39" y="431"/>
                    <a:pt x="39" y="431"/>
                  </a:cubicBezTo>
                  <a:cubicBezTo>
                    <a:pt x="57" y="437"/>
                    <a:pt x="57" y="437"/>
                    <a:pt x="57" y="437"/>
                  </a:cubicBezTo>
                  <a:cubicBezTo>
                    <a:pt x="66" y="434"/>
                    <a:pt x="66" y="434"/>
                    <a:pt x="66" y="434"/>
                  </a:cubicBezTo>
                  <a:cubicBezTo>
                    <a:pt x="66" y="435"/>
                    <a:pt x="66" y="435"/>
                    <a:pt x="66" y="435"/>
                  </a:cubicBezTo>
                  <a:cubicBezTo>
                    <a:pt x="66" y="435"/>
                    <a:pt x="68" y="434"/>
                    <a:pt x="68" y="434"/>
                  </a:cubicBezTo>
                  <a:cubicBezTo>
                    <a:pt x="91" y="440"/>
                    <a:pt x="91" y="440"/>
                    <a:pt x="91" y="440"/>
                  </a:cubicBezTo>
                  <a:cubicBezTo>
                    <a:pt x="99" y="435"/>
                    <a:pt x="99" y="435"/>
                    <a:pt x="99" y="435"/>
                  </a:cubicBezTo>
                  <a:cubicBezTo>
                    <a:pt x="86" y="409"/>
                    <a:pt x="86" y="409"/>
                    <a:pt x="86" y="409"/>
                  </a:cubicBezTo>
                  <a:cubicBezTo>
                    <a:pt x="91" y="405"/>
                    <a:pt x="91" y="405"/>
                    <a:pt x="91" y="405"/>
                  </a:cubicBezTo>
                  <a:cubicBezTo>
                    <a:pt x="114" y="403"/>
                    <a:pt x="114" y="403"/>
                    <a:pt x="114" y="403"/>
                  </a:cubicBezTo>
                  <a:cubicBezTo>
                    <a:pt x="125" y="414"/>
                    <a:pt x="125" y="414"/>
                    <a:pt x="125" y="414"/>
                  </a:cubicBezTo>
                  <a:cubicBezTo>
                    <a:pt x="132" y="407"/>
                    <a:pt x="132" y="407"/>
                    <a:pt x="132" y="407"/>
                  </a:cubicBezTo>
                  <a:cubicBezTo>
                    <a:pt x="162" y="406"/>
                    <a:pt x="162" y="406"/>
                    <a:pt x="162" y="406"/>
                  </a:cubicBezTo>
                  <a:cubicBezTo>
                    <a:pt x="172" y="396"/>
                    <a:pt x="172" y="396"/>
                    <a:pt x="172" y="396"/>
                  </a:cubicBezTo>
                  <a:cubicBezTo>
                    <a:pt x="169" y="370"/>
                    <a:pt x="169" y="370"/>
                    <a:pt x="169" y="370"/>
                  </a:cubicBezTo>
                  <a:cubicBezTo>
                    <a:pt x="178" y="334"/>
                    <a:pt x="178" y="334"/>
                    <a:pt x="178" y="334"/>
                  </a:cubicBezTo>
                  <a:cubicBezTo>
                    <a:pt x="191" y="337"/>
                    <a:pt x="191" y="337"/>
                    <a:pt x="191" y="337"/>
                  </a:cubicBezTo>
                  <a:cubicBezTo>
                    <a:pt x="218" y="340"/>
                    <a:pt x="218" y="340"/>
                    <a:pt x="218" y="340"/>
                  </a:cubicBezTo>
                  <a:cubicBezTo>
                    <a:pt x="223" y="335"/>
                    <a:pt x="223" y="335"/>
                    <a:pt x="223" y="335"/>
                  </a:cubicBezTo>
                  <a:cubicBezTo>
                    <a:pt x="255" y="339"/>
                    <a:pt x="255" y="339"/>
                    <a:pt x="255" y="339"/>
                  </a:cubicBezTo>
                  <a:cubicBezTo>
                    <a:pt x="284" y="323"/>
                    <a:pt x="284" y="323"/>
                    <a:pt x="284" y="323"/>
                  </a:cubicBezTo>
                  <a:cubicBezTo>
                    <a:pt x="300" y="329"/>
                    <a:pt x="300" y="329"/>
                    <a:pt x="300" y="329"/>
                  </a:cubicBezTo>
                  <a:cubicBezTo>
                    <a:pt x="315" y="314"/>
                    <a:pt x="315" y="314"/>
                    <a:pt x="315" y="314"/>
                  </a:cubicBezTo>
                  <a:cubicBezTo>
                    <a:pt x="321" y="324"/>
                    <a:pt x="321" y="324"/>
                    <a:pt x="321" y="324"/>
                  </a:cubicBezTo>
                  <a:cubicBezTo>
                    <a:pt x="310" y="344"/>
                    <a:pt x="310" y="344"/>
                    <a:pt x="310" y="344"/>
                  </a:cubicBezTo>
                  <a:cubicBezTo>
                    <a:pt x="315" y="356"/>
                    <a:pt x="315" y="356"/>
                    <a:pt x="315" y="356"/>
                  </a:cubicBezTo>
                  <a:cubicBezTo>
                    <a:pt x="328" y="358"/>
                    <a:pt x="328" y="358"/>
                    <a:pt x="328" y="358"/>
                  </a:cubicBezTo>
                  <a:cubicBezTo>
                    <a:pt x="336" y="356"/>
                    <a:pt x="336" y="356"/>
                    <a:pt x="336" y="356"/>
                  </a:cubicBezTo>
                  <a:cubicBezTo>
                    <a:pt x="350" y="364"/>
                    <a:pt x="350" y="364"/>
                    <a:pt x="350" y="364"/>
                  </a:cubicBezTo>
                  <a:cubicBezTo>
                    <a:pt x="360" y="345"/>
                    <a:pt x="360" y="345"/>
                    <a:pt x="360" y="345"/>
                  </a:cubicBezTo>
                  <a:cubicBezTo>
                    <a:pt x="384" y="335"/>
                    <a:pt x="384" y="335"/>
                    <a:pt x="384" y="335"/>
                  </a:cubicBezTo>
                  <a:cubicBezTo>
                    <a:pt x="383" y="323"/>
                    <a:pt x="383" y="323"/>
                    <a:pt x="383" y="323"/>
                  </a:cubicBezTo>
                  <a:cubicBezTo>
                    <a:pt x="383" y="316"/>
                    <a:pt x="383" y="316"/>
                    <a:pt x="383" y="316"/>
                  </a:cubicBezTo>
                  <a:cubicBezTo>
                    <a:pt x="385" y="280"/>
                    <a:pt x="385" y="280"/>
                    <a:pt x="385" y="280"/>
                  </a:cubicBezTo>
                  <a:cubicBezTo>
                    <a:pt x="379" y="256"/>
                    <a:pt x="379" y="256"/>
                    <a:pt x="379" y="256"/>
                  </a:cubicBezTo>
                  <a:cubicBezTo>
                    <a:pt x="386" y="247"/>
                    <a:pt x="386" y="247"/>
                    <a:pt x="386" y="247"/>
                  </a:cubicBezTo>
                  <a:cubicBezTo>
                    <a:pt x="404" y="246"/>
                    <a:pt x="404" y="246"/>
                    <a:pt x="404" y="246"/>
                  </a:cubicBezTo>
                  <a:cubicBezTo>
                    <a:pt x="407" y="241"/>
                    <a:pt x="407" y="241"/>
                    <a:pt x="407" y="241"/>
                  </a:cubicBezTo>
                  <a:cubicBezTo>
                    <a:pt x="407" y="225"/>
                    <a:pt x="407" y="225"/>
                    <a:pt x="407" y="225"/>
                  </a:cubicBezTo>
                  <a:cubicBezTo>
                    <a:pt x="412" y="203"/>
                    <a:pt x="412" y="203"/>
                    <a:pt x="412" y="203"/>
                  </a:cubicBezTo>
                  <a:cubicBezTo>
                    <a:pt x="415" y="187"/>
                    <a:pt x="415" y="187"/>
                    <a:pt x="415" y="187"/>
                  </a:cubicBezTo>
                  <a:cubicBezTo>
                    <a:pt x="434" y="181"/>
                    <a:pt x="434" y="181"/>
                    <a:pt x="434" y="181"/>
                  </a:cubicBezTo>
                  <a:cubicBezTo>
                    <a:pt x="448" y="180"/>
                    <a:pt x="448" y="180"/>
                    <a:pt x="448" y="180"/>
                  </a:cubicBezTo>
                  <a:cubicBezTo>
                    <a:pt x="445" y="164"/>
                    <a:pt x="445" y="164"/>
                    <a:pt x="445" y="164"/>
                  </a:cubicBezTo>
                  <a:cubicBezTo>
                    <a:pt x="429" y="158"/>
                    <a:pt x="429" y="158"/>
                    <a:pt x="429" y="158"/>
                  </a:cubicBezTo>
                  <a:cubicBezTo>
                    <a:pt x="406" y="148"/>
                    <a:pt x="406" y="148"/>
                    <a:pt x="406" y="148"/>
                  </a:cubicBezTo>
                  <a:cubicBezTo>
                    <a:pt x="396" y="135"/>
                    <a:pt x="396" y="135"/>
                    <a:pt x="396" y="135"/>
                  </a:cubicBezTo>
                  <a:cubicBezTo>
                    <a:pt x="379" y="123"/>
                    <a:pt x="379" y="123"/>
                    <a:pt x="379" y="123"/>
                  </a:cubicBezTo>
                  <a:cubicBezTo>
                    <a:pt x="372" y="109"/>
                    <a:pt x="372" y="109"/>
                    <a:pt x="372" y="109"/>
                  </a:cubicBezTo>
                  <a:cubicBezTo>
                    <a:pt x="356" y="107"/>
                    <a:pt x="356" y="107"/>
                    <a:pt x="356" y="107"/>
                  </a:cubicBezTo>
                  <a:cubicBezTo>
                    <a:pt x="356" y="80"/>
                    <a:pt x="356" y="80"/>
                    <a:pt x="356" y="80"/>
                  </a:cubicBezTo>
                  <a:cubicBezTo>
                    <a:pt x="317" y="65"/>
                    <a:pt x="317" y="65"/>
                    <a:pt x="317" y="65"/>
                  </a:cubicBezTo>
                  <a:cubicBezTo>
                    <a:pt x="315" y="75"/>
                    <a:pt x="315" y="75"/>
                    <a:pt x="315" y="75"/>
                  </a:cubicBezTo>
                  <a:cubicBezTo>
                    <a:pt x="302" y="93"/>
                    <a:pt x="302" y="93"/>
                    <a:pt x="302" y="93"/>
                  </a:cubicBezTo>
                  <a:cubicBezTo>
                    <a:pt x="290" y="106"/>
                    <a:pt x="290" y="106"/>
                    <a:pt x="290" y="106"/>
                  </a:cubicBezTo>
                  <a:cubicBezTo>
                    <a:pt x="279" y="102"/>
                    <a:pt x="279" y="102"/>
                    <a:pt x="279" y="102"/>
                  </a:cubicBezTo>
                  <a:cubicBezTo>
                    <a:pt x="261" y="87"/>
                    <a:pt x="261" y="87"/>
                    <a:pt x="261" y="87"/>
                  </a:cubicBezTo>
                  <a:cubicBezTo>
                    <a:pt x="239" y="87"/>
                    <a:pt x="239" y="87"/>
                    <a:pt x="239" y="87"/>
                  </a:cubicBezTo>
                  <a:cubicBezTo>
                    <a:pt x="228" y="79"/>
                    <a:pt x="228" y="79"/>
                    <a:pt x="228" y="79"/>
                  </a:cubicBezTo>
                  <a:cubicBezTo>
                    <a:pt x="217" y="95"/>
                    <a:pt x="217" y="95"/>
                    <a:pt x="217" y="95"/>
                  </a:cubicBezTo>
                  <a:cubicBezTo>
                    <a:pt x="201" y="108"/>
                    <a:pt x="201" y="108"/>
                    <a:pt x="201" y="108"/>
                  </a:cubicBezTo>
                  <a:cubicBezTo>
                    <a:pt x="188" y="113"/>
                    <a:pt x="188" y="113"/>
                    <a:pt x="188" y="113"/>
                  </a:cubicBezTo>
                  <a:cubicBezTo>
                    <a:pt x="183" y="104"/>
                    <a:pt x="183" y="104"/>
                    <a:pt x="183" y="104"/>
                  </a:cubicBezTo>
                  <a:cubicBezTo>
                    <a:pt x="168" y="107"/>
                    <a:pt x="168" y="107"/>
                    <a:pt x="168" y="107"/>
                  </a:cubicBezTo>
                  <a:cubicBezTo>
                    <a:pt x="161" y="95"/>
                    <a:pt x="161" y="95"/>
                    <a:pt x="161" y="95"/>
                  </a:cubicBezTo>
                  <a:cubicBezTo>
                    <a:pt x="146" y="92"/>
                    <a:pt x="146" y="92"/>
                    <a:pt x="146" y="92"/>
                  </a:cubicBezTo>
                  <a:cubicBezTo>
                    <a:pt x="145" y="82"/>
                    <a:pt x="145" y="82"/>
                    <a:pt x="145" y="82"/>
                  </a:cubicBezTo>
                  <a:cubicBezTo>
                    <a:pt x="129" y="82"/>
                    <a:pt x="129" y="82"/>
                    <a:pt x="129" y="82"/>
                  </a:cubicBezTo>
                  <a:cubicBezTo>
                    <a:pt x="113" y="73"/>
                    <a:pt x="113" y="73"/>
                    <a:pt x="113" y="73"/>
                  </a:cubicBezTo>
                  <a:cubicBezTo>
                    <a:pt x="113" y="56"/>
                    <a:pt x="113" y="56"/>
                    <a:pt x="113" y="56"/>
                  </a:cubicBezTo>
                  <a:cubicBezTo>
                    <a:pt x="102" y="42"/>
                    <a:pt x="102" y="42"/>
                    <a:pt x="102" y="42"/>
                  </a:cubicBezTo>
                  <a:cubicBezTo>
                    <a:pt x="89" y="39"/>
                    <a:pt x="89" y="39"/>
                    <a:pt x="89" y="39"/>
                  </a:cubicBezTo>
                  <a:cubicBezTo>
                    <a:pt x="84" y="30"/>
                    <a:pt x="84" y="30"/>
                    <a:pt x="84" y="30"/>
                  </a:cubicBezTo>
                  <a:cubicBezTo>
                    <a:pt x="72" y="21"/>
                    <a:pt x="72" y="21"/>
                    <a:pt x="72" y="21"/>
                  </a:cubicBezTo>
                  <a:lnTo>
                    <a:pt x="34"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326" name="Freeform 15">
              <a:extLst>
                <a:ext uri="{FF2B5EF4-FFF2-40B4-BE49-F238E27FC236}">
                  <a16:creationId xmlns:a16="http://schemas.microsoft.com/office/drawing/2014/main" id="{3030CB35-E026-FEDA-9CE1-739D949D2D7D}"/>
                </a:ext>
              </a:extLst>
            </p:cNvPr>
            <p:cNvSpPr>
              <a:spLocks/>
            </p:cNvSpPr>
            <p:nvPr/>
          </p:nvSpPr>
          <p:spPr bwMode="auto">
            <a:xfrm>
              <a:off x="2571750" y="0"/>
              <a:ext cx="1263650" cy="815975"/>
            </a:xfrm>
            <a:custGeom>
              <a:avLst/>
              <a:gdLst/>
              <a:ahLst/>
              <a:cxnLst>
                <a:cxn ang="0">
                  <a:pos x="350" y="7"/>
                </a:cxn>
                <a:cxn ang="0">
                  <a:pos x="345" y="27"/>
                </a:cxn>
                <a:cxn ang="0">
                  <a:pos x="319" y="41"/>
                </a:cxn>
                <a:cxn ang="0">
                  <a:pos x="297" y="43"/>
                </a:cxn>
                <a:cxn ang="0">
                  <a:pos x="261" y="54"/>
                </a:cxn>
                <a:cxn ang="0">
                  <a:pos x="229" y="32"/>
                </a:cxn>
                <a:cxn ang="0">
                  <a:pos x="111" y="85"/>
                </a:cxn>
                <a:cxn ang="0">
                  <a:pos x="82" y="77"/>
                </a:cxn>
                <a:cxn ang="0">
                  <a:pos x="56" y="66"/>
                </a:cxn>
                <a:cxn ang="0">
                  <a:pos x="22" y="109"/>
                </a:cxn>
                <a:cxn ang="0">
                  <a:pos x="10" y="122"/>
                </a:cxn>
                <a:cxn ang="0">
                  <a:pos x="32" y="160"/>
                </a:cxn>
                <a:cxn ang="0">
                  <a:pos x="69" y="187"/>
                </a:cxn>
                <a:cxn ang="0">
                  <a:pos x="128" y="185"/>
                </a:cxn>
                <a:cxn ang="0">
                  <a:pos x="112" y="209"/>
                </a:cxn>
                <a:cxn ang="0">
                  <a:pos x="93" y="204"/>
                </a:cxn>
                <a:cxn ang="0">
                  <a:pos x="72" y="213"/>
                </a:cxn>
                <a:cxn ang="0">
                  <a:pos x="46" y="220"/>
                </a:cxn>
                <a:cxn ang="0">
                  <a:pos x="11" y="240"/>
                </a:cxn>
                <a:cxn ang="0">
                  <a:pos x="36" y="252"/>
                </a:cxn>
                <a:cxn ang="0">
                  <a:pos x="50" y="270"/>
                </a:cxn>
                <a:cxn ang="0">
                  <a:pos x="66" y="251"/>
                </a:cxn>
                <a:cxn ang="0">
                  <a:pos x="61" y="279"/>
                </a:cxn>
                <a:cxn ang="0">
                  <a:pos x="56" y="299"/>
                </a:cxn>
                <a:cxn ang="0">
                  <a:pos x="52" y="319"/>
                </a:cxn>
                <a:cxn ang="0">
                  <a:pos x="102" y="336"/>
                </a:cxn>
                <a:cxn ang="0">
                  <a:pos x="136" y="365"/>
                </a:cxn>
                <a:cxn ang="0">
                  <a:pos x="161" y="375"/>
                </a:cxn>
                <a:cxn ang="0">
                  <a:pos x="195" y="384"/>
                </a:cxn>
                <a:cxn ang="0">
                  <a:pos x="266" y="353"/>
                </a:cxn>
                <a:cxn ang="0">
                  <a:pos x="305" y="368"/>
                </a:cxn>
                <a:cxn ang="0">
                  <a:pos x="373" y="373"/>
                </a:cxn>
                <a:cxn ang="0">
                  <a:pos x="433" y="345"/>
                </a:cxn>
                <a:cxn ang="0">
                  <a:pos x="455" y="387"/>
                </a:cxn>
                <a:cxn ang="0">
                  <a:pos x="483" y="381"/>
                </a:cxn>
                <a:cxn ang="0">
                  <a:pos x="516" y="366"/>
                </a:cxn>
                <a:cxn ang="0">
                  <a:pos x="540" y="382"/>
                </a:cxn>
                <a:cxn ang="0">
                  <a:pos x="550" y="360"/>
                </a:cxn>
                <a:cxn ang="0">
                  <a:pos x="521" y="314"/>
                </a:cxn>
                <a:cxn ang="0">
                  <a:pos x="532" y="299"/>
                </a:cxn>
                <a:cxn ang="0">
                  <a:pos x="540" y="284"/>
                </a:cxn>
                <a:cxn ang="0">
                  <a:pos x="576" y="304"/>
                </a:cxn>
                <a:cxn ang="0">
                  <a:pos x="595" y="285"/>
                </a:cxn>
                <a:cxn ang="0">
                  <a:pos x="605" y="264"/>
                </a:cxn>
                <a:cxn ang="0">
                  <a:pos x="583" y="238"/>
                </a:cxn>
                <a:cxn ang="0">
                  <a:pos x="560" y="231"/>
                </a:cxn>
                <a:cxn ang="0">
                  <a:pos x="560" y="165"/>
                </a:cxn>
                <a:cxn ang="0">
                  <a:pos x="557" y="139"/>
                </a:cxn>
                <a:cxn ang="0">
                  <a:pos x="548" y="91"/>
                </a:cxn>
                <a:cxn ang="0">
                  <a:pos x="524" y="39"/>
                </a:cxn>
                <a:cxn ang="0">
                  <a:pos x="482" y="38"/>
                </a:cxn>
                <a:cxn ang="0">
                  <a:pos x="439" y="14"/>
                </a:cxn>
                <a:cxn ang="0">
                  <a:pos x="390" y="14"/>
                </a:cxn>
              </a:cxnLst>
              <a:rect l="0" t="0" r="r" b="b"/>
              <a:pathLst>
                <a:path w="605" h="390">
                  <a:moveTo>
                    <a:pt x="374" y="0"/>
                  </a:moveTo>
                  <a:cubicBezTo>
                    <a:pt x="350" y="7"/>
                    <a:pt x="350" y="7"/>
                    <a:pt x="350" y="7"/>
                  </a:cubicBezTo>
                  <a:cubicBezTo>
                    <a:pt x="340" y="20"/>
                    <a:pt x="340" y="20"/>
                    <a:pt x="340" y="20"/>
                  </a:cubicBezTo>
                  <a:cubicBezTo>
                    <a:pt x="345" y="27"/>
                    <a:pt x="345" y="27"/>
                    <a:pt x="345" y="27"/>
                  </a:cubicBezTo>
                  <a:cubicBezTo>
                    <a:pt x="338" y="39"/>
                    <a:pt x="338" y="39"/>
                    <a:pt x="338" y="39"/>
                  </a:cubicBezTo>
                  <a:cubicBezTo>
                    <a:pt x="319" y="41"/>
                    <a:pt x="319" y="41"/>
                    <a:pt x="319" y="41"/>
                  </a:cubicBezTo>
                  <a:cubicBezTo>
                    <a:pt x="311" y="52"/>
                    <a:pt x="311" y="52"/>
                    <a:pt x="311" y="52"/>
                  </a:cubicBezTo>
                  <a:cubicBezTo>
                    <a:pt x="297" y="43"/>
                    <a:pt x="297" y="43"/>
                    <a:pt x="297" y="43"/>
                  </a:cubicBezTo>
                  <a:cubicBezTo>
                    <a:pt x="285" y="52"/>
                    <a:pt x="285" y="52"/>
                    <a:pt x="285" y="52"/>
                  </a:cubicBezTo>
                  <a:cubicBezTo>
                    <a:pt x="261" y="54"/>
                    <a:pt x="261" y="54"/>
                    <a:pt x="261" y="54"/>
                  </a:cubicBezTo>
                  <a:cubicBezTo>
                    <a:pt x="246" y="37"/>
                    <a:pt x="246" y="37"/>
                    <a:pt x="246" y="37"/>
                  </a:cubicBezTo>
                  <a:cubicBezTo>
                    <a:pt x="246" y="37"/>
                    <a:pt x="234" y="33"/>
                    <a:pt x="229" y="32"/>
                  </a:cubicBezTo>
                  <a:cubicBezTo>
                    <a:pt x="224" y="31"/>
                    <a:pt x="222" y="44"/>
                    <a:pt x="222" y="44"/>
                  </a:cubicBezTo>
                  <a:cubicBezTo>
                    <a:pt x="111" y="85"/>
                    <a:pt x="111" y="85"/>
                    <a:pt x="111" y="85"/>
                  </a:cubicBezTo>
                  <a:cubicBezTo>
                    <a:pt x="110" y="94"/>
                    <a:pt x="110" y="94"/>
                    <a:pt x="110" y="94"/>
                  </a:cubicBezTo>
                  <a:cubicBezTo>
                    <a:pt x="82" y="77"/>
                    <a:pt x="82" y="77"/>
                    <a:pt x="82" y="77"/>
                  </a:cubicBezTo>
                  <a:cubicBezTo>
                    <a:pt x="66" y="76"/>
                    <a:pt x="66" y="76"/>
                    <a:pt x="66" y="76"/>
                  </a:cubicBezTo>
                  <a:cubicBezTo>
                    <a:pt x="56" y="66"/>
                    <a:pt x="56" y="66"/>
                    <a:pt x="56" y="66"/>
                  </a:cubicBezTo>
                  <a:cubicBezTo>
                    <a:pt x="36" y="76"/>
                    <a:pt x="36" y="76"/>
                    <a:pt x="36" y="76"/>
                  </a:cubicBezTo>
                  <a:cubicBezTo>
                    <a:pt x="22" y="109"/>
                    <a:pt x="22" y="109"/>
                    <a:pt x="22" y="109"/>
                  </a:cubicBezTo>
                  <a:cubicBezTo>
                    <a:pt x="13" y="107"/>
                    <a:pt x="13" y="107"/>
                    <a:pt x="13" y="107"/>
                  </a:cubicBezTo>
                  <a:cubicBezTo>
                    <a:pt x="10" y="122"/>
                    <a:pt x="10" y="122"/>
                    <a:pt x="10" y="122"/>
                  </a:cubicBezTo>
                  <a:cubicBezTo>
                    <a:pt x="0" y="144"/>
                    <a:pt x="0" y="144"/>
                    <a:pt x="0" y="144"/>
                  </a:cubicBezTo>
                  <a:cubicBezTo>
                    <a:pt x="32" y="160"/>
                    <a:pt x="32" y="160"/>
                    <a:pt x="32" y="160"/>
                  </a:cubicBezTo>
                  <a:cubicBezTo>
                    <a:pt x="41" y="188"/>
                    <a:pt x="41" y="188"/>
                    <a:pt x="41" y="188"/>
                  </a:cubicBezTo>
                  <a:cubicBezTo>
                    <a:pt x="69" y="187"/>
                    <a:pt x="69" y="187"/>
                    <a:pt x="69" y="187"/>
                  </a:cubicBezTo>
                  <a:cubicBezTo>
                    <a:pt x="101" y="186"/>
                    <a:pt x="101" y="186"/>
                    <a:pt x="101" y="186"/>
                  </a:cubicBezTo>
                  <a:cubicBezTo>
                    <a:pt x="128" y="185"/>
                    <a:pt x="128" y="185"/>
                    <a:pt x="128" y="185"/>
                  </a:cubicBezTo>
                  <a:cubicBezTo>
                    <a:pt x="124" y="191"/>
                    <a:pt x="124" y="191"/>
                    <a:pt x="124" y="191"/>
                  </a:cubicBezTo>
                  <a:cubicBezTo>
                    <a:pt x="112" y="209"/>
                    <a:pt x="112" y="209"/>
                    <a:pt x="112" y="209"/>
                  </a:cubicBezTo>
                  <a:cubicBezTo>
                    <a:pt x="110" y="203"/>
                    <a:pt x="110" y="203"/>
                    <a:pt x="110" y="203"/>
                  </a:cubicBezTo>
                  <a:cubicBezTo>
                    <a:pt x="93" y="204"/>
                    <a:pt x="93" y="204"/>
                    <a:pt x="93" y="204"/>
                  </a:cubicBezTo>
                  <a:cubicBezTo>
                    <a:pt x="83" y="200"/>
                    <a:pt x="83" y="200"/>
                    <a:pt x="83" y="200"/>
                  </a:cubicBezTo>
                  <a:cubicBezTo>
                    <a:pt x="72" y="213"/>
                    <a:pt x="72" y="213"/>
                    <a:pt x="72" y="213"/>
                  </a:cubicBezTo>
                  <a:cubicBezTo>
                    <a:pt x="60" y="213"/>
                    <a:pt x="60" y="213"/>
                    <a:pt x="60" y="213"/>
                  </a:cubicBezTo>
                  <a:cubicBezTo>
                    <a:pt x="46" y="220"/>
                    <a:pt x="46" y="220"/>
                    <a:pt x="46" y="220"/>
                  </a:cubicBezTo>
                  <a:cubicBezTo>
                    <a:pt x="19" y="229"/>
                    <a:pt x="19" y="229"/>
                    <a:pt x="19" y="229"/>
                  </a:cubicBezTo>
                  <a:cubicBezTo>
                    <a:pt x="11" y="240"/>
                    <a:pt x="11" y="240"/>
                    <a:pt x="11" y="240"/>
                  </a:cubicBezTo>
                  <a:cubicBezTo>
                    <a:pt x="17" y="251"/>
                    <a:pt x="17" y="251"/>
                    <a:pt x="17" y="251"/>
                  </a:cubicBezTo>
                  <a:cubicBezTo>
                    <a:pt x="36" y="252"/>
                    <a:pt x="36" y="252"/>
                    <a:pt x="36" y="252"/>
                  </a:cubicBezTo>
                  <a:cubicBezTo>
                    <a:pt x="33" y="274"/>
                    <a:pt x="33" y="274"/>
                    <a:pt x="33" y="274"/>
                  </a:cubicBezTo>
                  <a:cubicBezTo>
                    <a:pt x="50" y="270"/>
                    <a:pt x="50" y="270"/>
                    <a:pt x="50" y="270"/>
                  </a:cubicBezTo>
                  <a:cubicBezTo>
                    <a:pt x="55" y="260"/>
                    <a:pt x="55" y="260"/>
                    <a:pt x="55" y="260"/>
                  </a:cubicBezTo>
                  <a:cubicBezTo>
                    <a:pt x="66" y="251"/>
                    <a:pt x="66" y="251"/>
                    <a:pt x="66" y="251"/>
                  </a:cubicBezTo>
                  <a:cubicBezTo>
                    <a:pt x="68" y="265"/>
                    <a:pt x="68" y="265"/>
                    <a:pt x="68" y="265"/>
                  </a:cubicBezTo>
                  <a:cubicBezTo>
                    <a:pt x="61" y="279"/>
                    <a:pt x="61" y="279"/>
                    <a:pt x="61" y="279"/>
                  </a:cubicBezTo>
                  <a:cubicBezTo>
                    <a:pt x="62" y="290"/>
                    <a:pt x="62" y="290"/>
                    <a:pt x="62" y="290"/>
                  </a:cubicBezTo>
                  <a:cubicBezTo>
                    <a:pt x="56" y="299"/>
                    <a:pt x="56" y="299"/>
                    <a:pt x="56" y="299"/>
                  </a:cubicBezTo>
                  <a:cubicBezTo>
                    <a:pt x="61" y="310"/>
                    <a:pt x="61" y="310"/>
                    <a:pt x="61" y="310"/>
                  </a:cubicBezTo>
                  <a:cubicBezTo>
                    <a:pt x="52" y="319"/>
                    <a:pt x="52" y="319"/>
                    <a:pt x="52" y="319"/>
                  </a:cubicBezTo>
                  <a:cubicBezTo>
                    <a:pt x="78" y="336"/>
                    <a:pt x="78" y="336"/>
                    <a:pt x="78" y="336"/>
                  </a:cubicBezTo>
                  <a:cubicBezTo>
                    <a:pt x="102" y="336"/>
                    <a:pt x="102" y="336"/>
                    <a:pt x="102" y="336"/>
                  </a:cubicBezTo>
                  <a:cubicBezTo>
                    <a:pt x="134" y="355"/>
                    <a:pt x="134" y="355"/>
                    <a:pt x="134" y="355"/>
                  </a:cubicBezTo>
                  <a:cubicBezTo>
                    <a:pt x="136" y="365"/>
                    <a:pt x="136" y="365"/>
                    <a:pt x="136" y="365"/>
                  </a:cubicBezTo>
                  <a:cubicBezTo>
                    <a:pt x="144" y="368"/>
                    <a:pt x="144" y="368"/>
                    <a:pt x="144" y="368"/>
                  </a:cubicBezTo>
                  <a:cubicBezTo>
                    <a:pt x="161" y="375"/>
                    <a:pt x="161" y="375"/>
                    <a:pt x="161" y="375"/>
                  </a:cubicBezTo>
                  <a:cubicBezTo>
                    <a:pt x="177" y="371"/>
                    <a:pt x="177" y="371"/>
                    <a:pt x="177" y="371"/>
                  </a:cubicBezTo>
                  <a:cubicBezTo>
                    <a:pt x="195" y="384"/>
                    <a:pt x="195" y="384"/>
                    <a:pt x="195" y="384"/>
                  </a:cubicBezTo>
                  <a:cubicBezTo>
                    <a:pt x="223" y="360"/>
                    <a:pt x="223" y="360"/>
                    <a:pt x="223" y="360"/>
                  </a:cubicBezTo>
                  <a:cubicBezTo>
                    <a:pt x="266" y="353"/>
                    <a:pt x="266" y="353"/>
                    <a:pt x="266" y="353"/>
                  </a:cubicBezTo>
                  <a:cubicBezTo>
                    <a:pt x="289" y="357"/>
                    <a:pt x="289" y="357"/>
                    <a:pt x="289" y="357"/>
                  </a:cubicBezTo>
                  <a:cubicBezTo>
                    <a:pt x="305" y="368"/>
                    <a:pt x="305" y="368"/>
                    <a:pt x="305" y="368"/>
                  </a:cubicBezTo>
                  <a:cubicBezTo>
                    <a:pt x="330" y="359"/>
                    <a:pt x="330" y="359"/>
                    <a:pt x="330" y="359"/>
                  </a:cubicBezTo>
                  <a:cubicBezTo>
                    <a:pt x="373" y="373"/>
                    <a:pt x="373" y="373"/>
                    <a:pt x="373" y="373"/>
                  </a:cubicBezTo>
                  <a:cubicBezTo>
                    <a:pt x="395" y="355"/>
                    <a:pt x="395" y="355"/>
                    <a:pt x="395" y="355"/>
                  </a:cubicBezTo>
                  <a:cubicBezTo>
                    <a:pt x="433" y="345"/>
                    <a:pt x="433" y="345"/>
                    <a:pt x="433" y="345"/>
                  </a:cubicBezTo>
                  <a:cubicBezTo>
                    <a:pt x="450" y="362"/>
                    <a:pt x="450" y="362"/>
                    <a:pt x="450" y="362"/>
                  </a:cubicBezTo>
                  <a:cubicBezTo>
                    <a:pt x="455" y="387"/>
                    <a:pt x="455" y="387"/>
                    <a:pt x="455" y="387"/>
                  </a:cubicBezTo>
                  <a:cubicBezTo>
                    <a:pt x="468" y="390"/>
                    <a:pt x="468" y="390"/>
                    <a:pt x="468" y="390"/>
                  </a:cubicBezTo>
                  <a:cubicBezTo>
                    <a:pt x="483" y="381"/>
                    <a:pt x="483" y="381"/>
                    <a:pt x="483" y="381"/>
                  </a:cubicBezTo>
                  <a:cubicBezTo>
                    <a:pt x="496" y="366"/>
                    <a:pt x="496" y="366"/>
                    <a:pt x="496" y="366"/>
                  </a:cubicBezTo>
                  <a:cubicBezTo>
                    <a:pt x="516" y="366"/>
                    <a:pt x="516" y="366"/>
                    <a:pt x="516" y="366"/>
                  </a:cubicBezTo>
                  <a:cubicBezTo>
                    <a:pt x="535" y="379"/>
                    <a:pt x="535" y="379"/>
                    <a:pt x="535" y="379"/>
                  </a:cubicBezTo>
                  <a:cubicBezTo>
                    <a:pt x="540" y="382"/>
                    <a:pt x="540" y="382"/>
                    <a:pt x="540" y="382"/>
                  </a:cubicBezTo>
                  <a:cubicBezTo>
                    <a:pt x="541" y="380"/>
                    <a:pt x="543" y="375"/>
                    <a:pt x="543" y="375"/>
                  </a:cubicBezTo>
                  <a:cubicBezTo>
                    <a:pt x="550" y="360"/>
                    <a:pt x="550" y="360"/>
                    <a:pt x="550" y="360"/>
                  </a:cubicBezTo>
                  <a:cubicBezTo>
                    <a:pt x="538" y="327"/>
                    <a:pt x="538" y="327"/>
                    <a:pt x="538" y="327"/>
                  </a:cubicBezTo>
                  <a:cubicBezTo>
                    <a:pt x="521" y="314"/>
                    <a:pt x="521" y="314"/>
                    <a:pt x="521" y="314"/>
                  </a:cubicBezTo>
                  <a:cubicBezTo>
                    <a:pt x="522" y="304"/>
                    <a:pt x="522" y="304"/>
                    <a:pt x="522" y="304"/>
                  </a:cubicBezTo>
                  <a:cubicBezTo>
                    <a:pt x="532" y="299"/>
                    <a:pt x="532" y="299"/>
                    <a:pt x="532" y="299"/>
                  </a:cubicBezTo>
                  <a:cubicBezTo>
                    <a:pt x="529" y="280"/>
                    <a:pt x="529" y="280"/>
                    <a:pt x="529" y="280"/>
                  </a:cubicBezTo>
                  <a:cubicBezTo>
                    <a:pt x="540" y="284"/>
                    <a:pt x="540" y="284"/>
                    <a:pt x="540" y="284"/>
                  </a:cubicBezTo>
                  <a:cubicBezTo>
                    <a:pt x="566" y="292"/>
                    <a:pt x="566" y="292"/>
                    <a:pt x="566" y="292"/>
                  </a:cubicBezTo>
                  <a:cubicBezTo>
                    <a:pt x="576" y="304"/>
                    <a:pt x="576" y="304"/>
                    <a:pt x="576" y="304"/>
                  </a:cubicBezTo>
                  <a:cubicBezTo>
                    <a:pt x="583" y="302"/>
                    <a:pt x="583" y="302"/>
                    <a:pt x="583" y="302"/>
                  </a:cubicBezTo>
                  <a:cubicBezTo>
                    <a:pt x="595" y="285"/>
                    <a:pt x="595" y="285"/>
                    <a:pt x="595" y="285"/>
                  </a:cubicBezTo>
                  <a:cubicBezTo>
                    <a:pt x="598" y="273"/>
                    <a:pt x="598" y="273"/>
                    <a:pt x="598" y="273"/>
                  </a:cubicBezTo>
                  <a:cubicBezTo>
                    <a:pt x="605" y="264"/>
                    <a:pt x="605" y="264"/>
                    <a:pt x="605" y="264"/>
                  </a:cubicBezTo>
                  <a:cubicBezTo>
                    <a:pt x="599" y="244"/>
                    <a:pt x="599" y="244"/>
                    <a:pt x="599" y="244"/>
                  </a:cubicBezTo>
                  <a:cubicBezTo>
                    <a:pt x="583" y="238"/>
                    <a:pt x="583" y="238"/>
                    <a:pt x="583" y="238"/>
                  </a:cubicBezTo>
                  <a:cubicBezTo>
                    <a:pt x="562" y="240"/>
                    <a:pt x="562" y="240"/>
                    <a:pt x="562" y="240"/>
                  </a:cubicBezTo>
                  <a:cubicBezTo>
                    <a:pt x="560" y="231"/>
                    <a:pt x="560" y="231"/>
                    <a:pt x="560" y="231"/>
                  </a:cubicBezTo>
                  <a:cubicBezTo>
                    <a:pt x="570" y="187"/>
                    <a:pt x="570" y="187"/>
                    <a:pt x="570" y="187"/>
                  </a:cubicBezTo>
                  <a:cubicBezTo>
                    <a:pt x="560" y="165"/>
                    <a:pt x="560" y="165"/>
                    <a:pt x="560" y="165"/>
                  </a:cubicBezTo>
                  <a:cubicBezTo>
                    <a:pt x="561" y="158"/>
                    <a:pt x="561" y="158"/>
                    <a:pt x="561" y="158"/>
                  </a:cubicBezTo>
                  <a:cubicBezTo>
                    <a:pt x="557" y="139"/>
                    <a:pt x="557" y="139"/>
                    <a:pt x="557" y="139"/>
                  </a:cubicBezTo>
                  <a:cubicBezTo>
                    <a:pt x="562" y="105"/>
                    <a:pt x="562" y="105"/>
                    <a:pt x="562" y="105"/>
                  </a:cubicBezTo>
                  <a:cubicBezTo>
                    <a:pt x="548" y="91"/>
                    <a:pt x="548" y="91"/>
                    <a:pt x="548" y="91"/>
                  </a:cubicBezTo>
                  <a:cubicBezTo>
                    <a:pt x="528" y="74"/>
                    <a:pt x="528" y="74"/>
                    <a:pt x="528" y="74"/>
                  </a:cubicBezTo>
                  <a:cubicBezTo>
                    <a:pt x="524" y="39"/>
                    <a:pt x="524" y="39"/>
                    <a:pt x="524" y="39"/>
                  </a:cubicBezTo>
                  <a:cubicBezTo>
                    <a:pt x="515" y="33"/>
                    <a:pt x="515" y="33"/>
                    <a:pt x="515" y="33"/>
                  </a:cubicBezTo>
                  <a:cubicBezTo>
                    <a:pt x="482" y="38"/>
                    <a:pt x="482" y="38"/>
                    <a:pt x="482" y="38"/>
                  </a:cubicBezTo>
                  <a:cubicBezTo>
                    <a:pt x="466" y="27"/>
                    <a:pt x="466" y="27"/>
                    <a:pt x="466" y="27"/>
                  </a:cubicBezTo>
                  <a:cubicBezTo>
                    <a:pt x="439" y="14"/>
                    <a:pt x="439" y="14"/>
                    <a:pt x="439" y="14"/>
                  </a:cubicBezTo>
                  <a:cubicBezTo>
                    <a:pt x="411" y="19"/>
                    <a:pt x="411" y="19"/>
                    <a:pt x="411" y="19"/>
                  </a:cubicBezTo>
                  <a:cubicBezTo>
                    <a:pt x="390" y="14"/>
                    <a:pt x="390" y="14"/>
                    <a:pt x="390" y="14"/>
                  </a:cubicBezTo>
                  <a:lnTo>
                    <a:pt x="374"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327" name="Freeform 16">
              <a:extLst>
                <a:ext uri="{FF2B5EF4-FFF2-40B4-BE49-F238E27FC236}">
                  <a16:creationId xmlns:a16="http://schemas.microsoft.com/office/drawing/2014/main" id="{99C1FA4F-C915-05C5-CEA7-D1F60D8831BC}"/>
                </a:ext>
              </a:extLst>
            </p:cNvPr>
            <p:cNvSpPr>
              <a:spLocks/>
            </p:cNvSpPr>
            <p:nvPr/>
          </p:nvSpPr>
          <p:spPr bwMode="auto">
            <a:xfrm>
              <a:off x="2525713" y="720725"/>
              <a:ext cx="1450975" cy="1154112"/>
            </a:xfrm>
            <a:custGeom>
              <a:avLst/>
              <a:gdLst/>
              <a:ahLst/>
              <a:cxnLst>
                <a:cxn ang="0">
                  <a:pos x="548" y="14"/>
                </a:cxn>
                <a:cxn ang="0">
                  <a:pos x="463" y="19"/>
                </a:cxn>
                <a:cxn ang="0">
                  <a:pos x="409" y="16"/>
                </a:cxn>
                <a:cxn ang="0">
                  <a:pos x="322" y="20"/>
                </a:cxn>
                <a:cxn ang="0">
                  <a:pos x="262" y="35"/>
                </a:cxn>
                <a:cxn ang="0">
                  <a:pos x="218" y="31"/>
                </a:cxn>
                <a:cxn ang="0">
                  <a:pos x="210" y="40"/>
                </a:cxn>
                <a:cxn ang="0">
                  <a:pos x="125" y="52"/>
                </a:cxn>
                <a:cxn ang="0">
                  <a:pos x="93" y="64"/>
                </a:cxn>
                <a:cxn ang="0">
                  <a:pos x="50" y="57"/>
                </a:cxn>
                <a:cxn ang="0">
                  <a:pos x="16" y="67"/>
                </a:cxn>
                <a:cxn ang="0">
                  <a:pos x="31" y="107"/>
                </a:cxn>
                <a:cxn ang="0">
                  <a:pos x="1" y="133"/>
                </a:cxn>
                <a:cxn ang="0">
                  <a:pos x="39" y="179"/>
                </a:cxn>
                <a:cxn ang="0">
                  <a:pos x="91" y="293"/>
                </a:cxn>
                <a:cxn ang="0">
                  <a:pos x="109" y="327"/>
                </a:cxn>
                <a:cxn ang="0">
                  <a:pos x="154" y="399"/>
                </a:cxn>
                <a:cxn ang="0">
                  <a:pos x="168" y="418"/>
                </a:cxn>
                <a:cxn ang="0">
                  <a:pos x="130" y="427"/>
                </a:cxn>
                <a:cxn ang="0">
                  <a:pos x="141" y="447"/>
                </a:cxn>
                <a:cxn ang="0">
                  <a:pos x="177" y="450"/>
                </a:cxn>
                <a:cxn ang="0">
                  <a:pos x="179" y="491"/>
                </a:cxn>
                <a:cxn ang="0">
                  <a:pos x="188" y="537"/>
                </a:cxn>
                <a:cxn ang="0">
                  <a:pos x="227" y="564"/>
                </a:cxn>
                <a:cxn ang="0">
                  <a:pos x="313" y="593"/>
                </a:cxn>
                <a:cxn ang="0">
                  <a:pos x="342" y="690"/>
                </a:cxn>
                <a:cxn ang="0">
                  <a:pos x="430" y="708"/>
                </a:cxn>
                <a:cxn ang="0">
                  <a:pos x="466" y="724"/>
                </a:cxn>
                <a:cxn ang="0">
                  <a:pos x="488" y="697"/>
                </a:cxn>
                <a:cxn ang="0">
                  <a:pos x="534" y="675"/>
                </a:cxn>
                <a:cxn ang="0">
                  <a:pos x="560" y="665"/>
                </a:cxn>
                <a:cxn ang="0">
                  <a:pos x="577" y="610"/>
                </a:cxn>
                <a:cxn ang="0">
                  <a:pos x="600" y="581"/>
                </a:cxn>
                <a:cxn ang="0">
                  <a:pos x="608" y="528"/>
                </a:cxn>
                <a:cxn ang="0">
                  <a:pos x="626" y="482"/>
                </a:cxn>
                <a:cxn ang="0">
                  <a:pos x="622" y="440"/>
                </a:cxn>
                <a:cxn ang="0">
                  <a:pos x="600" y="410"/>
                </a:cxn>
                <a:cxn ang="0">
                  <a:pos x="655" y="443"/>
                </a:cxn>
                <a:cxn ang="0">
                  <a:pos x="716" y="412"/>
                </a:cxn>
                <a:cxn ang="0">
                  <a:pos x="789" y="462"/>
                </a:cxn>
                <a:cxn ang="0">
                  <a:pos x="855" y="477"/>
                </a:cxn>
                <a:cxn ang="0">
                  <a:pos x="870" y="461"/>
                </a:cxn>
                <a:cxn ang="0">
                  <a:pos x="885" y="436"/>
                </a:cxn>
                <a:cxn ang="0">
                  <a:pos x="914" y="368"/>
                </a:cxn>
                <a:cxn ang="0">
                  <a:pos x="889" y="304"/>
                </a:cxn>
                <a:cxn ang="0">
                  <a:pos x="852" y="293"/>
                </a:cxn>
                <a:cxn ang="0">
                  <a:pos x="888" y="277"/>
                </a:cxn>
                <a:cxn ang="0">
                  <a:pos x="877" y="244"/>
                </a:cxn>
                <a:cxn ang="0">
                  <a:pos x="845" y="189"/>
                </a:cxn>
                <a:cxn ang="0">
                  <a:pos x="801" y="141"/>
                </a:cxn>
                <a:cxn ang="0">
                  <a:pos x="766" y="137"/>
                </a:cxn>
                <a:cxn ang="0">
                  <a:pos x="776" y="67"/>
                </a:cxn>
                <a:cxn ang="0">
                  <a:pos x="733" y="45"/>
                </a:cxn>
                <a:cxn ang="0">
                  <a:pos x="681" y="28"/>
                </a:cxn>
                <a:cxn ang="0">
                  <a:pos x="645" y="60"/>
                </a:cxn>
                <a:cxn ang="0">
                  <a:pos x="621" y="23"/>
                </a:cxn>
              </a:cxnLst>
              <a:rect l="0" t="0" r="r" b="b"/>
              <a:pathLst>
                <a:path w="914" h="727">
                  <a:moveTo>
                    <a:pt x="598" y="0"/>
                  </a:moveTo>
                  <a:lnTo>
                    <a:pt x="548" y="14"/>
                  </a:lnTo>
                  <a:lnTo>
                    <a:pt x="520" y="37"/>
                  </a:lnTo>
                  <a:lnTo>
                    <a:pt x="463" y="19"/>
                  </a:lnTo>
                  <a:lnTo>
                    <a:pt x="430" y="31"/>
                  </a:lnTo>
                  <a:lnTo>
                    <a:pt x="409" y="16"/>
                  </a:lnTo>
                  <a:lnTo>
                    <a:pt x="379" y="11"/>
                  </a:lnTo>
                  <a:lnTo>
                    <a:pt x="322" y="20"/>
                  </a:lnTo>
                  <a:lnTo>
                    <a:pt x="285" y="52"/>
                  </a:lnTo>
                  <a:lnTo>
                    <a:pt x="262" y="35"/>
                  </a:lnTo>
                  <a:lnTo>
                    <a:pt x="241" y="40"/>
                  </a:lnTo>
                  <a:lnTo>
                    <a:pt x="218" y="31"/>
                  </a:lnTo>
                  <a:lnTo>
                    <a:pt x="208" y="27"/>
                  </a:lnTo>
                  <a:lnTo>
                    <a:pt x="210" y="40"/>
                  </a:lnTo>
                  <a:lnTo>
                    <a:pt x="167" y="28"/>
                  </a:lnTo>
                  <a:lnTo>
                    <a:pt x="125" y="52"/>
                  </a:lnTo>
                  <a:lnTo>
                    <a:pt x="108" y="46"/>
                  </a:lnTo>
                  <a:lnTo>
                    <a:pt x="93" y="64"/>
                  </a:lnTo>
                  <a:lnTo>
                    <a:pt x="71" y="71"/>
                  </a:lnTo>
                  <a:lnTo>
                    <a:pt x="50" y="57"/>
                  </a:lnTo>
                  <a:lnTo>
                    <a:pt x="18" y="41"/>
                  </a:lnTo>
                  <a:lnTo>
                    <a:pt x="16" y="67"/>
                  </a:lnTo>
                  <a:lnTo>
                    <a:pt x="25" y="85"/>
                  </a:lnTo>
                  <a:lnTo>
                    <a:pt x="31" y="107"/>
                  </a:lnTo>
                  <a:lnTo>
                    <a:pt x="17" y="128"/>
                  </a:lnTo>
                  <a:lnTo>
                    <a:pt x="1" y="133"/>
                  </a:lnTo>
                  <a:lnTo>
                    <a:pt x="0" y="156"/>
                  </a:lnTo>
                  <a:lnTo>
                    <a:pt x="39" y="179"/>
                  </a:lnTo>
                  <a:lnTo>
                    <a:pt x="67" y="218"/>
                  </a:lnTo>
                  <a:lnTo>
                    <a:pt x="91" y="293"/>
                  </a:lnTo>
                  <a:lnTo>
                    <a:pt x="100" y="321"/>
                  </a:lnTo>
                  <a:lnTo>
                    <a:pt x="109" y="327"/>
                  </a:lnTo>
                  <a:lnTo>
                    <a:pt x="123" y="350"/>
                  </a:lnTo>
                  <a:lnTo>
                    <a:pt x="154" y="399"/>
                  </a:lnTo>
                  <a:lnTo>
                    <a:pt x="167" y="410"/>
                  </a:lnTo>
                  <a:lnTo>
                    <a:pt x="168" y="418"/>
                  </a:lnTo>
                  <a:lnTo>
                    <a:pt x="151" y="427"/>
                  </a:lnTo>
                  <a:lnTo>
                    <a:pt x="130" y="427"/>
                  </a:lnTo>
                  <a:lnTo>
                    <a:pt x="108" y="444"/>
                  </a:lnTo>
                  <a:lnTo>
                    <a:pt x="141" y="447"/>
                  </a:lnTo>
                  <a:lnTo>
                    <a:pt x="139" y="461"/>
                  </a:lnTo>
                  <a:lnTo>
                    <a:pt x="177" y="450"/>
                  </a:lnTo>
                  <a:lnTo>
                    <a:pt x="202" y="482"/>
                  </a:lnTo>
                  <a:lnTo>
                    <a:pt x="179" y="491"/>
                  </a:lnTo>
                  <a:lnTo>
                    <a:pt x="156" y="507"/>
                  </a:lnTo>
                  <a:lnTo>
                    <a:pt x="188" y="537"/>
                  </a:lnTo>
                  <a:lnTo>
                    <a:pt x="218" y="548"/>
                  </a:lnTo>
                  <a:lnTo>
                    <a:pt x="227" y="564"/>
                  </a:lnTo>
                  <a:lnTo>
                    <a:pt x="276" y="595"/>
                  </a:lnTo>
                  <a:lnTo>
                    <a:pt x="313" y="593"/>
                  </a:lnTo>
                  <a:lnTo>
                    <a:pt x="329" y="648"/>
                  </a:lnTo>
                  <a:lnTo>
                    <a:pt x="342" y="690"/>
                  </a:lnTo>
                  <a:lnTo>
                    <a:pt x="431" y="689"/>
                  </a:lnTo>
                  <a:lnTo>
                    <a:pt x="430" y="708"/>
                  </a:lnTo>
                  <a:lnTo>
                    <a:pt x="447" y="727"/>
                  </a:lnTo>
                  <a:lnTo>
                    <a:pt x="466" y="724"/>
                  </a:lnTo>
                  <a:lnTo>
                    <a:pt x="480" y="718"/>
                  </a:lnTo>
                  <a:lnTo>
                    <a:pt x="488" y="697"/>
                  </a:lnTo>
                  <a:lnTo>
                    <a:pt x="510" y="681"/>
                  </a:lnTo>
                  <a:lnTo>
                    <a:pt x="534" y="675"/>
                  </a:lnTo>
                  <a:lnTo>
                    <a:pt x="535" y="665"/>
                  </a:lnTo>
                  <a:lnTo>
                    <a:pt x="560" y="665"/>
                  </a:lnTo>
                  <a:lnTo>
                    <a:pt x="562" y="599"/>
                  </a:lnTo>
                  <a:lnTo>
                    <a:pt x="577" y="610"/>
                  </a:lnTo>
                  <a:lnTo>
                    <a:pt x="592" y="602"/>
                  </a:lnTo>
                  <a:lnTo>
                    <a:pt x="600" y="581"/>
                  </a:lnTo>
                  <a:lnTo>
                    <a:pt x="598" y="560"/>
                  </a:lnTo>
                  <a:lnTo>
                    <a:pt x="608" y="528"/>
                  </a:lnTo>
                  <a:lnTo>
                    <a:pt x="629" y="520"/>
                  </a:lnTo>
                  <a:lnTo>
                    <a:pt x="626" y="482"/>
                  </a:lnTo>
                  <a:lnTo>
                    <a:pt x="634" y="464"/>
                  </a:lnTo>
                  <a:lnTo>
                    <a:pt x="622" y="440"/>
                  </a:lnTo>
                  <a:lnTo>
                    <a:pt x="621" y="429"/>
                  </a:lnTo>
                  <a:lnTo>
                    <a:pt x="600" y="410"/>
                  </a:lnTo>
                  <a:lnTo>
                    <a:pt x="609" y="396"/>
                  </a:lnTo>
                  <a:lnTo>
                    <a:pt x="655" y="443"/>
                  </a:lnTo>
                  <a:lnTo>
                    <a:pt x="696" y="429"/>
                  </a:lnTo>
                  <a:lnTo>
                    <a:pt x="716" y="412"/>
                  </a:lnTo>
                  <a:lnTo>
                    <a:pt x="766" y="448"/>
                  </a:lnTo>
                  <a:lnTo>
                    <a:pt x="789" y="462"/>
                  </a:lnTo>
                  <a:lnTo>
                    <a:pt x="830" y="462"/>
                  </a:lnTo>
                  <a:lnTo>
                    <a:pt x="855" y="477"/>
                  </a:lnTo>
                  <a:lnTo>
                    <a:pt x="856" y="477"/>
                  </a:lnTo>
                  <a:lnTo>
                    <a:pt x="870" y="461"/>
                  </a:lnTo>
                  <a:lnTo>
                    <a:pt x="884" y="456"/>
                  </a:lnTo>
                  <a:lnTo>
                    <a:pt x="885" y="436"/>
                  </a:lnTo>
                  <a:lnTo>
                    <a:pt x="912" y="420"/>
                  </a:lnTo>
                  <a:lnTo>
                    <a:pt x="914" y="368"/>
                  </a:lnTo>
                  <a:lnTo>
                    <a:pt x="900" y="333"/>
                  </a:lnTo>
                  <a:lnTo>
                    <a:pt x="889" y="304"/>
                  </a:lnTo>
                  <a:lnTo>
                    <a:pt x="859" y="308"/>
                  </a:lnTo>
                  <a:lnTo>
                    <a:pt x="852" y="293"/>
                  </a:lnTo>
                  <a:lnTo>
                    <a:pt x="877" y="286"/>
                  </a:lnTo>
                  <a:lnTo>
                    <a:pt x="888" y="277"/>
                  </a:lnTo>
                  <a:lnTo>
                    <a:pt x="888" y="275"/>
                  </a:lnTo>
                  <a:lnTo>
                    <a:pt x="877" y="244"/>
                  </a:lnTo>
                  <a:lnTo>
                    <a:pt x="847" y="218"/>
                  </a:lnTo>
                  <a:lnTo>
                    <a:pt x="845" y="189"/>
                  </a:lnTo>
                  <a:lnTo>
                    <a:pt x="809" y="169"/>
                  </a:lnTo>
                  <a:lnTo>
                    <a:pt x="801" y="141"/>
                  </a:lnTo>
                  <a:lnTo>
                    <a:pt x="789" y="145"/>
                  </a:lnTo>
                  <a:lnTo>
                    <a:pt x="766" y="137"/>
                  </a:lnTo>
                  <a:lnTo>
                    <a:pt x="784" y="107"/>
                  </a:lnTo>
                  <a:lnTo>
                    <a:pt x="776" y="67"/>
                  </a:lnTo>
                  <a:lnTo>
                    <a:pt x="755" y="61"/>
                  </a:lnTo>
                  <a:lnTo>
                    <a:pt x="733" y="45"/>
                  </a:lnTo>
                  <a:lnTo>
                    <a:pt x="708" y="28"/>
                  </a:lnTo>
                  <a:lnTo>
                    <a:pt x="681" y="28"/>
                  </a:lnTo>
                  <a:lnTo>
                    <a:pt x="664" y="48"/>
                  </a:lnTo>
                  <a:lnTo>
                    <a:pt x="645" y="60"/>
                  </a:lnTo>
                  <a:lnTo>
                    <a:pt x="627" y="56"/>
                  </a:lnTo>
                  <a:lnTo>
                    <a:pt x="621" y="23"/>
                  </a:lnTo>
                  <a:lnTo>
                    <a:pt x="598"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328" name="Freeform 17">
              <a:extLst>
                <a:ext uri="{FF2B5EF4-FFF2-40B4-BE49-F238E27FC236}">
                  <a16:creationId xmlns:a16="http://schemas.microsoft.com/office/drawing/2014/main" id="{A07BE059-A681-B837-61B0-B45BA05B2B89}"/>
                </a:ext>
              </a:extLst>
            </p:cNvPr>
            <p:cNvSpPr>
              <a:spLocks/>
            </p:cNvSpPr>
            <p:nvPr/>
          </p:nvSpPr>
          <p:spPr bwMode="auto">
            <a:xfrm>
              <a:off x="1784350" y="525463"/>
              <a:ext cx="1074738" cy="660400"/>
            </a:xfrm>
            <a:custGeom>
              <a:avLst/>
              <a:gdLst/>
              <a:ahLst/>
              <a:cxnLst>
                <a:cxn ang="0">
                  <a:pos x="568" y="12"/>
                </a:cxn>
                <a:cxn ang="0">
                  <a:pos x="539" y="30"/>
                </a:cxn>
                <a:cxn ang="0">
                  <a:pos x="535" y="31"/>
                </a:cxn>
                <a:cxn ang="0">
                  <a:pos x="500" y="38"/>
                </a:cxn>
                <a:cxn ang="0">
                  <a:pos x="451" y="67"/>
                </a:cxn>
                <a:cxn ang="0">
                  <a:pos x="411" y="73"/>
                </a:cxn>
                <a:cxn ang="0">
                  <a:pos x="331" y="55"/>
                </a:cxn>
                <a:cxn ang="0">
                  <a:pos x="272" y="52"/>
                </a:cxn>
                <a:cxn ang="0">
                  <a:pos x="217" y="40"/>
                </a:cxn>
                <a:cxn ang="0">
                  <a:pos x="239" y="113"/>
                </a:cxn>
                <a:cxn ang="0">
                  <a:pos x="205" y="155"/>
                </a:cxn>
                <a:cxn ang="0">
                  <a:pos x="134" y="169"/>
                </a:cxn>
                <a:cxn ang="0">
                  <a:pos x="83" y="234"/>
                </a:cxn>
                <a:cxn ang="0">
                  <a:pos x="25" y="263"/>
                </a:cxn>
                <a:cxn ang="0">
                  <a:pos x="0" y="316"/>
                </a:cxn>
                <a:cxn ang="0">
                  <a:pos x="83" y="296"/>
                </a:cxn>
                <a:cxn ang="0">
                  <a:pos x="127" y="267"/>
                </a:cxn>
                <a:cxn ang="0">
                  <a:pos x="197" y="271"/>
                </a:cxn>
                <a:cxn ang="0">
                  <a:pos x="217" y="314"/>
                </a:cxn>
                <a:cxn ang="0">
                  <a:pos x="259" y="346"/>
                </a:cxn>
                <a:cxn ang="0">
                  <a:pos x="272" y="369"/>
                </a:cxn>
                <a:cxn ang="0">
                  <a:pos x="361" y="416"/>
                </a:cxn>
                <a:cxn ang="0">
                  <a:pos x="405" y="381"/>
                </a:cxn>
                <a:cxn ang="0">
                  <a:pos x="430" y="387"/>
                </a:cxn>
                <a:cxn ang="0">
                  <a:pos x="427" y="334"/>
                </a:cxn>
                <a:cxn ang="0">
                  <a:pos x="418" y="306"/>
                </a:cxn>
                <a:cxn ang="0">
                  <a:pos x="410" y="260"/>
                </a:cxn>
                <a:cxn ang="0">
                  <a:pos x="447" y="252"/>
                </a:cxn>
                <a:cxn ang="0">
                  <a:pos x="493" y="238"/>
                </a:cxn>
                <a:cxn ang="0">
                  <a:pos x="492" y="208"/>
                </a:cxn>
                <a:cxn ang="0">
                  <a:pos x="485" y="164"/>
                </a:cxn>
                <a:cxn ang="0">
                  <a:pos x="538" y="194"/>
                </a:cxn>
                <a:cxn ang="0">
                  <a:pos x="575" y="169"/>
                </a:cxn>
                <a:cxn ang="0">
                  <a:pos x="634" y="151"/>
                </a:cxn>
                <a:cxn ang="0">
                  <a:pos x="672" y="137"/>
                </a:cxn>
                <a:cxn ang="0">
                  <a:pos x="598" y="112"/>
                </a:cxn>
                <a:cxn ang="0">
                  <a:pos x="576" y="77"/>
                </a:cxn>
                <a:cxn ang="0">
                  <a:pos x="577" y="51"/>
                </a:cxn>
                <a:cxn ang="0">
                  <a:pos x="585" y="18"/>
                </a:cxn>
              </a:cxnLst>
              <a:rect l="0" t="0" r="r" b="b"/>
              <a:pathLst>
                <a:path w="677" h="416">
                  <a:moveTo>
                    <a:pt x="583" y="0"/>
                  </a:moveTo>
                  <a:lnTo>
                    <a:pt x="568" y="12"/>
                  </a:lnTo>
                  <a:lnTo>
                    <a:pt x="561" y="25"/>
                  </a:lnTo>
                  <a:lnTo>
                    <a:pt x="539" y="30"/>
                  </a:lnTo>
                  <a:lnTo>
                    <a:pt x="539" y="26"/>
                  </a:lnTo>
                  <a:lnTo>
                    <a:pt x="535" y="31"/>
                  </a:lnTo>
                  <a:lnTo>
                    <a:pt x="517" y="39"/>
                  </a:lnTo>
                  <a:lnTo>
                    <a:pt x="500" y="38"/>
                  </a:lnTo>
                  <a:lnTo>
                    <a:pt x="467" y="67"/>
                  </a:lnTo>
                  <a:lnTo>
                    <a:pt x="451" y="67"/>
                  </a:lnTo>
                  <a:lnTo>
                    <a:pt x="436" y="60"/>
                  </a:lnTo>
                  <a:lnTo>
                    <a:pt x="411" y="73"/>
                  </a:lnTo>
                  <a:lnTo>
                    <a:pt x="383" y="76"/>
                  </a:lnTo>
                  <a:lnTo>
                    <a:pt x="331" y="55"/>
                  </a:lnTo>
                  <a:lnTo>
                    <a:pt x="309" y="43"/>
                  </a:lnTo>
                  <a:lnTo>
                    <a:pt x="272" y="52"/>
                  </a:lnTo>
                  <a:lnTo>
                    <a:pt x="225" y="37"/>
                  </a:lnTo>
                  <a:lnTo>
                    <a:pt x="217" y="40"/>
                  </a:lnTo>
                  <a:lnTo>
                    <a:pt x="230" y="80"/>
                  </a:lnTo>
                  <a:lnTo>
                    <a:pt x="239" y="113"/>
                  </a:lnTo>
                  <a:lnTo>
                    <a:pt x="233" y="143"/>
                  </a:lnTo>
                  <a:lnTo>
                    <a:pt x="205" y="155"/>
                  </a:lnTo>
                  <a:lnTo>
                    <a:pt x="161" y="154"/>
                  </a:lnTo>
                  <a:lnTo>
                    <a:pt x="134" y="169"/>
                  </a:lnTo>
                  <a:lnTo>
                    <a:pt x="96" y="221"/>
                  </a:lnTo>
                  <a:lnTo>
                    <a:pt x="83" y="234"/>
                  </a:lnTo>
                  <a:lnTo>
                    <a:pt x="47" y="251"/>
                  </a:lnTo>
                  <a:lnTo>
                    <a:pt x="25" y="263"/>
                  </a:lnTo>
                  <a:lnTo>
                    <a:pt x="1" y="287"/>
                  </a:lnTo>
                  <a:lnTo>
                    <a:pt x="0" y="316"/>
                  </a:lnTo>
                  <a:lnTo>
                    <a:pt x="25" y="306"/>
                  </a:lnTo>
                  <a:lnTo>
                    <a:pt x="83" y="296"/>
                  </a:lnTo>
                  <a:lnTo>
                    <a:pt x="113" y="281"/>
                  </a:lnTo>
                  <a:lnTo>
                    <a:pt x="127" y="267"/>
                  </a:lnTo>
                  <a:lnTo>
                    <a:pt x="152" y="264"/>
                  </a:lnTo>
                  <a:lnTo>
                    <a:pt x="197" y="271"/>
                  </a:lnTo>
                  <a:lnTo>
                    <a:pt x="217" y="281"/>
                  </a:lnTo>
                  <a:lnTo>
                    <a:pt x="217" y="314"/>
                  </a:lnTo>
                  <a:lnTo>
                    <a:pt x="225" y="343"/>
                  </a:lnTo>
                  <a:lnTo>
                    <a:pt x="259" y="346"/>
                  </a:lnTo>
                  <a:lnTo>
                    <a:pt x="269" y="358"/>
                  </a:lnTo>
                  <a:lnTo>
                    <a:pt x="272" y="369"/>
                  </a:lnTo>
                  <a:lnTo>
                    <a:pt x="286" y="375"/>
                  </a:lnTo>
                  <a:lnTo>
                    <a:pt x="361" y="416"/>
                  </a:lnTo>
                  <a:lnTo>
                    <a:pt x="375" y="392"/>
                  </a:lnTo>
                  <a:lnTo>
                    <a:pt x="405" y="381"/>
                  </a:lnTo>
                  <a:lnTo>
                    <a:pt x="419" y="383"/>
                  </a:lnTo>
                  <a:lnTo>
                    <a:pt x="430" y="387"/>
                  </a:lnTo>
                  <a:lnTo>
                    <a:pt x="440" y="376"/>
                  </a:lnTo>
                  <a:lnTo>
                    <a:pt x="427" y="334"/>
                  </a:lnTo>
                  <a:lnTo>
                    <a:pt x="419" y="323"/>
                  </a:lnTo>
                  <a:lnTo>
                    <a:pt x="418" y="306"/>
                  </a:lnTo>
                  <a:lnTo>
                    <a:pt x="419" y="289"/>
                  </a:lnTo>
                  <a:lnTo>
                    <a:pt x="410" y="260"/>
                  </a:lnTo>
                  <a:lnTo>
                    <a:pt x="419" y="255"/>
                  </a:lnTo>
                  <a:lnTo>
                    <a:pt x="447" y="252"/>
                  </a:lnTo>
                  <a:lnTo>
                    <a:pt x="476" y="242"/>
                  </a:lnTo>
                  <a:lnTo>
                    <a:pt x="493" y="238"/>
                  </a:lnTo>
                  <a:lnTo>
                    <a:pt x="498" y="230"/>
                  </a:lnTo>
                  <a:lnTo>
                    <a:pt x="492" y="208"/>
                  </a:lnTo>
                  <a:lnTo>
                    <a:pt x="483" y="190"/>
                  </a:lnTo>
                  <a:lnTo>
                    <a:pt x="485" y="164"/>
                  </a:lnTo>
                  <a:lnTo>
                    <a:pt x="517" y="180"/>
                  </a:lnTo>
                  <a:lnTo>
                    <a:pt x="538" y="194"/>
                  </a:lnTo>
                  <a:lnTo>
                    <a:pt x="560" y="187"/>
                  </a:lnTo>
                  <a:lnTo>
                    <a:pt x="575" y="169"/>
                  </a:lnTo>
                  <a:lnTo>
                    <a:pt x="592" y="175"/>
                  </a:lnTo>
                  <a:lnTo>
                    <a:pt x="634" y="151"/>
                  </a:lnTo>
                  <a:lnTo>
                    <a:pt x="677" y="163"/>
                  </a:lnTo>
                  <a:lnTo>
                    <a:pt x="672" y="137"/>
                  </a:lnTo>
                  <a:lnTo>
                    <a:pt x="630" y="112"/>
                  </a:lnTo>
                  <a:lnTo>
                    <a:pt x="598" y="112"/>
                  </a:lnTo>
                  <a:lnTo>
                    <a:pt x="564" y="89"/>
                  </a:lnTo>
                  <a:lnTo>
                    <a:pt x="576" y="77"/>
                  </a:lnTo>
                  <a:lnTo>
                    <a:pt x="569" y="63"/>
                  </a:lnTo>
                  <a:lnTo>
                    <a:pt x="577" y="51"/>
                  </a:lnTo>
                  <a:lnTo>
                    <a:pt x="576" y="37"/>
                  </a:lnTo>
                  <a:lnTo>
                    <a:pt x="585" y="18"/>
                  </a:lnTo>
                  <a:lnTo>
                    <a:pt x="583"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329" name="Freeform 18">
              <a:extLst>
                <a:ext uri="{FF2B5EF4-FFF2-40B4-BE49-F238E27FC236}">
                  <a16:creationId xmlns:a16="http://schemas.microsoft.com/office/drawing/2014/main" id="{AB8B3613-C94E-582A-4C6E-DA7DB970B060}"/>
                </a:ext>
              </a:extLst>
            </p:cNvPr>
            <p:cNvSpPr>
              <a:spLocks/>
            </p:cNvSpPr>
            <p:nvPr/>
          </p:nvSpPr>
          <p:spPr bwMode="auto">
            <a:xfrm>
              <a:off x="1695450" y="57150"/>
              <a:ext cx="1143000" cy="588962"/>
            </a:xfrm>
            <a:custGeom>
              <a:avLst/>
              <a:gdLst/>
              <a:ahLst/>
              <a:cxnLst>
                <a:cxn ang="0">
                  <a:pos x="47" y="5"/>
                </a:cxn>
                <a:cxn ang="0">
                  <a:pos x="9" y="27"/>
                </a:cxn>
                <a:cxn ang="0">
                  <a:pos x="26" y="62"/>
                </a:cxn>
                <a:cxn ang="0">
                  <a:pos x="64" y="72"/>
                </a:cxn>
                <a:cxn ang="0">
                  <a:pos x="60" y="100"/>
                </a:cxn>
                <a:cxn ang="0">
                  <a:pos x="42" y="143"/>
                </a:cxn>
                <a:cxn ang="0">
                  <a:pos x="80" y="134"/>
                </a:cxn>
                <a:cxn ang="0">
                  <a:pos x="121" y="139"/>
                </a:cxn>
                <a:cxn ang="0">
                  <a:pos x="148" y="189"/>
                </a:cxn>
                <a:cxn ang="0">
                  <a:pos x="154" y="242"/>
                </a:cxn>
                <a:cxn ang="0">
                  <a:pos x="161" y="271"/>
                </a:cxn>
                <a:cxn ang="0">
                  <a:pos x="208" y="254"/>
                </a:cxn>
                <a:cxn ang="0">
                  <a:pos x="213" y="252"/>
                </a:cxn>
                <a:cxn ang="0">
                  <a:pos x="277" y="257"/>
                </a:cxn>
                <a:cxn ang="0">
                  <a:pos x="333" y="282"/>
                </a:cxn>
                <a:cxn ang="0">
                  <a:pos x="374" y="270"/>
                </a:cxn>
                <a:cxn ang="0">
                  <a:pos x="397" y="275"/>
                </a:cxn>
                <a:cxn ang="0">
                  <a:pos x="435" y="254"/>
                </a:cxn>
                <a:cxn ang="0">
                  <a:pos x="452" y="244"/>
                </a:cxn>
                <a:cxn ang="0">
                  <a:pos x="436" y="224"/>
                </a:cxn>
                <a:cxn ang="0">
                  <a:pos x="438" y="202"/>
                </a:cxn>
                <a:cxn ang="0">
                  <a:pos x="479" y="186"/>
                </a:cxn>
                <a:cxn ang="0">
                  <a:pos x="502" y="173"/>
                </a:cxn>
                <a:cxn ang="0">
                  <a:pos x="529" y="176"/>
                </a:cxn>
                <a:cxn ang="0">
                  <a:pos x="543" y="164"/>
                </a:cxn>
                <a:cxn ang="0">
                  <a:pos x="520" y="159"/>
                </a:cxn>
                <a:cxn ang="0">
                  <a:pos x="460" y="161"/>
                </a:cxn>
                <a:cxn ang="0">
                  <a:pos x="420" y="118"/>
                </a:cxn>
                <a:cxn ang="0">
                  <a:pos x="383" y="120"/>
                </a:cxn>
                <a:cxn ang="0">
                  <a:pos x="349" y="109"/>
                </a:cxn>
                <a:cxn ang="0">
                  <a:pos x="307" y="108"/>
                </a:cxn>
                <a:cxn ang="0">
                  <a:pos x="266" y="102"/>
                </a:cxn>
                <a:cxn ang="0">
                  <a:pos x="221" y="83"/>
                </a:cxn>
                <a:cxn ang="0">
                  <a:pos x="176" y="77"/>
                </a:cxn>
                <a:cxn ang="0">
                  <a:pos x="160" y="45"/>
                </a:cxn>
                <a:cxn ang="0">
                  <a:pos x="120" y="20"/>
                </a:cxn>
                <a:cxn ang="0">
                  <a:pos x="99" y="8"/>
                </a:cxn>
              </a:cxnLst>
              <a:rect l="0" t="0" r="r" b="b"/>
              <a:pathLst>
                <a:path w="547" h="282">
                  <a:moveTo>
                    <a:pt x="65" y="0"/>
                  </a:moveTo>
                  <a:cubicBezTo>
                    <a:pt x="47" y="5"/>
                    <a:pt x="47" y="5"/>
                    <a:pt x="47" y="5"/>
                  </a:cubicBezTo>
                  <a:cubicBezTo>
                    <a:pt x="27" y="22"/>
                    <a:pt x="27" y="22"/>
                    <a:pt x="27" y="22"/>
                  </a:cubicBezTo>
                  <a:cubicBezTo>
                    <a:pt x="9" y="27"/>
                    <a:pt x="9" y="27"/>
                    <a:pt x="9" y="27"/>
                  </a:cubicBezTo>
                  <a:cubicBezTo>
                    <a:pt x="0" y="43"/>
                    <a:pt x="0" y="43"/>
                    <a:pt x="0" y="43"/>
                  </a:cubicBezTo>
                  <a:cubicBezTo>
                    <a:pt x="26" y="62"/>
                    <a:pt x="26" y="62"/>
                    <a:pt x="26" y="62"/>
                  </a:cubicBezTo>
                  <a:cubicBezTo>
                    <a:pt x="42" y="71"/>
                    <a:pt x="42" y="71"/>
                    <a:pt x="42" y="71"/>
                  </a:cubicBezTo>
                  <a:cubicBezTo>
                    <a:pt x="64" y="72"/>
                    <a:pt x="64" y="72"/>
                    <a:pt x="64" y="72"/>
                  </a:cubicBezTo>
                  <a:cubicBezTo>
                    <a:pt x="65" y="83"/>
                    <a:pt x="65" y="83"/>
                    <a:pt x="65" y="83"/>
                  </a:cubicBezTo>
                  <a:cubicBezTo>
                    <a:pt x="60" y="100"/>
                    <a:pt x="60" y="100"/>
                    <a:pt x="60" y="100"/>
                  </a:cubicBezTo>
                  <a:cubicBezTo>
                    <a:pt x="44" y="130"/>
                    <a:pt x="44" y="130"/>
                    <a:pt x="44" y="130"/>
                  </a:cubicBezTo>
                  <a:cubicBezTo>
                    <a:pt x="42" y="143"/>
                    <a:pt x="42" y="143"/>
                    <a:pt x="42" y="143"/>
                  </a:cubicBezTo>
                  <a:cubicBezTo>
                    <a:pt x="65" y="155"/>
                    <a:pt x="65" y="155"/>
                    <a:pt x="65" y="155"/>
                  </a:cubicBezTo>
                  <a:cubicBezTo>
                    <a:pt x="80" y="134"/>
                    <a:pt x="80" y="134"/>
                    <a:pt x="80" y="134"/>
                  </a:cubicBezTo>
                  <a:cubicBezTo>
                    <a:pt x="92" y="132"/>
                    <a:pt x="92" y="132"/>
                    <a:pt x="92" y="132"/>
                  </a:cubicBezTo>
                  <a:cubicBezTo>
                    <a:pt x="121" y="139"/>
                    <a:pt x="121" y="139"/>
                    <a:pt x="121" y="139"/>
                  </a:cubicBezTo>
                  <a:cubicBezTo>
                    <a:pt x="144" y="167"/>
                    <a:pt x="144" y="167"/>
                    <a:pt x="144" y="167"/>
                  </a:cubicBezTo>
                  <a:cubicBezTo>
                    <a:pt x="148" y="189"/>
                    <a:pt x="148" y="189"/>
                    <a:pt x="148" y="189"/>
                  </a:cubicBezTo>
                  <a:cubicBezTo>
                    <a:pt x="152" y="204"/>
                    <a:pt x="152" y="204"/>
                    <a:pt x="152" y="204"/>
                  </a:cubicBezTo>
                  <a:cubicBezTo>
                    <a:pt x="154" y="242"/>
                    <a:pt x="154" y="242"/>
                    <a:pt x="154" y="242"/>
                  </a:cubicBezTo>
                  <a:cubicBezTo>
                    <a:pt x="150" y="257"/>
                    <a:pt x="150" y="257"/>
                    <a:pt x="150" y="257"/>
                  </a:cubicBezTo>
                  <a:cubicBezTo>
                    <a:pt x="161" y="271"/>
                    <a:pt x="161" y="271"/>
                    <a:pt x="161" y="271"/>
                  </a:cubicBezTo>
                  <a:cubicBezTo>
                    <a:pt x="188" y="265"/>
                    <a:pt x="188" y="265"/>
                    <a:pt x="188" y="265"/>
                  </a:cubicBezTo>
                  <a:cubicBezTo>
                    <a:pt x="208" y="254"/>
                    <a:pt x="208" y="254"/>
                    <a:pt x="208" y="254"/>
                  </a:cubicBezTo>
                  <a:cubicBezTo>
                    <a:pt x="208" y="254"/>
                    <a:pt x="208" y="254"/>
                    <a:pt x="208" y="254"/>
                  </a:cubicBezTo>
                  <a:cubicBezTo>
                    <a:pt x="213" y="252"/>
                    <a:pt x="213" y="252"/>
                    <a:pt x="213" y="252"/>
                  </a:cubicBezTo>
                  <a:cubicBezTo>
                    <a:pt x="249" y="264"/>
                    <a:pt x="249" y="264"/>
                    <a:pt x="249" y="264"/>
                  </a:cubicBezTo>
                  <a:cubicBezTo>
                    <a:pt x="277" y="257"/>
                    <a:pt x="277" y="257"/>
                    <a:pt x="277" y="257"/>
                  </a:cubicBezTo>
                  <a:cubicBezTo>
                    <a:pt x="294" y="266"/>
                    <a:pt x="294" y="266"/>
                    <a:pt x="294" y="266"/>
                  </a:cubicBezTo>
                  <a:cubicBezTo>
                    <a:pt x="333" y="282"/>
                    <a:pt x="333" y="282"/>
                    <a:pt x="333" y="282"/>
                  </a:cubicBezTo>
                  <a:cubicBezTo>
                    <a:pt x="355" y="280"/>
                    <a:pt x="355" y="280"/>
                    <a:pt x="355" y="280"/>
                  </a:cubicBezTo>
                  <a:cubicBezTo>
                    <a:pt x="374" y="270"/>
                    <a:pt x="374" y="270"/>
                    <a:pt x="374" y="270"/>
                  </a:cubicBezTo>
                  <a:cubicBezTo>
                    <a:pt x="385" y="275"/>
                    <a:pt x="385" y="275"/>
                    <a:pt x="385" y="275"/>
                  </a:cubicBezTo>
                  <a:cubicBezTo>
                    <a:pt x="397" y="275"/>
                    <a:pt x="397" y="275"/>
                    <a:pt x="397" y="275"/>
                  </a:cubicBezTo>
                  <a:cubicBezTo>
                    <a:pt x="422" y="253"/>
                    <a:pt x="422" y="253"/>
                    <a:pt x="422" y="253"/>
                  </a:cubicBezTo>
                  <a:cubicBezTo>
                    <a:pt x="435" y="254"/>
                    <a:pt x="435" y="254"/>
                    <a:pt x="435" y="254"/>
                  </a:cubicBezTo>
                  <a:cubicBezTo>
                    <a:pt x="449" y="248"/>
                    <a:pt x="449" y="248"/>
                    <a:pt x="449" y="248"/>
                  </a:cubicBezTo>
                  <a:cubicBezTo>
                    <a:pt x="452" y="244"/>
                    <a:pt x="452" y="244"/>
                    <a:pt x="452" y="244"/>
                  </a:cubicBezTo>
                  <a:cubicBezTo>
                    <a:pt x="455" y="225"/>
                    <a:pt x="455" y="225"/>
                    <a:pt x="455" y="225"/>
                  </a:cubicBezTo>
                  <a:cubicBezTo>
                    <a:pt x="436" y="224"/>
                    <a:pt x="436" y="224"/>
                    <a:pt x="436" y="224"/>
                  </a:cubicBezTo>
                  <a:cubicBezTo>
                    <a:pt x="430" y="213"/>
                    <a:pt x="430" y="213"/>
                    <a:pt x="430" y="213"/>
                  </a:cubicBezTo>
                  <a:cubicBezTo>
                    <a:pt x="438" y="202"/>
                    <a:pt x="438" y="202"/>
                    <a:pt x="438" y="202"/>
                  </a:cubicBezTo>
                  <a:cubicBezTo>
                    <a:pt x="465" y="193"/>
                    <a:pt x="465" y="193"/>
                    <a:pt x="465" y="193"/>
                  </a:cubicBezTo>
                  <a:cubicBezTo>
                    <a:pt x="479" y="186"/>
                    <a:pt x="479" y="186"/>
                    <a:pt x="479" y="186"/>
                  </a:cubicBezTo>
                  <a:cubicBezTo>
                    <a:pt x="491" y="186"/>
                    <a:pt x="491" y="186"/>
                    <a:pt x="491" y="186"/>
                  </a:cubicBezTo>
                  <a:cubicBezTo>
                    <a:pt x="502" y="173"/>
                    <a:pt x="502" y="173"/>
                    <a:pt x="502" y="173"/>
                  </a:cubicBezTo>
                  <a:cubicBezTo>
                    <a:pt x="512" y="177"/>
                    <a:pt x="512" y="177"/>
                    <a:pt x="512" y="177"/>
                  </a:cubicBezTo>
                  <a:cubicBezTo>
                    <a:pt x="529" y="176"/>
                    <a:pt x="529" y="176"/>
                    <a:pt x="529" y="176"/>
                  </a:cubicBezTo>
                  <a:cubicBezTo>
                    <a:pt x="531" y="182"/>
                    <a:pt x="531" y="182"/>
                    <a:pt x="531" y="182"/>
                  </a:cubicBezTo>
                  <a:cubicBezTo>
                    <a:pt x="543" y="164"/>
                    <a:pt x="543" y="164"/>
                    <a:pt x="543" y="164"/>
                  </a:cubicBezTo>
                  <a:cubicBezTo>
                    <a:pt x="547" y="158"/>
                    <a:pt x="547" y="158"/>
                    <a:pt x="547" y="158"/>
                  </a:cubicBezTo>
                  <a:cubicBezTo>
                    <a:pt x="520" y="159"/>
                    <a:pt x="520" y="159"/>
                    <a:pt x="520" y="159"/>
                  </a:cubicBezTo>
                  <a:cubicBezTo>
                    <a:pt x="488" y="160"/>
                    <a:pt x="488" y="160"/>
                    <a:pt x="488" y="160"/>
                  </a:cubicBezTo>
                  <a:cubicBezTo>
                    <a:pt x="460" y="161"/>
                    <a:pt x="460" y="161"/>
                    <a:pt x="460" y="161"/>
                  </a:cubicBezTo>
                  <a:cubicBezTo>
                    <a:pt x="451" y="133"/>
                    <a:pt x="451" y="133"/>
                    <a:pt x="451" y="133"/>
                  </a:cubicBezTo>
                  <a:cubicBezTo>
                    <a:pt x="420" y="118"/>
                    <a:pt x="420" y="118"/>
                    <a:pt x="420" y="118"/>
                  </a:cubicBezTo>
                  <a:cubicBezTo>
                    <a:pt x="417" y="120"/>
                    <a:pt x="411" y="122"/>
                    <a:pt x="411" y="122"/>
                  </a:cubicBezTo>
                  <a:cubicBezTo>
                    <a:pt x="383" y="120"/>
                    <a:pt x="383" y="120"/>
                    <a:pt x="383" y="120"/>
                  </a:cubicBezTo>
                  <a:cubicBezTo>
                    <a:pt x="360" y="106"/>
                    <a:pt x="360" y="106"/>
                    <a:pt x="360" y="106"/>
                  </a:cubicBezTo>
                  <a:cubicBezTo>
                    <a:pt x="349" y="109"/>
                    <a:pt x="349" y="109"/>
                    <a:pt x="349" y="109"/>
                  </a:cubicBezTo>
                  <a:cubicBezTo>
                    <a:pt x="321" y="99"/>
                    <a:pt x="321" y="99"/>
                    <a:pt x="321" y="99"/>
                  </a:cubicBezTo>
                  <a:cubicBezTo>
                    <a:pt x="307" y="108"/>
                    <a:pt x="307" y="108"/>
                    <a:pt x="307" y="108"/>
                  </a:cubicBezTo>
                  <a:cubicBezTo>
                    <a:pt x="274" y="95"/>
                    <a:pt x="274" y="95"/>
                    <a:pt x="274" y="95"/>
                  </a:cubicBezTo>
                  <a:cubicBezTo>
                    <a:pt x="266" y="102"/>
                    <a:pt x="266" y="102"/>
                    <a:pt x="266" y="102"/>
                  </a:cubicBezTo>
                  <a:cubicBezTo>
                    <a:pt x="246" y="87"/>
                    <a:pt x="246" y="87"/>
                    <a:pt x="246" y="87"/>
                  </a:cubicBezTo>
                  <a:cubicBezTo>
                    <a:pt x="221" y="83"/>
                    <a:pt x="221" y="83"/>
                    <a:pt x="221" y="83"/>
                  </a:cubicBezTo>
                  <a:cubicBezTo>
                    <a:pt x="191" y="88"/>
                    <a:pt x="191" y="88"/>
                    <a:pt x="191" y="88"/>
                  </a:cubicBezTo>
                  <a:cubicBezTo>
                    <a:pt x="176" y="77"/>
                    <a:pt x="176" y="77"/>
                    <a:pt x="176" y="77"/>
                  </a:cubicBezTo>
                  <a:cubicBezTo>
                    <a:pt x="175" y="64"/>
                    <a:pt x="175" y="64"/>
                    <a:pt x="175" y="64"/>
                  </a:cubicBezTo>
                  <a:cubicBezTo>
                    <a:pt x="160" y="45"/>
                    <a:pt x="160" y="45"/>
                    <a:pt x="160" y="45"/>
                  </a:cubicBezTo>
                  <a:cubicBezTo>
                    <a:pt x="150" y="44"/>
                    <a:pt x="150" y="44"/>
                    <a:pt x="150" y="44"/>
                  </a:cubicBezTo>
                  <a:cubicBezTo>
                    <a:pt x="120" y="20"/>
                    <a:pt x="120" y="20"/>
                    <a:pt x="120" y="20"/>
                  </a:cubicBezTo>
                  <a:cubicBezTo>
                    <a:pt x="109" y="22"/>
                    <a:pt x="109" y="22"/>
                    <a:pt x="109" y="22"/>
                  </a:cubicBezTo>
                  <a:cubicBezTo>
                    <a:pt x="99" y="8"/>
                    <a:pt x="99" y="8"/>
                    <a:pt x="99" y="8"/>
                  </a:cubicBezTo>
                  <a:lnTo>
                    <a:pt x="65"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330" name="Freeform 19">
              <a:extLst>
                <a:ext uri="{FF2B5EF4-FFF2-40B4-BE49-F238E27FC236}">
                  <a16:creationId xmlns:a16="http://schemas.microsoft.com/office/drawing/2014/main" id="{1A778EF9-716C-F6A6-83DB-378759E07B08}"/>
                </a:ext>
              </a:extLst>
            </p:cNvPr>
            <p:cNvSpPr>
              <a:spLocks/>
            </p:cNvSpPr>
            <p:nvPr/>
          </p:nvSpPr>
          <p:spPr bwMode="auto">
            <a:xfrm>
              <a:off x="1463675" y="146050"/>
              <a:ext cx="700088" cy="765175"/>
            </a:xfrm>
            <a:custGeom>
              <a:avLst/>
              <a:gdLst/>
              <a:ahLst/>
              <a:cxnLst>
                <a:cxn ang="0">
                  <a:pos x="146" y="0"/>
                </a:cxn>
                <a:cxn ang="0">
                  <a:pos x="137" y="16"/>
                </a:cxn>
                <a:cxn ang="0">
                  <a:pos x="121" y="37"/>
                </a:cxn>
                <a:cxn ang="0">
                  <a:pos x="115" y="57"/>
                </a:cxn>
                <a:cxn ang="0">
                  <a:pos x="100" y="66"/>
                </a:cxn>
                <a:cxn ang="0">
                  <a:pos x="77" y="66"/>
                </a:cxn>
                <a:cxn ang="0">
                  <a:pos x="77" y="78"/>
                </a:cxn>
                <a:cxn ang="0">
                  <a:pos x="91" y="118"/>
                </a:cxn>
                <a:cxn ang="0">
                  <a:pos x="85" y="140"/>
                </a:cxn>
                <a:cxn ang="0">
                  <a:pos x="87" y="174"/>
                </a:cxn>
                <a:cxn ang="0">
                  <a:pos x="94" y="228"/>
                </a:cxn>
                <a:cxn ang="0">
                  <a:pos x="87" y="257"/>
                </a:cxn>
                <a:cxn ang="0">
                  <a:pos x="70" y="276"/>
                </a:cxn>
                <a:cxn ang="0">
                  <a:pos x="58" y="304"/>
                </a:cxn>
                <a:cxn ang="0">
                  <a:pos x="57" y="323"/>
                </a:cxn>
                <a:cxn ang="0">
                  <a:pos x="27" y="364"/>
                </a:cxn>
                <a:cxn ang="0">
                  <a:pos x="15" y="390"/>
                </a:cxn>
                <a:cxn ang="0">
                  <a:pos x="6" y="402"/>
                </a:cxn>
                <a:cxn ang="0">
                  <a:pos x="3" y="437"/>
                </a:cxn>
                <a:cxn ang="0">
                  <a:pos x="0" y="468"/>
                </a:cxn>
                <a:cxn ang="0">
                  <a:pos x="0" y="477"/>
                </a:cxn>
                <a:cxn ang="0">
                  <a:pos x="13" y="477"/>
                </a:cxn>
                <a:cxn ang="0">
                  <a:pos x="56" y="482"/>
                </a:cxn>
                <a:cxn ang="0">
                  <a:pos x="69" y="473"/>
                </a:cxn>
                <a:cxn ang="0">
                  <a:pos x="88" y="476"/>
                </a:cxn>
                <a:cxn ang="0">
                  <a:pos x="99" y="482"/>
                </a:cxn>
                <a:cxn ang="0">
                  <a:pos x="145" y="468"/>
                </a:cxn>
                <a:cxn ang="0">
                  <a:pos x="174" y="444"/>
                </a:cxn>
                <a:cxn ang="0">
                  <a:pos x="194" y="441"/>
                </a:cxn>
                <a:cxn ang="0">
                  <a:pos x="223" y="452"/>
                </a:cxn>
                <a:cxn ang="0">
                  <a:pos x="248" y="462"/>
                </a:cxn>
                <a:cxn ang="0">
                  <a:pos x="285" y="462"/>
                </a:cxn>
                <a:cxn ang="0">
                  <a:pos x="291" y="466"/>
                </a:cxn>
                <a:cxn ang="0">
                  <a:pos x="298" y="460"/>
                </a:cxn>
                <a:cxn ang="0">
                  <a:pos x="336" y="408"/>
                </a:cxn>
                <a:cxn ang="0">
                  <a:pos x="363" y="393"/>
                </a:cxn>
                <a:cxn ang="0">
                  <a:pos x="407" y="394"/>
                </a:cxn>
                <a:cxn ang="0">
                  <a:pos x="435" y="382"/>
                </a:cxn>
                <a:cxn ang="0">
                  <a:pos x="441" y="352"/>
                </a:cxn>
                <a:cxn ang="0">
                  <a:pos x="432" y="319"/>
                </a:cxn>
                <a:cxn ang="0">
                  <a:pos x="419" y="279"/>
                </a:cxn>
                <a:cxn ang="0">
                  <a:pos x="420" y="278"/>
                </a:cxn>
                <a:cxn ang="0">
                  <a:pos x="420" y="278"/>
                </a:cxn>
                <a:cxn ang="0">
                  <a:pos x="394" y="293"/>
                </a:cxn>
                <a:cxn ang="0">
                  <a:pos x="358" y="301"/>
                </a:cxn>
                <a:cxn ang="0">
                  <a:pos x="344" y="282"/>
                </a:cxn>
                <a:cxn ang="0">
                  <a:pos x="349" y="262"/>
                </a:cxn>
                <a:cxn ang="0">
                  <a:pos x="346" y="212"/>
                </a:cxn>
                <a:cxn ang="0">
                  <a:pos x="341" y="193"/>
                </a:cxn>
                <a:cxn ang="0">
                  <a:pos x="336" y="164"/>
                </a:cxn>
                <a:cxn ang="0">
                  <a:pos x="306" y="127"/>
                </a:cxn>
                <a:cxn ang="0">
                  <a:pos x="267" y="118"/>
                </a:cxn>
                <a:cxn ang="0">
                  <a:pos x="252" y="120"/>
                </a:cxn>
                <a:cxn ang="0">
                  <a:pos x="232" y="148"/>
                </a:cxn>
                <a:cxn ang="0">
                  <a:pos x="202" y="132"/>
                </a:cxn>
                <a:cxn ang="0">
                  <a:pos x="204" y="115"/>
                </a:cxn>
                <a:cxn ang="0">
                  <a:pos x="225" y="75"/>
                </a:cxn>
                <a:cxn ang="0">
                  <a:pos x="232" y="53"/>
                </a:cxn>
                <a:cxn ang="0">
                  <a:pos x="231" y="39"/>
                </a:cxn>
                <a:cxn ang="0">
                  <a:pos x="202" y="37"/>
                </a:cxn>
                <a:cxn ang="0">
                  <a:pos x="181" y="25"/>
                </a:cxn>
                <a:cxn ang="0">
                  <a:pos x="146" y="0"/>
                </a:cxn>
              </a:cxnLst>
              <a:rect l="0" t="0" r="r" b="b"/>
              <a:pathLst>
                <a:path w="441" h="482">
                  <a:moveTo>
                    <a:pt x="146" y="0"/>
                  </a:moveTo>
                  <a:lnTo>
                    <a:pt x="137" y="16"/>
                  </a:lnTo>
                  <a:lnTo>
                    <a:pt x="121" y="37"/>
                  </a:lnTo>
                  <a:lnTo>
                    <a:pt x="115" y="57"/>
                  </a:lnTo>
                  <a:lnTo>
                    <a:pt x="100" y="66"/>
                  </a:lnTo>
                  <a:lnTo>
                    <a:pt x="77" y="66"/>
                  </a:lnTo>
                  <a:lnTo>
                    <a:pt x="77" y="78"/>
                  </a:lnTo>
                  <a:lnTo>
                    <a:pt x="91" y="118"/>
                  </a:lnTo>
                  <a:lnTo>
                    <a:pt x="85" y="140"/>
                  </a:lnTo>
                  <a:lnTo>
                    <a:pt x="87" y="174"/>
                  </a:lnTo>
                  <a:lnTo>
                    <a:pt x="94" y="228"/>
                  </a:lnTo>
                  <a:lnTo>
                    <a:pt x="87" y="257"/>
                  </a:lnTo>
                  <a:lnTo>
                    <a:pt x="70" y="276"/>
                  </a:lnTo>
                  <a:lnTo>
                    <a:pt x="58" y="304"/>
                  </a:lnTo>
                  <a:lnTo>
                    <a:pt x="57" y="323"/>
                  </a:lnTo>
                  <a:lnTo>
                    <a:pt x="27" y="364"/>
                  </a:lnTo>
                  <a:lnTo>
                    <a:pt x="15" y="390"/>
                  </a:lnTo>
                  <a:lnTo>
                    <a:pt x="6" y="402"/>
                  </a:lnTo>
                  <a:lnTo>
                    <a:pt x="3" y="437"/>
                  </a:lnTo>
                  <a:lnTo>
                    <a:pt x="0" y="468"/>
                  </a:lnTo>
                  <a:lnTo>
                    <a:pt x="0" y="477"/>
                  </a:lnTo>
                  <a:lnTo>
                    <a:pt x="13" y="477"/>
                  </a:lnTo>
                  <a:lnTo>
                    <a:pt x="56" y="482"/>
                  </a:lnTo>
                  <a:lnTo>
                    <a:pt x="69" y="473"/>
                  </a:lnTo>
                  <a:lnTo>
                    <a:pt x="88" y="476"/>
                  </a:lnTo>
                  <a:lnTo>
                    <a:pt x="99" y="482"/>
                  </a:lnTo>
                  <a:lnTo>
                    <a:pt x="145" y="468"/>
                  </a:lnTo>
                  <a:lnTo>
                    <a:pt x="174" y="444"/>
                  </a:lnTo>
                  <a:lnTo>
                    <a:pt x="194" y="441"/>
                  </a:lnTo>
                  <a:lnTo>
                    <a:pt x="223" y="452"/>
                  </a:lnTo>
                  <a:lnTo>
                    <a:pt x="248" y="462"/>
                  </a:lnTo>
                  <a:lnTo>
                    <a:pt x="285" y="462"/>
                  </a:lnTo>
                  <a:lnTo>
                    <a:pt x="291" y="466"/>
                  </a:lnTo>
                  <a:lnTo>
                    <a:pt x="298" y="460"/>
                  </a:lnTo>
                  <a:lnTo>
                    <a:pt x="336" y="408"/>
                  </a:lnTo>
                  <a:lnTo>
                    <a:pt x="363" y="393"/>
                  </a:lnTo>
                  <a:lnTo>
                    <a:pt x="407" y="394"/>
                  </a:lnTo>
                  <a:lnTo>
                    <a:pt x="435" y="382"/>
                  </a:lnTo>
                  <a:lnTo>
                    <a:pt x="441" y="352"/>
                  </a:lnTo>
                  <a:lnTo>
                    <a:pt x="432" y="319"/>
                  </a:lnTo>
                  <a:lnTo>
                    <a:pt x="419" y="279"/>
                  </a:lnTo>
                  <a:lnTo>
                    <a:pt x="420" y="278"/>
                  </a:lnTo>
                  <a:lnTo>
                    <a:pt x="420" y="278"/>
                  </a:lnTo>
                  <a:lnTo>
                    <a:pt x="394" y="293"/>
                  </a:lnTo>
                  <a:lnTo>
                    <a:pt x="358" y="301"/>
                  </a:lnTo>
                  <a:lnTo>
                    <a:pt x="344" y="282"/>
                  </a:lnTo>
                  <a:lnTo>
                    <a:pt x="349" y="262"/>
                  </a:lnTo>
                  <a:lnTo>
                    <a:pt x="346" y="212"/>
                  </a:lnTo>
                  <a:lnTo>
                    <a:pt x="341" y="193"/>
                  </a:lnTo>
                  <a:lnTo>
                    <a:pt x="336" y="164"/>
                  </a:lnTo>
                  <a:lnTo>
                    <a:pt x="306" y="127"/>
                  </a:lnTo>
                  <a:lnTo>
                    <a:pt x="267" y="118"/>
                  </a:lnTo>
                  <a:lnTo>
                    <a:pt x="252" y="120"/>
                  </a:lnTo>
                  <a:lnTo>
                    <a:pt x="232" y="148"/>
                  </a:lnTo>
                  <a:lnTo>
                    <a:pt x="202" y="132"/>
                  </a:lnTo>
                  <a:lnTo>
                    <a:pt x="204" y="115"/>
                  </a:lnTo>
                  <a:lnTo>
                    <a:pt x="225" y="75"/>
                  </a:lnTo>
                  <a:lnTo>
                    <a:pt x="232" y="53"/>
                  </a:lnTo>
                  <a:lnTo>
                    <a:pt x="231" y="39"/>
                  </a:lnTo>
                  <a:lnTo>
                    <a:pt x="202" y="37"/>
                  </a:lnTo>
                  <a:lnTo>
                    <a:pt x="181" y="25"/>
                  </a:lnTo>
                  <a:lnTo>
                    <a:pt x="146"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331" name="Freeform 20">
              <a:extLst>
                <a:ext uri="{FF2B5EF4-FFF2-40B4-BE49-F238E27FC236}">
                  <a16:creationId xmlns:a16="http://schemas.microsoft.com/office/drawing/2014/main" id="{26F0E3C6-853B-B392-53B3-9FEE8C989550}"/>
                </a:ext>
              </a:extLst>
            </p:cNvPr>
            <p:cNvSpPr>
              <a:spLocks/>
            </p:cNvSpPr>
            <p:nvPr/>
          </p:nvSpPr>
          <p:spPr bwMode="auto">
            <a:xfrm>
              <a:off x="1076325" y="846138"/>
              <a:ext cx="1065213" cy="1008062"/>
            </a:xfrm>
            <a:custGeom>
              <a:avLst/>
              <a:gdLst/>
              <a:ahLst/>
              <a:cxnLst>
                <a:cxn ang="0">
                  <a:pos x="318" y="2"/>
                </a:cxn>
                <a:cxn ang="0">
                  <a:pos x="261" y="31"/>
                </a:cxn>
                <a:cxn ang="0">
                  <a:pos x="238" y="24"/>
                </a:cxn>
                <a:cxn ang="0">
                  <a:pos x="196" y="27"/>
                </a:cxn>
                <a:cxn ang="0">
                  <a:pos x="186" y="52"/>
                </a:cxn>
                <a:cxn ang="0">
                  <a:pos x="172" y="100"/>
                </a:cxn>
                <a:cxn ang="0">
                  <a:pos x="163" y="137"/>
                </a:cxn>
                <a:cxn ang="0">
                  <a:pos x="164" y="166"/>
                </a:cxn>
                <a:cxn ang="0">
                  <a:pos x="172" y="198"/>
                </a:cxn>
                <a:cxn ang="0">
                  <a:pos x="146" y="243"/>
                </a:cxn>
                <a:cxn ang="0">
                  <a:pos x="145" y="293"/>
                </a:cxn>
                <a:cxn ang="0">
                  <a:pos x="109" y="345"/>
                </a:cxn>
                <a:cxn ang="0">
                  <a:pos x="76" y="360"/>
                </a:cxn>
                <a:cxn ang="0">
                  <a:pos x="32" y="401"/>
                </a:cxn>
                <a:cxn ang="0">
                  <a:pos x="11" y="471"/>
                </a:cxn>
                <a:cxn ang="0">
                  <a:pos x="48" y="478"/>
                </a:cxn>
                <a:cxn ang="0">
                  <a:pos x="39" y="456"/>
                </a:cxn>
                <a:cxn ang="0">
                  <a:pos x="67" y="454"/>
                </a:cxn>
                <a:cxn ang="0">
                  <a:pos x="106" y="429"/>
                </a:cxn>
                <a:cxn ang="0">
                  <a:pos x="156" y="408"/>
                </a:cxn>
                <a:cxn ang="0">
                  <a:pos x="194" y="392"/>
                </a:cxn>
                <a:cxn ang="0">
                  <a:pos x="222" y="376"/>
                </a:cxn>
                <a:cxn ang="0">
                  <a:pos x="255" y="393"/>
                </a:cxn>
                <a:cxn ang="0">
                  <a:pos x="266" y="380"/>
                </a:cxn>
                <a:cxn ang="0">
                  <a:pos x="279" y="377"/>
                </a:cxn>
                <a:cxn ang="0">
                  <a:pos x="266" y="359"/>
                </a:cxn>
                <a:cxn ang="0">
                  <a:pos x="288" y="337"/>
                </a:cxn>
                <a:cxn ang="0">
                  <a:pos x="312" y="357"/>
                </a:cxn>
                <a:cxn ang="0">
                  <a:pos x="346" y="413"/>
                </a:cxn>
                <a:cxn ang="0">
                  <a:pos x="377" y="398"/>
                </a:cxn>
                <a:cxn ang="0">
                  <a:pos x="380" y="365"/>
                </a:cxn>
                <a:cxn ang="0">
                  <a:pos x="427" y="381"/>
                </a:cxn>
                <a:cxn ang="0">
                  <a:pos x="451" y="351"/>
                </a:cxn>
                <a:cxn ang="0">
                  <a:pos x="460" y="329"/>
                </a:cxn>
                <a:cxn ang="0">
                  <a:pos x="434" y="292"/>
                </a:cxn>
                <a:cxn ang="0">
                  <a:pos x="412" y="266"/>
                </a:cxn>
                <a:cxn ang="0">
                  <a:pos x="439" y="262"/>
                </a:cxn>
                <a:cxn ang="0">
                  <a:pos x="467" y="269"/>
                </a:cxn>
                <a:cxn ang="0">
                  <a:pos x="493" y="245"/>
                </a:cxn>
                <a:cxn ang="0">
                  <a:pos x="462" y="206"/>
                </a:cxn>
                <a:cxn ang="0">
                  <a:pos x="483" y="175"/>
                </a:cxn>
                <a:cxn ang="0">
                  <a:pos x="486" y="144"/>
                </a:cxn>
                <a:cxn ang="0">
                  <a:pos x="510" y="107"/>
                </a:cxn>
                <a:cxn ang="0">
                  <a:pos x="504" y="85"/>
                </a:cxn>
                <a:cxn ang="0">
                  <a:pos x="489" y="52"/>
                </a:cxn>
                <a:cxn ang="0">
                  <a:pos x="436" y="49"/>
                </a:cxn>
                <a:cxn ang="0">
                  <a:pos x="402" y="71"/>
                </a:cxn>
                <a:cxn ang="0">
                  <a:pos x="339" y="86"/>
                </a:cxn>
                <a:cxn ang="0">
                  <a:pos x="358" y="46"/>
                </a:cxn>
                <a:cxn ang="0">
                  <a:pos x="402" y="24"/>
                </a:cxn>
                <a:cxn ang="0">
                  <a:pos x="402" y="16"/>
                </a:cxn>
                <a:cxn ang="0">
                  <a:pos x="355" y="8"/>
                </a:cxn>
              </a:cxnLst>
              <a:rect l="0" t="0" r="r" b="b"/>
              <a:pathLst>
                <a:path w="510" h="482">
                  <a:moveTo>
                    <a:pt x="333" y="0"/>
                  </a:moveTo>
                  <a:cubicBezTo>
                    <a:pt x="318" y="2"/>
                    <a:pt x="318" y="2"/>
                    <a:pt x="318" y="2"/>
                  </a:cubicBezTo>
                  <a:cubicBezTo>
                    <a:pt x="296" y="20"/>
                    <a:pt x="296" y="20"/>
                    <a:pt x="296" y="20"/>
                  </a:cubicBezTo>
                  <a:cubicBezTo>
                    <a:pt x="261" y="31"/>
                    <a:pt x="261" y="31"/>
                    <a:pt x="261" y="31"/>
                  </a:cubicBezTo>
                  <a:cubicBezTo>
                    <a:pt x="253" y="26"/>
                    <a:pt x="253" y="26"/>
                    <a:pt x="253" y="26"/>
                  </a:cubicBezTo>
                  <a:cubicBezTo>
                    <a:pt x="238" y="24"/>
                    <a:pt x="238" y="24"/>
                    <a:pt x="238" y="24"/>
                  </a:cubicBezTo>
                  <a:cubicBezTo>
                    <a:pt x="228" y="31"/>
                    <a:pt x="228" y="31"/>
                    <a:pt x="228" y="31"/>
                  </a:cubicBezTo>
                  <a:cubicBezTo>
                    <a:pt x="196" y="27"/>
                    <a:pt x="196" y="27"/>
                    <a:pt x="196" y="27"/>
                  </a:cubicBezTo>
                  <a:cubicBezTo>
                    <a:pt x="186" y="27"/>
                    <a:pt x="186" y="27"/>
                    <a:pt x="186" y="27"/>
                  </a:cubicBezTo>
                  <a:cubicBezTo>
                    <a:pt x="186" y="52"/>
                    <a:pt x="186" y="52"/>
                    <a:pt x="186" y="52"/>
                  </a:cubicBezTo>
                  <a:cubicBezTo>
                    <a:pt x="174" y="86"/>
                    <a:pt x="174" y="86"/>
                    <a:pt x="174" y="86"/>
                  </a:cubicBezTo>
                  <a:cubicBezTo>
                    <a:pt x="172" y="100"/>
                    <a:pt x="172" y="100"/>
                    <a:pt x="172" y="100"/>
                  </a:cubicBezTo>
                  <a:cubicBezTo>
                    <a:pt x="159" y="118"/>
                    <a:pt x="159" y="118"/>
                    <a:pt x="159" y="118"/>
                  </a:cubicBezTo>
                  <a:cubicBezTo>
                    <a:pt x="163" y="137"/>
                    <a:pt x="163" y="137"/>
                    <a:pt x="163" y="137"/>
                  </a:cubicBezTo>
                  <a:cubicBezTo>
                    <a:pt x="167" y="160"/>
                    <a:pt x="167" y="160"/>
                    <a:pt x="167" y="160"/>
                  </a:cubicBezTo>
                  <a:cubicBezTo>
                    <a:pt x="164" y="166"/>
                    <a:pt x="164" y="166"/>
                    <a:pt x="164" y="166"/>
                  </a:cubicBezTo>
                  <a:cubicBezTo>
                    <a:pt x="174" y="184"/>
                    <a:pt x="174" y="184"/>
                    <a:pt x="174" y="184"/>
                  </a:cubicBezTo>
                  <a:cubicBezTo>
                    <a:pt x="172" y="198"/>
                    <a:pt x="172" y="198"/>
                    <a:pt x="172" y="198"/>
                  </a:cubicBezTo>
                  <a:cubicBezTo>
                    <a:pt x="157" y="212"/>
                    <a:pt x="157" y="212"/>
                    <a:pt x="157" y="212"/>
                  </a:cubicBezTo>
                  <a:cubicBezTo>
                    <a:pt x="146" y="243"/>
                    <a:pt x="146" y="243"/>
                    <a:pt x="146" y="243"/>
                  </a:cubicBezTo>
                  <a:cubicBezTo>
                    <a:pt x="145" y="266"/>
                    <a:pt x="145" y="266"/>
                    <a:pt x="145" y="266"/>
                  </a:cubicBezTo>
                  <a:cubicBezTo>
                    <a:pt x="145" y="293"/>
                    <a:pt x="145" y="293"/>
                    <a:pt x="145" y="293"/>
                  </a:cubicBezTo>
                  <a:cubicBezTo>
                    <a:pt x="134" y="320"/>
                    <a:pt x="134" y="320"/>
                    <a:pt x="134" y="320"/>
                  </a:cubicBezTo>
                  <a:cubicBezTo>
                    <a:pt x="109" y="345"/>
                    <a:pt x="109" y="345"/>
                    <a:pt x="109" y="345"/>
                  </a:cubicBezTo>
                  <a:cubicBezTo>
                    <a:pt x="89" y="360"/>
                    <a:pt x="89" y="360"/>
                    <a:pt x="89" y="360"/>
                  </a:cubicBezTo>
                  <a:cubicBezTo>
                    <a:pt x="76" y="360"/>
                    <a:pt x="76" y="360"/>
                    <a:pt x="76" y="360"/>
                  </a:cubicBezTo>
                  <a:cubicBezTo>
                    <a:pt x="46" y="380"/>
                    <a:pt x="46" y="380"/>
                    <a:pt x="46" y="380"/>
                  </a:cubicBezTo>
                  <a:cubicBezTo>
                    <a:pt x="32" y="401"/>
                    <a:pt x="32" y="401"/>
                    <a:pt x="32" y="401"/>
                  </a:cubicBezTo>
                  <a:cubicBezTo>
                    <a:pt x="0" y="459"/>
                    <a:pt x="0" y="459"/>
                    <a:pt x="0" y="459"/>
                  </a:cubicBezTo>
                  <a:cubicBezTo>
                    <a:pt x="11" y="471"/>
                    <a:pt x="11" y="471"/>
                    <a:pt x="11" y="471"/>
                  </a:cubicBezTo>
                  <a:cubicBezTo>
                    <a:pt x="20" y="482"/>
                    <a:pt x="20" y="482"/>
                    <a:pt x="20" y="482"/>
                  </a:cubicBezTo>
                  <a:cubicBezTo>
                    <a:pt x="48" y="478"/>
                    <a:pt x="48" y="478"/>
                    <a:pt x="48" y="478"/>
                  </a:cubicBezTo>
                  <a:cubicBezTo>
                    <a:pt x="50" y="462"/>
                    <a:pt x="50" y="462"/>
                    <a:pt x="50" y="462"/>
                  </a:cubicBezTo>
                  <a:cubicBezTo>
                    <a:pt x="39" y="456"/>
                    <a:pt x="39" y="456"/>
                    <a:pt x="39" y="456"/>
                  </a:cubicBezTo>
                  <a:cubicBezTo>
                    <a:pt x="42" y="451"/>
                    <a:pt x="42" y="451"/>
                    <a:pt x="42" y="451"/>
                  </a:cubicBezTo>
                  <a:cubicBezTo>
                    <a:pt x="67" y="454"/>
                    <a:pt x="67" y="454"/>
                    <a:pt x="67" y="454"/>
                  </a:cubicBezTo>
                  <a:cubicBezTo>
                    <a:pt x="97" y="445"/>
                    <a:pt x="97" y="445"/>
                    <a:pt x="97" y="445"/>
                  </a:cubicBezTo>
                  <a:cubicBezTo>
                    <a:pt x="106" y="429"/>
                    <a:pt x="106" y="429"/>
                    <a:pt x="106" y="429"/>
                  </a:cubicBezTo>
                  <a:cubicBezTo>
                    <a:pt x="138" y="418"/>
                    <a:pt x="138" y="418"/>
                    <a:pt x="138" y="418"/>
                  </a:cubicBezTo>
                  <a:cubicBezTo>
                    <a:pt x="156" y="408"/>
                    <a:pt x="156" y="408"/>
                    <a:pt x="156" y="408"/>
                  </a:cubicBezTo>
                  <a:cubicBezTo>
                    <a:pt x="173" y="409"/>
                    <a:pt x="173" y="409"/>
                    <a:pt x="173" y="409"/>
                  </a:cubicBezTo>
                  <a:cubicBezTo>
                    <a:pt x="194" y="392"/>
                    <a:pt x="194" y="392"/>
                    <a:pt x="194" y="392"/>
                  </a:cubicBezTo>
                  <a:cubicBezTo>
                    <a:pt x="198" y="375"/>
                    <a:pt x="198" y="375"/>
                    <a:pt x="198" y="375"/>
                  </a:cubicBezTo>
                  <a:cubicBezTo>
                    <a:pt x="222" y="376"/>
                    <a:pt x="222" y="376"/>
                    <a:pt x="222" y="376"/>
                  </a:cubicBezTo>
                  <a:cubicBezTo>
                    <a:pt x="235" y="391"/>
                    <a:pt x="235" y="391"/>
                    <a:pt x="235" y="391"/>
                  </a:cubicBezTo>
                  <a:cubicBezTo>
                    <a:pt x="255" y="393"/>
                    <a:pt x="255" y="393"/>
                    <a:pt x="255" y="393"/>
                  </a:cubicBezTo>
                  <a:cubicBezTo>
                    <a:pt x="275" y="390"/>
                    <a:pt x="275" y="390"/>
                    <a:pt x="275" y="390"/>
                  </a:cubicBezTo>
                  <a:cubicBezTo>
                    <a:pt x="266" y="380"/>
                    <a:pt x="266" y="380"/>
                    <a:pt x="266" y="380"/>
                  </a:cubicBezTo>
                  <a:cubicBezTo>
                    <a:pt x="267" y="370"/>
                    <a:pt x="267" y="370"/>
                    <a:pt x="267" y="370"/>
                  </a:cubicBezTo>
                  <a:cubicBezTo>
                    <a:pt x="279" y="377"/>
                    <a:pt x="279" y="377"/>
                    <a:pt x="279" y="377"/>
                  </a:cubicBezTo>
                  <a:cubicBezTo>
                    <a:pt x="275" y="363"/>
                    <a:pt x="275" y="363"/>
                    <a:pt x="275" y="363"/>
                  </a:cubicBezTo>
                  <a:cubicBezTo>
                    <a:pt x="266" y="359"/>
                    <a:pt x="266" y="359"/>
                    <a:pt x="266" y="359"/>
                  </a:cubicBezTo>
                  <a:cubicBezTo>
                    <a:pt x="274" y="335"/>
                    <a:pt x="274" y="335"/>
                    <a:pt x="274" y="335"/>
                  </a:cubicBezTo>
                  <a:cubicBezTo>
                    <a:pt x="288" y="337"/>
                    <a:pt x="288" y="337"/>
                    <a:pt x="288" y="337"/>
                  </a:cubicBezTo>
                  <a:cubicBezTo>
                    <a:pt x="303" y="330"/>
                    <a:pt x="303" y="330"/>
                    <a:pt x="303" y="330"/>
                  </a:cubicBezTo>
                  <a:cubicBezTo>
                    <a:pt x="312" y="357"/>
                    <a:pt x="312" y="357"/>
                    <a:pt x="312" y="357"/>
                  </a:cubicBezTo>
                  <a:cubicBezTo>
                    <a:pt x="339" y="390"/>
                    <a:pt x="339" y="390"/>
                    <a:pt x="339" y="390"/>
                  </a:cubicBezTo>
                  <a:cubicBezTo>
                    <a:pt x="346" y="413"/>
                    <a:pt x="346" y="413"/>
                    <a:pt x="346" y="413"/>
                  </a:cubicBezTo>
                  <a:cubicBezTo>
                    <a:pt x="350" y="417"/>
                    <a:pt x="350" y="417"/>
                    <a:pt x="350" y="417"/>
                  </a:cubicBezTo>
                  <a:cubicBezTo>
                    <a:pt x="377" y="398"/>
                    <a:pt x="377" y="398"/>
                    <a:pt x="377" y="398"/>
                  </a:cubicBezTo>
                  <a:cubicBezTo>
                    <a:pt x="377" y="369"/>
                    <a:pt x="377" y="369"/>
                    <a:pt x="377" y="369"/>
                  </a:cubicBezTo>
                  <a:cubicBezTo>
                    <a:pt x="380" y="365"/>
                    <a:pt x="380" y="365"/>
                    <a:pt x="380" y="365"/>
                  </a:cubicBezTo>
                  <a:cubicBezTo>
                    <a:pt x="403" y="391"/>
                    <a:pt x="403" y="391"/>
                    <a:pt x="403" y="391"/>
                  </a:cubicBezTo>
                  <a:cubicBezTo>
                    <a:pt x="403" y="391"/>
                    <a:pt x="422" y="381"/>
                    <a:pt x="427" y="381"/>
                  </a:cubicBezTo>
                  <a:cubicBezTo>
                    <a:pt x="432" y="381"/>
                    <a:pt x="441" y="381"/>
                    <a:pt x="441" y="381"/>
                  </a:cubicBezTo>
                  <a:cubicBezTo>
                    <a:pt x="451" y="351"/>
                    <a:pt x="451" y="351"/>
                    <a:pt x="451" y="351"/>
                  </a:cubicBezTo>
                  <a:cubicBezTo>
                    <a:pt x="462" y="343"/>
                    <a:pt x="462" y="343"/>
                    <a:pt x="462" y="343"/>
                  </a:cubicBezTo>
                  <a:cubicBezTo>
                    <a:pt x="460" y="329"/>
                    <a:pt x="460" y="329"/>
                    <a:pt x="460" y="329"/>
                  </a:cubicBezTo>
                  <a:cubicBezTo>
                    <a:pt x="445" y="316"/>
                    <a:pt x="445" y="316"/>
                    <a:pt x="445" y="316"/>
                  </a:cubicBezTo>
                  <a:cubicBezTo>
                    <a:pt x="434" y="292"/>
                    <a:pt x="434" y="292"/>
                    <a:pt x="434" y="292"/>
                  </a:cubicBezTo>
                  <a:cubicBezTo>
                    <a:pt x="413" y="279"/>
                    <a:pt x="413" y="279"/>
                    <a:pt x="413" y="279"/>
                  </a:cubicBezTo>
                  <a:cubicBezTo>
                    <a:pt x="412" y="266"/>
                    <a:pt x="412" y="266"/>
                    <a:pt x="412" y="266"/>
                  </a:cubicBezTo>
                  <a:cubicBezTo>
                    <a:pt x="422" y="262"/>
                    <a:pt x="422" y="262"/>
                    <a:pt x="422" y="262"/>
                  </a:cubicBezTo>
                  <a:cubicBezTo>
                    <a:pt x="439" y="262"/>
                    <a:pt x="439" y="262"/>
                    <a:pt x="439" y="262"/>
                  </a:cubicBezTo>
                  <a:cubicBezTo>
                    <a:pt x="456" y="275"/>
                    <a:pt x="456" y="275"/>
                    <a:pt x="456" y="275"/>
                  </a:cubicBezTo>
                  <a:cubicBezTo>
                    <a:pt x="467" y="269"/>
                    <a:pt x="467" y="269"/>
                    <a:pt x="467" y="269"/>
                  </a:cubicBezTo>
                  <a:cubicBezTo>
                    <a:pt x="471" y="257"/>
                    <a:pt x="471" y="257"/>
                    <a:pt x="471" y="257"/>
                  </a:cubicBezTo>
                  <a:cubicBezTo>
                    <a:pt x="493" y="245"/>
                    <a:pt x="493" y="245"/>
                    <a:pt x="493" y="245"/>
                  </a:cubicBezTo>
                  <a:cubicBezTo>
                    <a:pt x="491" y="226"/>
                    <a:pt x="491" y="226"/>
                    <a:pt x="491" y="226"/>
                  </a:cubicBezTo>
                  <a:cubicBezTo>
                    <a:pt x="462" y="206"/>
                    <a:pt x="462" y="206"/>
                    <a:pt x="462" y="206"/>
                  </a:cubicBezTo>
                  <a:cubicBezTo>
                    <a:pt x="464" y="195"/>
                    <a:pt x="464" y="195"/>
                    <a:pt x="464" y="195"/>
                  </a:cubicBezTo>
                  <a:cubicBezTo>
                    <a:pt x="483" y="175"/>
                    <a:pt x="483" y="175"/>
                    <a:pt x="483" y="175"/>
                  </a:cubicBezTo>
                  <a:cubicBezTo>
                    <a:pt x="490" y="158"/>
                    <a:pt x="490" y="158"/>
                    <a:pt x="490" y="158"/>
                  </a:cubicBezTo>
                  <a:cubicBezTo>
                    <a:pt x="486" y="144"/>
                    <a:pt x="486" y="144"/>
                    <a:pt x="486" y="144"/>
                  </a:cubicBezTo>
                  <a:cubicBezTo>
                    <a:pt x="485" y="120"/>
                    <a:pt x="485" y="120"/>
                    <a:pt x="485" y="120"/>
                  </a:cubicBezTo>
                  <a:cubicBezTo>
                    <a:pt x="510" y="107"/>
                    <a:pt x="510" y="107"/>
                    <a:pt x="510" y="107"/>
                  </a:cubicBezTo>
                  <a:cubicBezTo>
                    <a:pt x="510" y="107"/>
                    <a:pt x="510" y="107"/>
                    <a:pt x="510" y="107"/>
                  </a:cubicBezTo>
                  <a:cubicBezTo>
                    <a:pt x="504" y="85"/>
                    <a:pt x="504" y="85"/>
                    <a:pt x="504" y="85"/>
                  </a:cubicBezTo>
                  <a:cubicBezTo>
                    <a:pt x="504" y="60"/>
                    <a:pt x="504" y="60"/>
                    <a:pt x="504" y="60"/>
                  </a:cubicBezTo>
                  <a:cubicBezTo>
                    <a:pt x="489" y="52"/>
                    <a:pt x="489" y="52"/>
                    <a:pt x="489" y="52"/>
                  </a:cubicBezTo>
                  <a:cubicBezTo>
                    <a:pt x="455" y="47"/>
                    <a:pt x="455" y="47"/>
                    <a:pt x="455" y="47"/>
                  </a:cubicBezTo>
                  <a:cubicBezTo>
                    <a:pt x="436" y="49"/>
                    <a:pt x="436" y="49"/>
                    <a:pt x="436" y="49"/>
                  </a:cubicBezTo>
                  <a:cubicBezTo>
                    <a:pt x="425" y="60"/>
                    <a:pt x="425" y="60"/>
                    <a:pt x="425" y="60"/>
                  </a:cubicBezTo>
                  <a:cubicBezTo>
                    <a:pt x="402" y="71"/>
                    <a:pt x="402" y="71"/>
                    <a:pt x="402" y="71"/>
                  </a:cubicBezTo>
                  <a:cubicBezTo>
                    <a:pt x="358" y="79"/>
                    <a:pt x="358" y="79"/>
                    <a:pt x="358" y="79"/>
                  </a:cubicBezTo>
                  <a:cubicBezTo>
                    <a:pt x="339" y="86"/>
                    <a:pt x="339" y="86"/>
                    <a:pt x="339" y="86"/>
                  </a:cubicBezTo>
                  <a:cubicBezTo>
                    <a:pt x="340" y="64"/>
                    <a:pt x="340" y="64"/>
                    <a:pt x="340" y="64"/>
                  </a:cubicBezTo>
                  <a:cubicBezTo>
                    <a:pt x="358" y="46"/>
                    <a:pt x="358" y="46"/>
                    <a:pt x="358" y="46"/>
                  </a:cubicBezTo>
                  <a:cubicBezTo>
                    <a:pt x="375" y="37"/>
                    <a:pt x="375" y="37"/>
                    <a:pt x="375" y="37"/>
                  </a:cubicBezTo>
                  <a:cubicBezTo>
                    <a:pt x="402" y="24"/>
                    <a:pt x="402" y="24"/>
                    <a:pt x="402" y="24"/>
                  </a:cubicBezTo>
                  <a:cubicBezTo>
                    <a:pt x="407" y="19"/>
                    <a:pt x="407" y="19"/>
                    <a:pt x="407" y="19"/>
                  </a:cubicBezTo>
                  <a:cubicBezTo>
                    <a:pt x="402" y="16"/>
                    <a:pt x="402" y="16"/>
                    <a:pt x="402" y="16"/>
                  </a:cubicBezTo>
                  <a:cubicBezTo>
                    <a:pt x="374" y="16"/>
                    <a:pt x="374" y="16"/>
                    <a:pt x="374" y="16"/>
                  </a:cubicBezTo>
                  <a:cubicBezTo>
                    <a:pt x="355" y="8"/>
                    <a:pt x="355" y="8"/>
                    <a:pt x="355" y="8"/>
                  </a:cubicBezTo>
                  <a:lnTo>
                    <a:pt x="333"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332" name="Freeform 21">
              <a:extLst>
                <a:ext uri="{FF2B5EF4-FFF2-40B4-BE49-F238E27FC236}">
                  <a16:creationId xmlns:a16="http://schemas.microsoft.com/office/drawing/2014/main" id="{B3E89477-6D5D-E508-94D2-039FFF322B9A}"/>
                </a:ext>
              </a:extLst>
            </p:cNvPr>
            <p:cNvSpPr>
              <a:spLocks/>
            </p:cNvSpPr>
            <p:nvPr/>
          </p:nvSpPr>
          <p:spPr bwMode="auto">
            <a:xfrm>
              <a:off x="1806575" y="903288"/>
              <a:ext cx="1247775" cy="1065212"/>
            </a:xfrm>
            <a:custGeom>
              <a:avLst/>
              <a:gdLst/>
              <a:ahLst/>
              <a:cxnLst>
                <a:cxn ang="0">
                  <a:pos x="351" y="3"/>
                </a:cxn>
                <a:cxn ang="0">
                  <a:pos x="308" y="13"/>
                </a:cxn>
                <a:cxn ang="0">
                  <a:pos x="308" y="39"/>
                </a:cxn>
                <a:cxn ang="0">
                  <a:pos x="308" y="65"/>
                </a:cxn>
                <a:cxn ang="0">
                  <a:pos x="324" y="105"/>
                </a:cxn>
                <a:cxn ang="0">
                  <a:pos x="308" y="110"/>
                </a:cxn>
                <a:cxn ang="0">
                  <a:pos x="274" y="117"/>
                </a:cxn>
                <a:cxn ang="0">
                  <a:pos x="207" y="104"/>
                </a:cxn>
                <a:cxn ang="0">
                  <a:pos x="194" y="91"/>
                </a:cxn>
                <a:cxn ang="0">
                  <a:pos x="160" y="80"/>
                </a:cxn>
                <a:cxn ang="0">
                  <a:pos x="136" y="117"/>
                </a:cxn>
                <a:cxn ang="0">
                  <a:pos x="133" y="148"/>
                </a:cxn>
                <a:cxn ang="0">
                  <a:pos x="112" y="179"/>
                </a:cxn>
                <a:cxn ang="0">
                  <a:pos x="143" y="218"/>
                </a:cxn>
                <a:cxn ang="0">
                  <a:pos x="117" y="242"/>
                </a:cxn>
                <a:cxn ang="0">
                  <a:pos x="89" y="235"/>
                </a:cxn>
                <a:cxn ang="0">
                  <a:pos x="62" y="239"/>
                </a:cxn>
                <a:cxn ang="0">
                  <a:pos x="84" y="265"/>
                </a:cxn>
                <a:cxn ang="0">
                  <a:pos x="110" y="302"/>
                </a:cxn>
                <a:cxn ang="0">
                  <a:pos x="101" y="324"/>
                </a:cxn>
                <a:cxn ang="0">
                  <a:pos x="77" y="354"/>
                </a:cxn>
                <a:cxn ang="0">
                  <a:pos x="30" y="338"/>
                </a:cxn>
                <a:cxn ang="0">
                  <a:pos x="27" y="371"/>
                </a:cxn>
                <a:cxn ang="0">
                  <a:pos x="7" y="399"/>
                </a:cxn>
                <a:cxn ang="0">
                  <a:pos x="24" y="430"/>
                </a:cxn>
                <a:cxn ang="0">
                  <a:pos x="52" y="416"/>
                </a:cxn>
                <a:cxn ang="0">
                  <a:pos x="93" y="443"/>
                </a:cxn>
                <a:cxn ang="0">
                  <a:pos x="154" y="452"/>
                </a:cxn>
                <a:cxn ang="0">
                  <a:pos x="192" y="505"/>
                </a:cxn>
                <a:cxn ang="0">
                  <a:pos x="240" y="504"/>
                </a:cxn>
                <a:cxn ang="0">
                  <a:pos x="262" y="498"/>
                </a:cxn>
                <a:cxn ang="0">
                  <a:pos x="292" y="510"/>
                </a:cxn>
                <a:cxn ang="0">
                  <a:pos x="296" y="496"/>
                </a:cxn>
                <a:cxn ang="0">
                  <a:pos x="328" y="481"/>
                </a:cxn>
                <a:cxn ang="0">
                  <a:pos x="334" y="499"/>
                </a:cxn>
                <a:cxn ang="0">
                  <a:pos x="333" y="470"/>
                </a:cxn>
                <a:cxn ang="0">
                  <a:pos x="328" y="444"/>
                </a:cxn>
                <a:cxn ang="0">
                  <a:pos x="339" y="433"/>
                </a:cxn>
                <a:cxn ang="0">
                  <a:pos x="380" y="421"/>
                </a:cxn>
                <a:cxn ang="0">
                  <a:pos x="398" y="430"/>
                </a:cxn>
                <a:cxn ang="0">
                  <a:pos x="428" y="433"/>
                </a:cxn>
                <a:cxn ang="0">
                  <a:pos x="455" y="454"/>
                </a:cxn>
                <a:cxn ang="0">
                  <a:pos x="468" y="446"/>
                </a:cxn>
                <a:cxn ang="0">
                  <a:pos x="506" y="444"/>
                </a:cxn>
                <a:cxn ang="0">
                  <a:pos x="537" y="416"/>
                </a:cxn>
                <a:cxn ang="0">
                  <a:pos x="557" y="411"/>
                </a:cxn>
                <a:cxn ang="0">
                  <a:pos x="597" y="416"/>
                </a:cxn>
                <a:cxn ang="0">
                  <a:pos x="582" y="363"/>
                </a:cxn>
                <a:cxn ang="0">
                  <a:pos x="517" y="341"/>
                </a:cxn>
                <a:cxn ang="0">
                  <a:pos x="487" y="321"/>
                </a:cxn>
                <a:cxn ang="0">
                  <a:pos x="480" y="286"/>
                </a:cxn>
                <a:cxn ang="0">
                  <a:pos x="479" y="255"/>
                </a:cxn>
                <a:cxn ang="0">
                  <a:pos x="451" y="252"/>
                </a:cxn>
                <a:cxn ang="0">
                  <a:pos x="443" y="237"/>
                </a:cxn>
                <a:cxn ang="0">
                  <a:pos x="472" y="230"/>
                </a:cxn>
                <a:cxn ang="0">
                  <a:pos x="461" y="216"/>
                </a:cxn>
                <a:cxn ang="0">
                  <a:pos x="427" y="161"/>
                </a:cxn>
                <a:cxn ang="0">
                  <a:pos x="413" y="135"/>
                </a:cxn>
                <a:cxn ang="0">
                  <a:pos x="374" y="49"/>
                </a:cxn>
                <a:cxn ang="0">
                  <a:pos x="345" y="14"/>
                </a:cxn>
                <a:cxn ang="0">
                  <a:pos x="364" y="0"/>
                </a:cxn>
              </a:cxnLst>
              <a:rect l="0" t="0" r="r" b="b"/>
              <a:pathLst>
                <a:path w="597" h="510">
                  <a:moveTo>
                    <a:pt x="364" y="0"/>
                  </a:moveTo>
                  <a:cubicBezTo>
                    <a:pt x="351" y="3"/>
                    <a:pt x="351" y="3"/>
                    <a:pt x="351" y="3"/>
                  </a:cubicBezTo>
                  <a:cubicBezTo>
                    <a:pt x="329" y="11"/>
                    <a:pt x="329" y="11"/>
                    <a:pt x="329" y="11"/>
                  </a:cubicBezTo>
                  <a:cubicBezTo>
                    <a:pt x="308" y="13"/>
                    <a:pt x="308" y="13"/>
                    <a:pt x="308" y="13"/>
                  </a:cubicBezTo>
                  <a:cubicBezTo>
                    <a:pt x="301" y="17"/>
                    <a:pt x="301" y="17"/>
                    <a:pt x="301" y="17"/>
                  </a:cubicBezTo>
                  <a:cubicBezTo>
                    <a:pt x="308" y="39"/>
                    <a:pt x="308" y="39"/>
                    <a:pt x="308" y="39"/>
                  </a:cubicBezTo>
                  <a:cubicBezTo>
                    <a:pt x="307" y="52"/>
                    <a:pt x="307" y="52"/>
                    <a:pt x="307" y="52"/>
                  </a:cubicBezTo>
                  <a:cubicBezTo>
                    <a:pt x="308" y="65"/>
                    <a:pt x="308" y="65"/>
                    <a:pt x="308" y="65"/>
                  </a:cubicBezTo>
                  <a:cubicBezTo>
                    <a:pt x="314" y="73"/>
                    <a:pt x="314" y="73"/>
                    <a:pt x="314" y="73"/>
                  </a:cubicBezTo>
                  <a:cubicBezTo>
                    <a:pt x="324" y="105"/>
                    <a:pt x="324" y="105"/>
                    <a:pt x="324" y="105"/>
                  </a:cubicBezTo>
                  <a:cubicBezTo>
                    <a:pt x="316" y="113"/>
                    <a:pt x="316" y="113"/>
                    <a:pt x="316" y="113"/>
                  </a:cubicBezTo>
                  <a:cubicBezTo>
                    <a:pt x="308" y="110"/>
                    <a:pt x="308" y="110"/>
                    <a:pt x="308" y="110"/>
                  </a:cubicBezTo>
                  <a:cubicBezTo>
                    <a:pt x="297" y="109"/>
                    <a:pt x="297" y="109"/>
                    <a:pt x="297" y="109"/>
                  </a:cubicBezTo>
                  <a:cubicBezTo>
                    <a:pt x="274" y="117"/>
                    <a:pt x="274" y="117"/>
                    <a:pt x="274" y="117"/>
                  </a:cubicBezTo>
                  <a:cubicBezTo>
                    <a:pt x="264" y="135"/>
                    <a:pt x="264" y="135"/>
                    <a:pt x="264" y="135"/>
                  </a:cubicBezTo>
                  <a:cubicBezTo>
                    <a:pt x="207" y="104"/>
                    <a:pt x="207" y="104"/>
                    <a:pt x="207" y="104"/>
                  </a:cubicBezTo>
                  <a:cubicBezTo>
                    <a:pt x="196" y="100"/>
                    <a:pt x="196" y="100"/>
                    <a:pt x="196" y="100"/>
                  </a:cubicBezTo>
                  <a:cubicBezTo>
                    <a:pt x="194" y="91"/>
                    <a:pt x="194" y="91"/>
                    <a:pt x="194" y="91"/>
                  </a:cubicBezTo>
                  <a:cubicBezTo>
                    <a:pt x="186" y="82"/>
                    <a:pt x="186" y="82"/>
                    <a:pt x="186" y="82"/>
                  </a:cubicBezTo>
                  <a:cubicBezTo>
                    <a:pt x="160" y="80"/>
                    <a:pt x="160" y="80"/>
                    <a:pt x="160" y="80"/>
                  </a:cubicBezTo>
                  <a:cubicBezTo>
                    <a:pt x="135" y="93"/>
                    <a:pt x="135" y="93"/>
                    <a:pt x="135" y="93"/>
                  </a:cubicBezTo>
                  <a:cubicBezTo>
                    <a:pt x="136" y="117"/>
                    <a:pt x="136" y="117"/>
                    <a:pt x="136" y="117"/>
                  </a:cubicBezTo>
                  <a:cubicBezTo>
                    <a:pt x="140" y="131"/>
                    <a:pt x="140" y="131"/>
                    <a:pt x="140" y="131"/>
                  </a:cubicBezTo>
                  <a:cubicBezTo>
                    <a:pt x="133" y="148"/>
                    <a:pt x="133" y="148"/>
                    <a:pt x="133" y="148"/>
                  </a:cubicBezTo>
                  <a:cubicBezTo>
                    <a:pt x="114" y="168"/>
                    <a:pt x="114" y="168"/>
                    <a:pt x="114" y="168"/>
                  </a:cubicBezTo>
                  <a:cubicBezTo>
                    <a:pt x="112" y="179"/>
                    <a:pt x="112" y="179"/>
                    <a:pt x="112" y="179"/>
                  </a:cubicBezTo>
                  <a:cubicBezTo>
                    <a:pt x="141" y="199"/>
                    <a:pt x="141" y="199"/>
                    <a:pt x="141" y="199"/>
                  </a:cubicBezTo>
                  <a:cubicBezTo>
                    <a:pt x="143" y="218"/>
                    <a:pt x="143" y="218"/>
                    <a:pt x="143" y="218"/>
                  </a:cubicBezTo>
                  <a:cubicBezTo>
                    <a:pt x="121" y="230"/>
                    <a:pt x="121" y="230"/>
                    <a:pt x="121" y="230"/>
                  </a:cubicBezTo>
                  <a:cubicBezTo>
                    <a:pt x="117" y="242"/>
                    <a:pt x="117" y="242"/>
                    <a:pt x="117" y="242"/>
                  </a:cubicBezTo>
                  <a:cubicBezTo>
                    <a:pt x="106" y="248"/>
                    <a:pt x="106" y="248"/>
                    <a:pt x="106" y="248"/>
                  </a:cubicBezTo>
                  <a:cubicBezTo>
                    <a:pt x="89" y="235"/>
                    <a:pt x="89" y="235"/>
                    <a:pt x="89" y="235"/>
                  </a:cubicBezTo>
                  <a:cubicBezTo>
                    <a:pt x="72" y="235"/>
                    <a:pt x="72" y="235"/>
                    <a:pt x="72" y="235"/>
                  </a:cubicBezTo>
                  <a:cubicBezTo>
                    <a:pt x="62" y="239"/>
                    <a:pt x="62" y="239"/>
                    <a:pt x="62" y="239"/>
                  </a:cubicBezTo>
                  <a:cubicBezTo>
                    <a:pt x="63" y="252"/>
                    <a:pt x="63" y="252"/>
                    <a:pt x="63" y="252"/>
                  </a:cubicBezTo>
                  <a:cubicBezTo>
                    <a:pt x="84" y="265"/>
                    <a:pt x="84" y="265"/>
                    <a:pt x="84" y="265"/>
                  </a:cubicBezTo>
                  <a:cubicBezTo>
                    <a:pt x="95" y="289"/>
                    <a:pt x="95" y="289"/>
                    <a:pt x="95" y="289"/>
                  </a:cubicBezTo>
                  <a:cubicBezTo>
                    <a:pt x="110" y="302"/>
                    <a:pt x="110" y="302"/>
                    <a:pt x="110" y="302"/>
                  </a:cubicBezTo>
                  <a:cubicBezTo>
                    <a:pt x="112" y="316"/>
                    <a:pt x="112" y="316"/>
                    <a:pt x="112" y="316"/>
                  </a:cubicBezTo>
                  <a:cubicBezTo>
                    <a:pt x="101" y="324"/>
                    <a:pt x="101" y="324"/>
                    <a:pt x="101" y="324"/>
                  </a:cubicBezTo>
                  <a:cubicBezTo>
                    <a:pt x="91" y="354"/>
                    <a:pt x="91" y="354"/>
                    <a:pt x="91" y="354"/>
                  </a:cubicBezTo>
                  <a:cubicBezTo>
                    <a:pt x="91" y="354"/>
                    <a:pt x="82" y="354"/>
                    <a:pt x="77" y="354"/>
                  </a:cubicBezTo>
                  <a:cubicBezTo>
                    <a:pt x="72" y="354"/>
                    <a:pt x="53" y="364"/>
                    <a:pt x="53" y="364"/>
                  </a:cubicBezTo>
                  <a:cubicBezTo>
                    <a:pt x="30" y="338"/>
                    <a:pt x="30" y="338"/>
                    <a:pt x="30" y="338"/>
                  </a:cubicBezTo>
                  <a:cubicBezTo>
                    <a:pt x="27" y="342"/>
                    <a:pt x="27" y="342"/>
                    <a:pt x="27" y="342"/>
                  </a:cubicBezTo>
                  <a:cubicBezTo>
                    <a:pt x="27" y="371"/>
                    <a:pt x="27" y="371"/>
                    <a:pt x="27" y="371"/>
                  </a:cubicBezTo>
                  <a:cubicBezTo>
                    <a:pt x="0" y="390"/>
                    <a:pt x="0" y="390"/>
                    <a:pt x="0" y="390"/>
                  </a:cubicBezTo>
                  <a:cubicBezTo>
                    <a:pt x="7" y="399"/>
                    <a:pt x="7" y="399"/>
                    <a:pt x="7" y="399"/>
                  </a:cubicBezTo>
                  <a:cubicBezTo>
                    <a:pt x="14" y="426"/>
                    <a:pt x="14" y="426"/>
                    <a:pt x="14" y="426"/>
                  </a:cubicBezTo>
                  <a:cubicBezTo>
                    <a:pt x="24" y="430"/>
                    <a:pt x="24" y="430"/>
                    <a:pt x="24" y="430"/>
                  </a:cubicBezTo>
                  <a:cubicBezTo>
                    <a:pt x="39" y="408"/>
                    <a:pt x="39" y="408"/>
                    <a:pt x="39" y="408"/>
                  </a:cubicBezTo>
                  <a:cubicBezTo>
                    <a:pt x="52" y="416"/>
                    <a:pt x="52" y="416"/>
                    <a:pt x="52" y="416"/>
                  </a:cubicBezTo>
                  <a:cubicBezTo>
                    <a:pt x="62" y="447"/>
                    <a:pt x="62" y="447"/>
                    <a:pt x="62" y="447"/>
                  </a:cubicBezTo>
                  <a:cubicBezTo>
                    <a:pt x="93" y="443"/>
                    <a:pt x="93" y="443"/>
                    <a:pt x="93" y="443"/>
                  </a:cubicBezTo>
                  <a:cubicBezTo>
                    <a:pt x="116" y="462"/>
                    <a:pt x="116" y="462"/>
                    <a:pt x="116" y="462"/>
                  </a:cubicBezTo>
                  <a:cubicBezTo>
                    <a:pt x="154" y="452"/>
                    <a:pt x="154" y="452"/>
                    <a:pt x="154" y="452"/>
                  </a:cubicBezTo>
                  <a:cubicBezTo>
                    <a:pt x="189" y="496"/>
                    <a:pt x="189" y="496"/>
                    <a:pt x="189" y="496"/>
                  </a:cubicBezTo>
                  <a:cubicBezTo>
                    <a:pt x="192" y="505"/>
                    <a:pt x="192" y="505"/>
                    <a:pt x="192" y="505"/>
                  </a:cubicBezTo>
                  <a:cubicBezTo>
                    <a:pt x="213" y="509"/>
                    <a:pt x="213" y="509"/>
                    <a:pt x="213" y="509"/>
                  </a:cubicBezTo>
                  <a:cubicBezTo>
                    <a:pt x="240" y="504"/>
                    <a:pt x="240" y="504"/>
                    <a:pt x="240" y="504"/>
                  </a:cubicBezTo>
                  <a:cubicBezTo>
                    <a:pt x="240" y="488"/>
                    <a:pt x="240" y="488"/>
                    <a:pt x="240" y="488"/>
                  </a:cubicBezTo>
                  <a:cubicBezTo>
                    <a:pt x="262" y="498"/>
                    <a:pt x="262" y="498"/>
                    <a:pt x="262" y="498"/>
                  </a:cubicBezTo>
                  <a:cubicBezTo>
                    <a:pt x="274" y="509"/>
                    <a:pt x="274" y="509"/>
                    <a:pt x="274" y="509"/>
                  </a:cubicBezTo>
                  <a:cubicBezTo>
                    <a:pt x="292" y="510"/>
                    <a:pt x="292" y="510"/>
                    <a:pt x="292" y="510"/>
                  </a:cubicBezTo>
                  <a:cubicBezTo>
                    <a:pt x="290" y="508"/>
                    <a:pt x="290" y="508"/>
                    <a:pt x="290" y="508"/>
                  </a:cubicBezTo>
                  <a:cubicBezTo>
                    <a:pt x="296" y="496"/>
                    <a:pt x="296" y="496"/>
                    <a:pt x="296" y="496"/>
                  </a:cubicBezTo>
                  <a:cubicBezTo>
                    <a:pt x="321" y="479"/>
                    <a:pt x="321" y="479"/>
                    <a:pt x="321" y="479"/>
                  </a:cubicBezTo>
                  <a:cubicBezTo>
                    <a:pt x="328" y="481"/>
                    <a:pt x="328" y="481"/>
                    <a:pt x="328" y="481"/>
                  </a:cubicBezTo>
                  <a:cubicBezTo>
                    <a:pt x="327" y="498"/>
                    <a:pt x="327" y="498"/>
                    <a:pt x="327" y="498"/>
                  </a:cubicBezTo>
                  <a:cubicBezTo>
                    <a:pt x="334" y="499"/>
                    <a:pt x="334" y="499"/>
                    <a:pt x="334" y="499"/>
                  </a:cubicBezTo>
                  <a:cubicBezTo>
                    <a:pt x="339" y="495"/>
                    <a:pt x="339" y="495"/>
                    <a:pt x="339" y="495"/>
                  </a:cubicBezTo>
                  <a:cubicBezTo>
                    <a:pt x="333" y="470"/>
                    <a:pt x="333" y="470"/>
                    <a:pt x="333" y="470"/>
                  </a:cubicBezTo>
                  <a:cubicBezTo>
                    <a:pt x="328" y="462"/>
                    <a:pt x="328" y="462"/>
                    <a:pt x="328" y="462"/>
                  </a:cubicBezTo>
                  <a:cubicBezTo>
                    <a:pt x="328" y="444"/>
                    <a:pt x="328" y="444"/>
                    <a:pt x="328" y="444"/>
                  </a:cubicBezTo>
                  <a:cubicBezTo>
                    <a:pt x="322" y="435"/>
                    <a:pt x="322" y="435"/>
                    <a:pt x="322" y="435"/>
                  </a:cubicBezTo>
                  <a:cubicBezTo>
                    <a:pt x="339" y="433"/>
                    <a:pt x="339" y="433"/>
                    <a:pt x="339" y="433"/>
                  </a:cubicBezTo>
                  <a:cubicBezTo>
                    <a:pt x="372" y="442"/>
                    <a:pt x="372" y="442"/>
                    <a:pt x="372" y="442"/>
                  </a:cubicBezTo>
                  <a:cubicBezTo>
                    <a:pt x="380" y="421"/>
                    <a:pt x="380" y="421"/>
                    <a:pt x="380" y="421"/>
                  </a:cubicBezTo>
                  <a:cubicBezTo>
                    <a:pt x="387" y="427"/>
                    <a:pt x="387" y="427"/>
                    <a:pt x="387" y="427"/>
                  </a:cubicBezTo>
                  <a:cubicBezTo>
                    <a:pt x="398" y="430"/>
                    <a:pt x="398" y="430"/>
                    <a:pt x="398" y="430"/>
                  </a:cubicBezTo>
                  <a:cubicBezTo>
                    <a:pt x="415" y="435"/>
                    <a:pt x="415" y="435"/>
                    <a:pt x="415" y="435"/>
                  </a:cubicBezTo>
                  <a:cubicBezTo>
                    <a:pt x="428" y="433"/>
                    <a:pt x="428" y="433"/>
                    <a:pt x="428" y="433"/>
                  </a:cubicBezTo>
                  <a:cubicBezTo>
                    <a:pt x="445" y="438"/>
                    <a:pt x="445" y="438"/>
                    <a:pt x="445" y="438"/>
                  </a:cubicBezTo>
                  <a:cubicBezTo>
                    <a:pt x="455" y="454"/>
                    <a:pt x="455" y="454"/>
                    <a:pt x="455" y="454"/>
                  </a:cubicBezTo>
                  <a:cubicBezTo>
                    <a:pt x="463" y="454"/>
                    <a:pt x="463" y="454"/>
                    <a:pt x="463" y="454"/>
                  </a:cubicBezTo>
                  <a:cubicBezTo>
                    <a:pt x="468" y="446"/>
                    <a:pt x="468" y="446"/>
                    <a:pt x="468" y="446"/>
                  </a:cubicBezTo>
                  <a:cubicBezTo>
                    <a:pt x="482" y="449"/>
                    <a:pt x="482" y="449"/>
                    <a:pt x="482" y="449"/>
                  </a:cubicBezTo>
                  <a:cubicBezTo>
                    <a:pt x="506" y="444"/>
                    <a:pt x="506" y="444"/>
                    <a:pt x="506" y="444"/>
                  </a:cubicBezTo>
                  <a:cubicBezTo>
                    <a:pt x="505" y="425"/>
                    <a:pt x="505" y="425"/>
                    <a:pt x="505" y="425"/>
                  </a:cubicBezTo>
                  <a:cubicBezTo>
                    <a:pt x="537" y="416"/>
                    <a:pt x="537" y="416"/>
                    <a:pt x="537" y="416"/>
                  </a:cubicBezTo>
                  <a:cubicBezTo>
                    <a:pt x="551" y="416"/>
                    <a:pt x="551" y="416"/>
                    <a:pt x="551" y="416"/>
                  </a:cubicBezTo>
                  <a:cubicBezTo>
                    <a:pt x="557" y="411"/>
                    <a:pt x="557" y="411"/>
                    <a:pt x="557" y="411"/>
                  </a:cubicBezTo>
                  <a:cubicBezTo>
                    <a:pt x="568" y="418"/>
                    <a:pt x="568" y="418"/>
                    <a:pt x="568" y="418"/>
                  </a:cubicBezTo>
                  <a:cubicBezTo>
                    <a:pt x="597" y="416"/>
                    <a:pt x="597" y="416"/>
                    <a:pt x="597" y="416"/>
                  </a:cubicBezTo>
                  <a:cubicBezTo>
                    <a:pt x="594" y="405"/>
                    <a:pt x="594" y="405"/>
                    <a:pt x="594" y="405"/>
                  </a:cubicBezTo>
                  <a:cubicBezTo>
                    <a:pt x="582" y="363"/>
                    <a:pt x="582" y="363"/>
                    <a:pt x="582" y="363"/>
                  </a:cubicBezTo>
                  <a:cubicBezTo>
                    <a:pt x="554" y="365"/>
                    <a:pt x="554" y="365"/>
                    <a:pt x="554" y="365"/>
                  </a:cubicBezTo>
                  <a:cubicBezTo>
                    <a:pt x="517" y="341"/>
                    <a:pt x="517" y="341"/>
                    <a:pt x="517" y="341"/>
                  </a:cubicBezTo>
                  <a:cubicBezTo>
                    <a:pt x="510" y="329"/>
                    <a:pt x="510" y="329"/>
                    <a:pt x="510" y="329"/>
                  </a:cubicBezTo>
                  <a:cubicBezTo>
                    <a:pt x="487" y="321"/>
                    <a:pt x="487" y="321"/>
                    <a:pt x="487" y="321"/>
                  </a:cubicBezTo>
                  <a:cubicBezTo>
                    <a:pt x="463" y="298"/>
                    <a:pt x="463" y="298"/>
                    <a:pt x="463" y="298"/>
                  </a:cubicBezTo>
                  <a:cubicBezTo>
                    <a:pt x="480" y="286"/>
                    <a:pt x="480" y="286"/>
                    <a:pt x="480" y="286"/>
                  </a:cubicBezTo>
                  <a:cubicBezTo>
                    <a:pt x="498" y="279"/>
                    <a:pt x="498" y="279"/>
                    <a:pt x="498" y="279"/>
                  </a:cubicBezTo>
                  <a:cubicBezTo>
                    <a:pt x="479" y="255"/>
                    <a:pt x="479" y="255"/>
                    <a:pt x="479" y="255"/>
                  </a:cubicBezTo>
                  <a:cubicBezTo>
                    <a:pt x="450" y="263"/>
                    <a:pt x="450" y="263"/>
                    <a:pt x="450" y="263"/>
                  </a:cubicBezTo>
                  <a:cubicBezTo>
                    <a:pt x="451" y="252"/>
                    <a:pt x="451" y="252"/>
                    <a:pt x="451" y="252"/>
                  </a:cubicBezTo>
                  <a:cubicBezTo>
                    <a:pt x="426" y="250"/>
                    <a:pt x="426" y="250"/>
                    <a:pt x="426" y="250"/>
                  </a:cubicBezTo>
                  <a:cubicBezTo>
                    <a:pt x="443" y="237"/>
                    <a:pt x="443" y="237"/>
                    <a:pt x="443" y="237"/>
                  </a:cubicBezTo>
                  <a:cubicBezTo>
                    <a:pt x="459" y="237"/>
                    <a:pt x="459" y="237"/>
                    <a:pt x="459" y="237"/>
                  </a:cubicBezTo>
                  <a:cubicBezTo>
                    <a:pt x="472" y="230"/>
                    <a:pt x="472" y="230"/>
                    <a:pt x="472" y="230"/>
                  </a:cubicBezTo>
                  <a:cubicBezTo>
                    <a:pt x="471" y="224"/>
                    <a:pt x="471" y="224"/>
                    <a:pt x="471" y="224"/>
                  </a:cubicBezTo>
                  <a:cubicBezTo>
                    <a:pt x="461" y="216"/>
                    <a:pt x="461" y="216"/>
                    <a:pt x="461" y="216"/>
                  </a:cubicBezTo>
                  <a:cubicBezTo>
                    <a:pt x="438" y="179"/>
                    <a:pt x="438" y="179"/>
                    <a:pt x="438" y="179"/>
                  </a:cubicBezTo>
                  <a:cubicBezTo>
                    <a:pt x="427" y="161"/>
                    <a:pt x="427" y="161"/>
                    <a:pt x="427" y="161"/>
                  </a:cubicBezTo>
                  <a:cubicBezTo>
                    <a:pt x="420" y="157"/>
                    <a:pt x="420" y="157"/>
                    <a:pt x="420" y="157"/>
                  </a:cubicBezTo>
                  <a:cubicBezTo>
                    <a:pt x="413" y="135"/>
                    <a:pt x="413" y="135"/>
                    <a:pt x="413" y="135"/>
                  </a:cubicBezTo>
                  <a:cubicBezTo>
                    <a:pt x="395" y="78"/>
                    <a:pt x="395" y="78"/>
                    <a:pt x="395" y="78"/>
                  </a:cubicBezTo>
                  <a:cubicBezTo>
                    <a:pt x="374" y="49"/>
                    <a:pt x="374" y="49"/>
                    <a:pt x="374" y="49"/>
                  </a:cubicBezTo>
                  <a:cubicBezTo>
                    <a:pt x="344" y="31"/>
                    <a:pt x="344" y="31"/>
                    <a:pt x="344" y="31"/>
                  </a:cubicBezTo>
                  <a:cubicBezTo>
                    <a:pt x="345" y="14"/>
                    <a:pt x="345" y="14"/>
                    <a:pt x="345" y="14"/>
                  </a:cubicBezTo>
                  <a:cubicBezTo>
                    <a:pt x="357" y="10"/>
                    <a:pt x="357" y="10"/>
                    <a:pt x="357" y="10"/>
                  </a:cubicBezTo>
                  <a:lnTo>
                    <a:pt x="364"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333" name="Freeform 22">
              <a:extLst>
                <a:ext uri="{FF2B5EF4-FFF2-40B4-BE49-F238E27FC236}">
                  <a16:creationId xmlns:a16="http://schemas.microsoft.com/office/drawing/2014/main" id="{AB4B9CB3-C196-ECB1-9018-7583FE9D45C6}"/>
                </a:ext>
              </a:extLst>
            </p:cNvPr>
            <p:cNvSpPr>
              <a:spLocks/>
            </p:cNvSpPr>
            <p:nvPr/>
          </p:nvSpPr>
          <p:spPr bwMode="auto">
            <a:xfrm>
              <a:off x="2413000" y="1762125"/>
              <a:ext cx="801688" cy="1025525"/>
            </a:xfrm>
            <a:custGeom>
              <a:avLst/>
              <a:gdLst/>
              <a:ahLst/>
              <a:cxnLst>
                <a:cxn ang="0">
                  <a:pos x="261" y="5"/>
                </a:cxn>
                <a:cxn ang="0">
                  <a:pos x="215" y="14"/>
                </a:cxn>
                <a:cxn ang="0">
                  <a:pos x="192" y="38"/>
                </a:cxn>
                <a:cxn ang="0">
                  <a:pos x="173" y="43"/>
                </a:cxn>
                <a:cxn ang="0">
                  <a:pos x="155" y="27"/>
                </a:cxn>
                <a:cxn ang="0">
                  <a:pos x="125" y="24"/>
                </a:cxn>
                <a:cxn ang="0">
                  <a:pos x="97" y="16"/>
                </a:cxn>
                <a:cxn ang="0">
                  <a:pos x="82" y="31"/>
                </a:cxn>
                <a:cxn ang="0">
                  <a:pos x="32" y="24"/>
                </a:cxn>
                <a:cxn ang="0">
                  <a:pos x="38" y="51"/>
                </a:cxn>
                <a:cxn ang="0">
                  <a:pos x="49" y="84"/>
                </a:cxn>
                <a:cxn ang="0">
                  <a:pos x="37" y="87"/>
                </a:cxn>
                <a:cxn ang="0">
                  <a:pos x="31" y="68"/>
                </a:cxn>
                <a:cxn ang="0">
                  <a:pos x="0" y="97"/>
                </a:cxn>
                <a:cxn ang="0">
                  <a:pos x="24" y="123"/>
                </a:cxn>
                <a:cxn ang="0">
                  <a:pos x="33" y="160"/>
                </a:cxn>
                <a:cxn ang="0">
                  <a:pos x="24" y="185"/>
                </a:cxn>
                <a:cxn ang="0">
                  <a:pos x="12" y="207"/>
                </a:cxn>
                <a:cxn ang="0">
                  <a:pos x="20" y="236"/>
                </a:cxn>
                <a:cxn ang="0">
                  <a:pos x="31" y="257"/>
                </a:cxn>
                <a:cxn ang="0">
                  <a:pos x="14" y="273"/>
                </a:cxn>
                <a:cxn ang="0">
                  <a:pos x="40" y="282"/>
                </a:cxn>
                <a:cxn ang="0">
                  <a:pos x="65" y="291"/>
                </a:cxn>
                <a:cxn ang="0">
                  <a:pos x="120" y="332"/>
                </a:cxn>
                <a:cxn ang="0">
                  <a:pos x="158" y="358"/>
                </a:cxn>
                <a:cxn ang="0">
                  <a:pos x="134" y="373"/>
                </a:cxn>
                <a:cxn ang="0">
                  <a:pos x="144" y="409"/>
                </a:cxn>
                <a:cxn ang="0">
                  <a:pos x="183" y="425"/>
                </a:cxn>
                <a:cxn ang="0">
                  <a:pos x="221" y="436"/>
                </a:cxn>
                <a:cxn ang="0">
                  <a:pos x="222" y="471"/>
                </a:cxn>
                <a:cxn ang="0">
                  <a:pos x="206" y="474"/>
                </a:cxn>
                <a:cxn ang="0">
                  <a:pos x="239" y="487"/>
                </a:cxn>
                <a:cxn ang="0">
                  <a:pos x="275" y="484"/>
                </a:cxn>
                <a:cxn ang="0">
                  <a:pos x="264" y="443"/>
                </a:cxn>
                <a:cxn ang="0">
                  <a:pos x="304" y="448"/>
                </a:cxn>
                <a:cxn ang="0">
                  <a:pos x="332" y="436"/>
                </a:cxn>
                <a:cxn ang="0">
                  <a:pos x="340" y="404"/>
                </a:cxn>
                <a:cxn ang="0">
                  <a:pos x="375" y="374"/>
                </a:cxn>
                <a:cxn ang="0">
                  <a:pos x="370" y="324"/>
                </a:cxn>
                <a:cxn ang="0">
                  <a:pos x="370" y="273"/>
                </a:cxn>
                <a:cxn ang="0">
                  <a:pos x="349" y="207"/>
                </a:cxn>
                <a:cxn ang="0">
                  <a:pos x="384" y="134"/>
                </a:cxn>
                <a:cxn ang="0">
                  <a:pos x="339" y="79"/>
                </a:cxn>
                <a:cxn ang="0">
                  <a:pos x="314" y="26"/>
                </a:cxn>
                <a:cxn ang="0">
                  <a:pos x="278" y="7"/>
                </a:cxn>
              </a:cxnLst>
              <a:rect l="0" t="0" r="r" b="b"/>
              <a:pathLst>
                <a:path w="384" h="491">
                  <a:moveTo>
                    <a:pt x="267" y="0"/>
                  </a:moveTo>
                  <a:cubicBezTo>
                    <a:pt x="261" y="5"/>
                    <a:pt x="261" y="5"/>
                    <a:pt x="261" y="5"/>
                  </a:cubicBezTo>
                  <a:cubicBezTo>
                    <a:pt x="247" y="5"/>
                    <a:pt x="247" y="5"/>
                    <a:pt x="247" y="5"/>
                  </a:cubicBezTo>
                  <a:cubicBezTo>
                    <a:pt x="215" y="14"/>
                    <a:pt x="215" y="14"/>
                    <a:pt x="215" y="14"/>
                  </a:cubicBezTo>
                  <a:cubicBezTo>
                    <a:pt x="216" y="33"/>
                    <a:pt x="216" y="33"/>
                    <a:pt x="216" y="33"/>
                  </a:cubicBezTo>
                  <a:cubicBezTo>
                    <a:pt x="192" y="38"/>
                    <a:pt x="192" y="38"/>
                    <a:pt x="192" y="38"/>
                  </a:cubicBezTo>
                  <a:cubicBezTo>
                    <a:pt x="178" y="35"/>
                    <a:pt x="178" y="35"/>
                    <a:pt x="178" y="35"/>
                  </a:cubicBezTo>
                  <a:cubicBezTo>
                    <a:pt x="173" y="43"/>
                    <a:pt x="173" y="43"/>
                    <a:pt x="173" y="43"/>
                  </a:cubicBezTo>
                  <a:cubicBezTo>
                    <a:pt x="165" y="43"/>
                    <a:pt x="165" y="43"/>
                    <a:pt x="165" y="43"/>
                  </a:cubicBezTo>
                  <a:cubicBezTo>
                    <a:pt x="155" y="27"/>
                    <a:pt x="155" y="27"/>
                    <a:pt x="155" y="27"/>
                  </a:cubicBezTo>
                  <a:cubicBezTo>
                    <a:pt x="138" y="22"/>
                    <a:pt x="138" y="22"/>
                    <a:pt x="138" y="22"/>
                  </a:cubicBezTo>
                  <a:cubicBezTo>
                    <a:pt x="125" y="24"/>
                    <a:pt x="125" y="24"/>
                    <a:pt x="125" y="24"/>
                  </a:cubicBezTo>
                  <a:cubicBezTo>
                    <a:pt x="108" y="19"/>
                    <a:pt x="108" y="19"/>
                    <a:pt x="108" y="19"/>
                  </a:cubicBezTo>
                  <a:cubicBezTo>
                    <a:pt x="97" y="16"/>
                    <a:pt x="97" y="16"/>
                    <a:pt x="97" y="16"/>
                  </a:cubicBezTo>
                  <a:cubicBezTo>
                    <a:pt x="90" y="10"/>
                    <a:pt x="90" y="10"/>
                    <a:pt x="90" y="10"/>
                  </a:cubicBezTo>
                  <a:cubicBezTo>
                    <a:pt x="82" y="31"/>
                    <a:pt x="82" y="31"/>
                    <a:pt x="82" y="31"/>
                  </a:cubicBezTo>
                  <a:cubicBezTo>
                    <a:pt x="49" y="22"/>
                    <a:pt x="49" y="22"/>
                    <a:pt x="49" y="22"/>
                  </a:cubicBezTo>
                  <a:cubicBezTo>
                    <a:pt x="32" y="24"/>
                    <a:pt x="32" y="24"/>
                    <a:pt x="32" y="24"/>
                  </a:cubicBezTo>
                  <a:cubicBezTo>
                    <a:pt x="38" y="33"/>
                    <a:pt x="38" y="33"/>
                    <a:pt x="38" y="33"/>
                  </a:cubicBezTo>
                  <a:cubicBezTo>
                    <a:pt x="38" y="51"/>
                    <a:pt x="38" y="51"/>
                    <a:pt x="38" y="51"/>
                  </a:cubicBezTo>
                  <a:cubicBezTo>
                    <a:pt x="43" y="59"/>
                    <a:pt x="43" y="59"/>
                    <a:pt x="43" y="59"/>
                  </a:cubicBezTo>
                  <a:cubicBezTo>
                    <a:pt x="49" y="84"/>
                    <a:pt x="49" y="84"/>
                    <a:pt x="49" y="84"/>
                  </a:cubicBezTo>
                  <a:cubicBezTo>
                    <a:pt x="44" y="88"/>
                    <a:pt x="44" y="88"/>
                    <a:pt x="44" y="88"/>
                  </a:cubicBezTo>
                  <a:cubicBezTo>
                    <a:pt x="37" y="87"/>
                    <a:pt x="37" y="87"/>
                    <a:pt x="37" y="87"/>
                  </a:cubicBezTo>
                  <a:cubicBezTo>
                    <a:pt x="38" y="70"/>
                    <a:pt x="38" y="70"/>
                    <a:pt x="38" y="70"/>
                  </a:cubicBezTo>
                  <a:cubicBezTo>
                    <a:pt x="31" y="68"/>
                    <a:pt x="31" y="68"/>
                    <a:pt x="31" y="68"/>
                  </a:cubicBezTo>
                  <a:cubicBezTo>
                    <a:pt x="6" y="85"/>
                    <a:pt x="6" y="85"/>
                    <a:pt x="6" y="85"/>
                  </a:cubicBezTo>
                  <a:cubicBezTo>
                    <a:pt x="0" y="97"/>
                    <a:pt x="0" y="97"/>
                    <a:pt x="0" y="97"/>
                  </a:cubicBezTo>
                  <a:cubicBezTo>
                    <a:pt x="17" y="119"/>
                    <a:pt x="17" y="119"/>
                    <a:pt x="17" y="119"/>
                  </a:cubicBezTo>
                  <a:cubicBezTo>
                    <a:pt x="24" y="123"/>
                    <a:pt x="24" y="123"/>
                    <a:pt x="24" y="123"/>
                  </a:cubicBezTo>
                  <a:cubicBezTo>
                    <a:pt x="34" y="141"/>
                    <a:pt x="34" y="141"/>
                    <a:pt x="34" y="141"/>
                  </a:cubicBezTo>
                  <a:cubicBezTo>
                    <a:pt x="33" y="160"/>
                    <a:pt x="33" y="160"/>
                    <a:pt x="33" y="160"/>
                  </a:cubicBezTo>
                  <a:cubicBezTo>
                    <a:pt x="29" y="180"/>
                    <a:pt x="29" y="180"/>
                    <a:pt x="29" y="180"/>
                  </a:cubicBezTo>
                  <a:cubicBezTo>
                    <a:pt x="24" y="185"/>
                    <a:pt x="24" y="185"/>
                    <a:pt x="24" y="185"/>
                  </a:cubicBezTo>
                  <a:cubicBezTo>
                    <a:pt x="21" y="198"/>
                    <a:pt x="21" y="198"/>
                    <a:pt x="21" y="198"/>
                  </a:cubicBezTo>
                  <a:cubicBezTo>
                    <a:pt x="12" y="207"/>
                    <a:pt x="12" y="207"/>
                    <a:pt x="12" y="207"/>
                  </a:cubicBezTo>
                  <a:cubicBezTo>
                    <a:pt x="6" y="236"/>
                    <a:pt x="6" y="236"/>
                    <a:pt x="6" y="236"/>
                  </a:cubicBezTo>
                  <a:cubicBezTo>
                    <a:pt x="20" y="236"/>
                    <a:pt x="20" y="236"/>
                    <a:pt x="20" y="236"/>
                  </a:cubicBezTo>
                  <a:cubicBezTo>
                    <a:pt x="34" y="243"/>
                    <a:pt x="34" y="243"/>
                    <a:pt x="34" y="243"/>
                  </a:cubicBezTo>
                  <a:cubicBezTo>
                    <a:pt x="31" y="257"/>
                    <a:pt x="31" y="257"/>
                    <a:pt x="31" y="257"/>
                  </a:cubicBezTo>
                  <a:cubicBezTo>
                    <a:pt x="21" y="257"/>
                    <a:pt x="21" y="257"/>
                    <a:pt x="21" y="257"/>
                  </a:cubicBezTo>
                  <a:cubicBezTo>
                    <a:pt x="14" y="273"/>
                    <a:pt x="14" y="273"/>
                    <a:pt x="14" y="273"/>
                  </a:cubicBezTo>
                  <a:cubicBezTo>
                    <a:pt x="22" y="270"/>
                    <a:pt x="22" y="270"/>
                    <a:pt x="22" y="270"/>
                  </a:cubicBezTo>
                  <a:cubicBezTo>
                    <a:pt x="40" y="282"/>
                    <a:pt x="40" y="282"/>
                    <a:pt x="40" y="282"/>
                  </a:cubicBezTo>
                  <a:cubicBezTo>
                    <a:pt x="53" y="279"/>
                    <a:pt x="53" y="279"/>
                    <a:pt x="53" y="279"/>
                  </a:cubicBezTo>
                  <a:cubicBezTo>
                    <a:pt x="65" y="291"/>
                    <a:pt x="65" y="291"/>
                    <a:pt x="65" y="291"/>
                  </a:cubicBezTo>
                  <a:cubicBezTo>
                    <a:pt x="97" y="301"/>
                    <a:pt x="97" y="301"/>
                    <a:pt x="97" y="301"/>
                  </a:cubicBezTo>
                  <a:cubicBezTo>
                    <a:pt x="120" y="332"/>
                    <a:pt x="120" y="332"/>
                    <a:pt x="120" y="332"/>
                  </a:cubicBezTo>
                  <a:cubicBezTo>
                    <a:pt x="150" y="334"/>
                    <a:pt x="150" y="334"/>
                    <a:pt x="150" y="334"/>
                  </a:cubicBezTo>
                  <a:cubicBezTo>
                    <a:pt x="158" y="358"/>
                    <a:pt x="158" y="358"/>
                    <a:pt x="158" y="358"/>
                  </a:cubicBezTo>
                  <a:cubicBezTo>
                    <a:pt x="155" y="368"/>
                    <a:pt x="155" y="368"/>
                    <a:pt x="155" y="368"/>
                  </a:cubicBezTo>
                  <a:cubicBezTo>
                    <a:pt x="134" y="373"/>
                    <a:pt x="134" y="373"/>
                    <a:pt x="134" y="373"/>
                  </a:cubicBezTo>
                  <a:cubicBezTo>
                    <a:pt x="130" y="400"/>
                    <a:pt x="130" y="400"/>
                    <a:pt x="130" y="400"/>
                  </a:cubicBezTo>
                  <a:cubicBezTo>
                    <a:pt x="144" y="409"/>
                    <a:pt x="144" y="409"/>
                    <a:pt x="144" y="409"/>
                  </a:cubicBezTo>
                  <a:cubicBezTo>
                    <a:pt x="161" y="428"/>
                    <a:pt x="161" y="428"/>
                    <a:pt x="161" y="428"/>
                  </a:cubicBezTo>
                  <a:cubicBezTo>
                    <a:pt x="183" y="425"/>
                    <a:pt x="183" y="425"/>
                    <a:pt x="183" y="425"/>
                  </a:cubicBezTo>
                  <a:cubicBezTo>
                    <a:pt x="187" y="429"/>
                    <a:pt x="187" y="429"/>
                    <a:pt x="187" y="429"/>
                  </a:cubicBezTo>
                  <a:cubicBezTo>
                    <a:pt x="221" y="436"/>
                    <a:pt x="221" y="436"/>
                    <a:pt x="221" y="436"/>
                  </a:cubicBezTo>
                  <a:cubicBezTo>
                    <a:pt x="221" y="461"/>
                    <a:pt x="221" y="461"/>
                    <a:pt x="221" y="461"/>
                  </a:cubicBezTo>
                  <a:cubicBezTo>
                    <a:pt x="222" y="471"/>
                    <a:pt x="222" y="471"/>
                    <a:pt x="222" y="471"/>
                  </a:cubicBezTo>
                  <a:cubicBezTo>
                    <a:pt x="206" y="473"/>
                    <a:pt x="206" y="473"/>
                    <a:pt x="206" y="473"/>
                  </a:cubicBezTo>
                  <a:cubicBezTo>
                    <a:pt x="206" y="474"/>
                    <a:pt x="206" y="474"/>
                    <a:pt x="206" y="474"/>
                  </a:cubicBezTo>
                  <a:cubicBezTo>
                    <a:pt x="223" y="490"/>
                    <a:pt x="223" y="490"/>
                    <a:pt x="223" y="490"/>
                  </a:cubicBezTo>
                  <a:cubicBezTo>
                    <a:pt x="239" y="487"/>
                    <a:pt x="239" y="487"/>
                    <a:pt x="239" y="487"/>
                  </a:cubicBezTo>
                  <a:cubicBezTo>
                    <a:pt x="267" y="491"/>
                    <a:pt x="267" y="491"/>
                    <a:pt x="267" y="491"/>
                  </a:cubicBezTo>
                  <a:cubicBezTo>
                    <a:pt x="275" y="484"/>
                    <a:pt x="275" y="484"/>
                    <a:pt x="275" y="484"/>
                  </a:cubicBezTo>
                  <a:cubicBezTo>
                    <a:pt x="256" y="453"/>
                    <a:pt x="256" y="453"/>
                    <a:pt x="256" y="453"/>
                  </a:cubicBezTo>
                  <a:cubicBezTo>
                    <a:pt x="264" y="443"/>
                    <a:pt x="264" y="443"/>
                    <a:pt x="264" y="443"/>
                  </a:cubicBezTo>
                  <a:cubicBezTo>
                    <a:pt x="290" y="441"/>
                    <a:pt x="290" y="441"/>
                    <a:pt x="290" y="441"/>
                  </a:cubicBezTo>
                  <a:cubicBezTo>
                    <a:pt x="304" y="448"/>
                    <a:pt x="304" y="448"/>
                    <a:pt x="304" y="448"/>
                  </a:cubicBezTo>
                  <a:cubicBezTo>
                    <a:pt x="323" y="446"/>
                    <a:pt x="323" y="446"/>
                    <a:pt x="323" y="446"/>
                  </a:cubicBezTo>
                  <a:cubicBezTo>
                    <a:pt x="332" y="436"/>
                    <a:pt x="332" y="436"/>
                    <a:pt x="332" y="436"/>
                  </a:cubicBezTo>
                  <a:cubicBezTo>
                    <a:pt x="328" y="424"/>
                    <a:pt x="328" y="424"/>
                    <a:pt x="328" y="424"/>
                  </a:cubicBezTo>
                  <a:cubicBezTo>
                    <a:pt x="340" y="404"/>
                    <a:pt x="340" y="404"/>
                    <a:pt x="340" y="404"/>
                  </a:cubicBezTo>
                  <a:cubicBezTo>
                    <a:pt x="372" y="376"/>
                    <a:pt x="372" y="376"/>
                    <a:pt x="372" y="376"/>
                  </a:cubicBezTo>
                  <a:cubicBezTo>
                    <a:pt x="372" y="376"/>
                    <a:pt x="374" y="374"/>
                    <a:pt x="375" y="374"/>
                  </a:cubicBezTo>
                  <a:cubicBezTo>
                    <a:pt x="359" y="347"/>
                    <a:pt x="359" y="347"/>
                    <a:pt x="359" y="347"/>
                  </a:cubicBezTo>
                  <a:cubicBezTo>
                    <a:pt x="370" y="324"/>
                    <a:pt x="370" y="324"/>
                    <a:pt x="370" y="324"/>
                  </a:cubicBezTo>
                  <a:cubicBezTo>
                    <a:pt x="376" y="298"/>
                    <a:pt x="376" y="298"/>
                    <a:pt x="376" y="298"/>
                  </a:cubicBezTo>
                  <a:cubicBezTo>
                    <a:pt x="370" y="273"/>
                    <a:pt x="370" y="273"/>
                    <a:pt x="370" y="273"/>
                  </a:cubicBezTo>
                  <a:cubicBezTo>
                    <a:pt x="345" y="243"/>
                    <a:pt x="345" y="243"/>
                    <a:pt x="345" y="243"/>
                  </a:cubicBezTo>
                  <a:cubicBezTo>
                    <a:pt x="349" y="207"/>
                    <a:pt x="349" y="207"/>
                    <a:pt x="349" y="207"/>
                  </a:cubicBezTo>
                  <a:cubicBezTo>
                    <a:pt x="371" y="176"/>
                    <a:pt x="371" y="176"/>
                    <a:pt x="371" y="176"/>
                  </a:cubicBezTo>
                  <a:cubicBezTo>
                    <a:pt x="384" y="134"/>
                    <a:pt x="384" y="134"/>
                    <a:pt x="384" y="134"/>
                  </a:cubicBezTo>
                  <a:cubicBezTo>
                    <a:pt x="384" y="77"/>
                    <a:pt x="384" y="77"/>
                    <a:pt x="384" y="77"/>
                  </a:cubicBezTo>
                  <a:cubicBezTo>
                    <a:pt x="339" y="79"/>
                    <a:pt x="339" y="79"/>
                    <a:pt x="339" y="79"/>
                  </a:cubicBezTo>
                  <a:cubicBezTo>
                    <a:pt x="310" y="26"/>
                    <a:pt x="310" y="26"/>
                    <a:pt x="310" y="26"/>
                  </a:cubicBezTo>
                  <a:cubicBezTo>
                    <a:pt x="314" y="26"/>
                    <a:pt x="314" y="26"/>
                    <a:pt x="314" y="26"/>
                  </a:cubicBezTo>
                  <a:cubicBezTo>
                    <a:pt x="307" y="5"/>
                    <a:pt x="307" y="5"/>
                    <a:pt x="307" y="5"/>
                  </a:cubicBezTo>
                  <a:cubicBezTo>
                    <a:pt x="278" y="7"/>
                    <a:pt x="278" y="7"/>
                    <a:pt x="278" y="7"/>
                  </a:cubicBezTo>
                  <a:lnTo>
                    <a:pt x="267"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334" name="Freeform 23">
              <a:extLst>
                <a:ext uri="{FF2B5EF4-FFF2-40B4-BE49-F238E27FC236}">
                  <a16:creationId xmlns:a16="http://schemas.microsoft.com/office/drawing/2014/main" id="{9AB1B8F2-5C83-85CE-9782-F8E6AF99B808}"/>
                </a:ext>
              </a:extLst>
            </p:cNvPr>
            <p:cNvSpPr>
              <a:spLocks/>
            </p:cNvSpPr>
            <p:nvPr/>
          </p:nvSpPr>
          <p:spPr bwMode="auto">
            <a:xfrm>
              <a:off x="2352675" y="2386013"/>
              <a:ext cx="523875" cy="944562"/>
            </a:xfrm>
            <a:custGeom>
              <a:avLst/>
              <a:gdLst/>
              <a:ahLst/>
              <a:cxnLst>
                <a:cxn ang="0">
                  <a:pos x="119" y="19"/>
                </a:cxn>
                <a:cxn ang="0">
                  <a:pos x="107" y="52"/>
                </a:cxn>
                <a:cxn ang="0">
                  <a:pos x="84" y="70"/>
                </a:cxn>
                <a:cxn ang="0">
                  <a:pos x="62" y="91"/>
                </a:cxn>
                <a:cxn ang="0">
                  <a:pos x="69" y="115"/>
                </a:cxn>
                <a:cxn ang="0">
                  <a:pos x="49" y="109"/>
                </a:cxn>
                <a:cxn ang="0">
                  <a:pos x="25" y="114"/>
                </a:cxn>
                <a:cxn ang="0">
                  <a:pos x="18" y="147"/>
                </a:cxn>
                <a:cxn ang="0">
                  <a:pos x="38" y="165"/>
                </a:cxn>
                <a:cxn ang="0">
                  <a:pos x="55" y="196"/>
                </a:cxn>
                <a:cxn ang="0">
                  <a:pos x="32" y="205"/>
                </a:cxn>
                <a:cxn ang="0">
                  <a:pos x="14" y="249"/>
                </a:cxn>
                <a:cxn ang="0">
                  <a:pos x="11" y="290"/>
                </a:cxn>
                <a:cxn ang="0">
                  <a:pos x="19" y="313"/>
                </a:cxn>
                <a:cxn ang="0">
                  <a:pos x="14" y="355"/>
                </a:cxn>
                <a:cxn ang="0">
                  <a:pos x="18" y="374"/>
                </a:cxn>
                <a:cxn ang="0">
                  <a:pos x="27" y="392"/>
                </a:cxn>
                <a:cxn ang="0">
                  <a:pos x="26" y="420"/>
                </a:cxn>
                <a:cxn ang="0">
                  <a:pos x="64" y="440"/>
                </a:cxn>
                <a:cxn ang="0">
                  <a:pos x="110" y="431"/>
                </a:cxn>
                <a:cxn ang="0">
                  <a:pos x="128" y="446"/>
                </a:cxn>
                <a:cxn ang="0">
                  <a:pos x="176" y="445"/>
                </a:cxn>
                <a:cxn ang="0">
                  <a:pos x="184" y="388"/>
                </a:cxn>
                <a:cxn ang="0">
                  <a:pos x="183" y="338"/>
                </a:cxn>
                <a:cxn ang="0">
                  <a:pos x="174" y="314"/>
                </a:cxn>
                <a:cxn ang="0">
                  <a:pos x="177" y="275"/>
                </a:cxn>
                <a:cxn ang="0">
                  <a:pos x="169" y="251"/>
                </a:cxn>
                <a:cxn ang="0">
                  <a:pos x="155" y="224"/>
                </a:cxn>
                <a:cxn ang="0">
                  <a:pos x="189" y="190"/>
                </a:cxn>
                <a:cxn ang="0">
                  <a:pos x="215" y="188"/>
                </a:cxn>
                <a:cxn ang="0">
                  <a:pos x="235" y="174"/>
                </a:cxn>
                <a:cxn ang="0">
                  <a:pos x="250" y="162"/>
                </a:cxn>
                <a:cxn ang="0">
                  <a:pos x="216" y="130"/>
                </a:cxn>
                <a:cxn ang="0">
                  <a:pos x="190" y="129"/>
                </a:cxn>
                <a:cxn ang="0">
                  <a:pos x="159" y="101"/>
                </a:cxn>
                <a:cxn ang="0">
                  <a:pos x="184" y="69"/>
                </a:cxn>
                <a:cxn ang="0">
                  <a:pos x="179" y="35"/>
                </a:cxn>
                <a:cxn ang="0">
                  <a:pos x="126" y="2"/>
                </a:cxn>
              </a:cxnLst>
              <a:rect l="0" t="0" r="r" b="b"/>
              <a:pathLst>
                <a:path w="251" h="452">
                  <a:moveTo>
                    <a:pt x="119" y="0"/>
                  </a:moveTo>
                  <a:cubicBezTo>
                    <a:pt x="119" y="19"/>
                    <a:pt x="119" y="19"/>
                    <a:pt x="119" y="19"/>
                  </a:cubicBezTo>
                  <a:cubicBezTo>
                    <a:pt x="116" y="42"/>
                    <a:pt x="116" y="42"/>
                    <a:pt x="116" y="42"/>
                  </a:cubicBezTo>
                  <a:cubicBezTo>
                    <a:pt x="107" y="52"/>
                    <a:pt x="107" y="52"/>
                    <a:pt x="107" y="52"/>
                  </a:cubicBezTo>
                  <a:cubicBezTo>
                    <a:pt x="88" y="59"/>
                    <a:pt x="88" y="59"/>
                    <a:pt x="88" y="59"/>
                  </a:cubicBezTo>
                  <a:cubicBezTo>
                    <a:pt x="84" y="70"/>
                    <a:pt x="84" y="70"/>
                    <a:pt x="84" y="70"/>
                  </a:cubicBezTo>
                  <a:cubicBezTo>
                    <a:pt x="77" y="81"/>
                    <a:pt x="77" y="81"/>
                    <a:pt x="77" y="81"/>
                  </a:cubicBezTo>
                  <a:cubicBezTo>
                    <a:pt x="62" y="91"/>
                    <a:pt x="62" y="91"/>
                    <a:pt x="62" y="91"/>
                  </a:cubicBezTo>
                  <a:cubicBezTo>
                    <a:pt x="64" y="104"/>
                    <a:pt x="64" y="104"/>
                    <a:pt x="64" y="104"/>
                  </a:cubicBezTo>
                  <a:cubicBezTo>
                    <a:pt x="69" y="115"/>
                    <a:pt x="69" y="115"/>
                    <a:pt x="69" y="115"/>
                  </a:cubicBezTo>
                  <a:cubicBezTo>
                    <a:pt x="60" y="121"/>
                    <a:pt x="60" y="121"/>
                    <a:pt x="60" y="121"/>
                  </a:cubicBezTo>
                  <a:cubicBezTo>
                    <a:pt x="49" y="109"/>
                    <a:pt x="49" y="109"/>
                    <a:pt x="49" y="109"/>
                  </a:cubicBezTo>
                  <a:cubicBezTo>
                    <a:pt x="39" y="109"/>
                    <a:pt x="39" y="109"/>
                    <a:pt x="39" y="109"/>
                  </a:cubicBezTo>
                  <a:cubicBezTo>
                    <a:pt x="25" y="114"/>
                    <a:pt x="25" y="114"/>
                    <a:pt x="25" y="114"/>
                  </a:cubicBezTo>
                  <a:cubicBezTo>
                    <a:pt x="23" y="130"/>
                    <a:pt x="23" y="130"/>
                    <a:pt x="23" y="130"/>
                  </a:cubicBezTo>
                  <a:cubicBezTo>
                    <a:pt x="18" y="147"/>
                    <a:pt x="18" y="147"/>
                    <a:pt x="18" y="147"/>
                  </a:cubicBezTo>
                  <a:cubicBezTo>
                    <a:pt x="25" y="160"/>
                    <a:pt x="25" y="160"/>
                    <a:pt x="25" y="160"/>
                  </a:cubicBezTo>
                  <a:cubicBezTo>
                    <a:pt x="38" y="165"/>
                    <a:pt x="38" y="165"/>
                    <a:pt x="38" y="165"/>
                  </a:cubicBezTo>
                  <a:cubicBezTo>
                    <a:pt x="55" y="185"/>
                    <a:pt x="55" y="185"/>
                    <a:pt x="55" y="185"/>
                  </a:cubicBezTo>
                  <a:cubicBezTo>
                    <a:pt x="55" y="196"/>
                    <a:pt x="55" y="196"/>
                    <a:pt x="55" y="196"/>
                  </a:cubicBezTo>
                  <a:cubicBezTo>
                    <a:pt x="49" y="204"/>
                    <a:pt x="49" y="204"/>
                    <a:pt x="49" y="204"/>
                  </a:cubicBezTo>
                  <a:cubicBezTo>
                    <a:pt x="32" y="205"/>
                    <a:pt x="32" y="205"/>
                    <a:pt x="32" y="205"/>
                  </a:cubicBezTo>
                  <a:cubicBezTo>
                    <a:pt x="16" y="231"/>
                    <a:pt x="16" y="231"/>
                    <a:pt x="16" y="231"/>
                  </a:cubicBezTo>
                  <a:cubicBezTo>
                    <a:pt x="14" y="249"/>
                    <a:pt x="14" y="249"/>
                    <a:pt x="14" y="249"/>
                  </a:cubicBezTo>
                  <a:cubicBezTo>
                    <a:pt x="7" y="259"/>
                    <a:pt x="7" y="259"/>
                    <a:pt x="7" y="259"/>
                  </a:cubicBezTo>
                  <a:cubicBezTo>
                    <a:pt x="11" y="290"/>
                    <a:pt x="11" y="290"/>
                    <a:pt x="11" y="290"/>
                  </a:cubicBezTo>
                  <a:cubicBezTo>
                    <a:pt x="0" y="296"/>
                    <a:pt x="0" y="296"/>
                    <a:pt x="0" y="296"/>
                  </a:cubicBezTo>
                  <a:cubicBezTo>
                    <a:pt x="19" y="313"/>
                    <a:pt x="19" y="313"/>
                    <a:pt x="19" y="313"/>
                  </a:cubicBezTo>
                  <a:cubicBezTo>
                    <a:pt x="3" y="337"/>
                    <a:pt x="3" y="337"/>
                    <a:pt x="3" y="337"/>
                  </a:cubicBezTo>
                  <a:cubicBezTo>
                    <a:pt x="14" y="355"/>
                    <a:pt x="14" y="355"/>
                    <a:pt x="14" y="355"/>
                  </a:cubicBezTo>
                  <a:cubicBezTo>
                    <a:pt x="18" y="365"/>
                    <a:pt x="18" y="365"/>
                    <a:pt x="18" y="365"/>
                  </a:cubicBezTo>
                  <a:cubicBezTo>
                    <a:pt x="18" y="374"/>
                    <a:pt x="18" y="374"/>
                    <a:pt x="18" y="374"/>
                  </a:cubicBezTo>
                  <a:cubicBezTo>
                    <a:pt x="21" y="374"/>
                    <a:pt x="21" y="374"/>
                    <a:pt x="21" y="374"/>
                  </a:cubicBezTo>
                  <a:cubicBezTo>
                    <a:pt x="27" y="392"/>
                    <a:pt x="27" y="392"/>
                    <a:pt x="27" y="392"/>
                  </a:cubicBezTo>
                  <a:cubicBezTo>
                    <a:pt x="23" y="415"/>
                    <a:pt x="23" y="415"/>
                    <a:pt x="23" y="415"/>
                  </a:cubicBezTo>
                  <a:cubicBezTo>
                    <a:pt x="23" y="415"/>
                    <a:pt x="25" y="418"/>
                    <a:pt x="26" y="420"/>
                  </a:cubicBezTo>
                  <a:cubicBezTo>
                    <a:pt x="44" y="426"/>
                    <a:pt x="44" y="426"/>
                    <a:pt x="44" y="426"/>
                  </a:cubicBezTo>
                  <a:cubicBezTo>
                    <a:pt x="64" y="440"/>
                    <a:pt x="64" y="440"/>
                    <a:pt x="64" y="440"/>
                  </a:cubicBezTo>
                  <a:cubicBezTo>
                    <a:pt x="102" y="443"/>
                    <a:pt x="102" y="443"/>
                    <a:pt x="102" y="443"/>
                  </a:cubicBezTo>
                  <a:cubicBezTo>
                    <a:pt x="110" y="431"/>
                    <a:pt x="110" y="431"/>
                    <a:pt x="110" y="431"/>
                  </a:cubicBezTo>
                  <a:cubicBezTo>
                    <a:pt x="121" y="430"/>
                    <a:pt x="121" y="430"/>
                    <a:pt x="121" y="430"/>
                  </a:cubicBezTo>
                  <a:cubicBezTo>
                    <a:pt x="121" y="430"/>
                    <a:pt x="125" y="441"/>
                    <a:pt x="128" y="446"/>
                  </a:cubicBezTo>
                  <a:cubicBezTo>
                    <a:pt x="131" y="452"/>
                    <a:pt x="161" y="452"/>
                    <a:pt x="161" y="452"/>
                  </a:cubicBezTo>
                  <a:cubicBezTo>
                    <a:pt x="176" y="445"/>
                    <a:pt x="176" y="445"/>
                    <a:pt x="176" y="445"/>
                  </a:cubicBezTo>
                  <a:cubicBezTo>
                    <a:pt x="177" y="426"/>
                    <a:pt x="177" y="426"/>
                    <a:pt x="177" y="426"/>
                  </a:cubicBezTo>
                  <a:cubicBezTo>
                    <a:pt x="184" y="388"/>
                    <a:pt x="184" y="388"/>
                    <a:pt x="184" y="388"/>
                  </a:cubicBezTo>
                  <a:cubicBezTo>
                    <a:pt x="182" y="354"/>
                    <a:pt x="182" y="354"/>
                    <a:pt x="182" y="354"/>
                  </a:cubicBezTo>
                  <a:cubicBezTo>
                    <a:pt x="183" y="338"/>
                    <a:pt x="183" y="338"/>
                    <a:pt x="183" y="338"/>
                  </a:cubicBezTo>
                  <a:cubicBezTo>
                    <a:pt x="190" y="325"/>
                    <a:pt x="190" y="325"/>
                    <a:pt x="190" y="325"/>
                  </a:cubicBezTo>
                  <a:cubicBezTo>
                    <a:pt x="174" y="314"/>
                    <a:pt x="174" y="314"/>
                    <a:pt x="174" y="314"/>
                  </a:cubicBezTo>
                  <a:cubicBezTo>
                    <a:pt x="167" y="281"/>
                    <a:pt x="167" y="281"/>
                    <a:pt x="167" y="281"/>
                  </a:cubicBezTo>
                  <a:cubicBezTo>
                    <a:pt x="177" y="275"/>
                    <a:pt x="177" y="275"/>
                    <a:pt x="177" y="275"/>
                  </a:cubicBezTo>
                  <a:cubicBezTo>
                    <a:pt x="178" y="258"/>
                    <a:pt x="178" y="258"/>
                    <a:pt x="178" y="258"/>
                  </a:cubicBezTo>
                  <a:cubicBezTo>
                    <a:pt x="169" y="251"/>
                    <a:pt x="169" y="251"/>
                    <a:pt x="169" y="251"/>
                  </a:cubicBezTo>
                  <a:cubicBezTo>
                    <a:pt x="178" y="242"/>
                    <a:pt x="178" y="242"/>
                    <a:pt x="178" y="242"/>
                  </a:cubicBezTo>
                  <a:cubicBezTo>
                    <a:pt x="155" y="224"/>
                    <a:pt x="155" y="224"/>
                    <a:pt x="155" y="224"/>
                  </a:cubicBezTo>
                  <a:cubicBezTo>
                    <a:pt x="167" y="191"/>
                    <a:pt x="167" y="191"/>
                    <a:pt x="167" y="191"/>
                  </a:cubicBezTo>
                  <a:cubicBezTo>
                    <a:pt x="189" y="190"/>
                    <a:pt x="189" y="190"/>
                    <a:pt x="189" y="190"/>
                  </a:cubicBezTo>
                  <a:cubicBezTo>
                    <a:pt x="205" y="183"/>
                    <a:pt x="205" y="183"/>
                    <a:pt x="205" y="183"/>
                  </a:cubicBezTo>
                  <a:cubicBezTo>
                    <a:pt x="215" y="188"/>
                    <a:pt x="215" y="188"/>
                    <a:pt x="215" y="188"/>
                  </a:cubicBezTo>
                  <a:cubicBezTo>
                    <a:pt x="232" y="180"/>
                    <a:pt x="232" y="180"/>
                    <a:pt x="232" y="180"/>
                  </a:cubicBezTo>
                  <a:cubicBezTo>
                    <a:pt x="235" y="174"/>
                    <a:pt x="235" y="174"/>
                    <a:pt x="235" y="174"/>
                  </a:cubicBezTo>
                  <a:cubicBezTo>
                    <a:pt x="251" y="172"/>
                    <a:pt x="251" y="172"/>
                    <a:pt x="251" y="172"/>
                  </a:cubicBezTo>
                  <a:cubicBezTo>
                    <a:pt x="250" y="162"/>
                    <a:pt x="250" y="162"/>
                    <a:pt x="250" y="162"/>
                  </a:cubicBezTo>
                  <a:cubicBezTo>
                    <a:pt x="250" y="137"/>
                    <a:pt x="250" y="137"/>
                    <a:pt x="250" y="137"/>
                  </a:cubicBezTo>
                  <a:cubicBezTo>
                    <a:pt x="216" y="130"/>
                    <a:pt x="216" y="130"/>
                    <a:pt x="216" y="130"/>
                  </a:cubicBezTo>
                  <a:cubicBezTo>
                    <a:pt x="212" y="126"/>
                    <a:pt x="212" y="126"/>
                    <a:pt x="212" y="126"/>
                  </a:cubicBezTo>
                  <a:cubicBezTo>
                    <a:pt x="190" y="129"/>
                    <a:pt x="190" y="129"/>
                    <a:pt x="190" y="129"/>
                  </a:cubicBezTo>
                  <a:cubicBezTo>
                    <a:pt x="173" y="110"/>
                    <a:pt x="173" y="110"/>
                    <a:pt x="173" y="110"/>
                  </a:cubicBezTo>
                  <a:cubicBezTo>
                    <a:pt x="159" y="101"/>
                    <a:pt x="159" y="101"/>
                    <a:pt x="159" y="101"/>
                  </a:cubicBezTo>
                  <a:cubicBezTo>
                    <a:pt x="163" y="74"/>
                    <a:pt x="163" y="74"/>
                    <a:pt x="163" y="74"/>
                  </a:cubicBezTo>
                  <a:cubicBezTo>
                    <a:pt x="184" y="69"/>
                    <a:pt x="184" y="69"/>
                    <a:pt x="184" y="69"/>
                  </a:cubicBezTo>
                  <a:cubicBezTo>
                    <a:pt x="187" y="59"/>
                    <a:pt x="187" y="59"/>
                    <a:pt x="187" y="59"/>
                  </a:cubicBezTo>
                  <a:cubicBezTo>
                    <a:pt x="179" y="35"/>
                    <a:pt x="179" y="35"/>
                    <a:pt x="179" y="35"/>
                  </a:cubicBezTo>
                  <a:cubicBezTo>
                    <a:pt x="149" y="33"/>
                    <a:pt x="149" y="33"/>
                    <a:pt x="149" y="33"/>
                  </a:cubicBezTo>
                  <a:cubicBezTo>
                    <a:pt x="126" y="2"/>
                    <a:pt x="126" y="2"/>
                    <a:pt x="126" y="2"/>
                  </a:cubicBezTo>
                  <a:lnTo>
                    <a:pt x="119"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335" name="Freeform 24">
              <a:extLst>
                <a:ext uri="{FF2B5EF4-FFF2-40B4-BE49-F238E27FC236}">
                  <a16:creationId xmlns:a16="http://schemas.microsoft.com/office/drawing/2014/main" id="{35121091-48E0-D9A4-F422-470D4465D35C}"/>
                </a:ext>
              </a:extLst>
            </p:cNvPr>
            <p:cNvSpPr>
              <a:spLocks/>
            </p:cNvSpPr>
            <p:nvPr/>
          </p:nvSpPr>
          <p:spPr bwMode="auto">
            <a:xfrm>
              <a:off x="1870075" y="1922463"/>
              <a:ext cx="730250" cy="1244600"/>
            </a:xfrm>
            <a:custGeom>
              <a:avLst/>
              <a:gdLst/>
              <a:ahLst/>
              <a:cxnLst>
                <a:cxn ang="0">
                  <a:pos x="276" y="21"/>
                </a:cxn>
                <a:cxn ang="0">
                  <a:pos x="207" y="21"/>
                </a:cxn>
                <a:cxn ang="0">
                  <a:pos x="181" y="75"/>
                </a:cxn>
                <a:cxn ang="0">
                  <a:pos x="152" y="169"/>
                </a:cxn>
                <a:cxn ang="0">
                  <a:pos x="119" y="307"/>
                </a:cxn>
                <a:cxn ang="0">
                  <a:pos x="86" y="321"/>
                </a:cxn>
                <a:cxn ang="0">
                  <a:pos x="57" y="311"/>
                </a:cxn>
                <a:cxn ang="0">
                  <a:pos x="59" y="363"/>
                </a:cxn>
                <a:cxn ang="0">
                  <a:pos x="56" y="392"/>
                </a:cxn>
                <a:cxn ang="0">
                  <a:pos x="76" y="462"/>
                </a:cxn>
                <a:cxn ang="0">
                  <a:pos x="76" y="537"/>
                </a:cxn>
                <a:cxn ang="0">
                  <a:pos x="0" y="613"/>
                </a:cxn>
                <a:cxn ang="0">
                  <a:pos x="36" y="716"/>
                </a:cxn>
                <a:cxn ang="0">
                  <a:pos x="98" y="737"/>
                </a:cxn>
                <a:cxn ang="0">
                  <a:pos x="146" y="723"/>
                </a:cxn>
                <a:cxn ang="0">
                  <a:pos x="134" y="780"/>
                </a:cxn>
                <a:cxn ang="0">
                  <a:pos x="327" y="773"/>
                </a:cxn>
                <a:cxn ang="0">
                  <a:pos x="307" y="736"/>
                </a:cxn>
                <a:cxn ang="0">
                  <a:pos x="304" y="682"/>
                </a:cxn>
                <a:cxn ang="0">
                  <a:pos x="313" y="633"/>
                </a:cxn>
                <a:cxn ang="0">
                  <a:pos x="325" y="596"/>
                </a:cxn>
                <a:cxn ang="0">
                  <a:pos x="368" y="561"/>
                </a:cxn>
                <a:cxn ang="0">
                  <a:pos x="376" y="536"/>
                </a:cxn>
                <a:cxn ang="0">
                  <a:pos x="336" y="503"/>
                </a:cxn>
                <a:cxn ang="0">
                  <a:pos x="334" y="463"/>
                </a:cxn>
                <a:cxn ang="0">
                  <a:pos x="355" y="436"/>
                </a:cxn>
                <a:cxn ang="0">
                  <a:pos x="382" y="451"/>
                </a:cxn>
                <a:cxn ang="0">
                  <a:pos x="388" y="429"/>
                </a:cxn>
                <a:cxn ang="0">
                  <a:pos x="405" y="399"/>
                </a:cxn>
                <a:cxn ang="0">
                  <a:pos x="419" y="370"/>
                </a:cxn>
                <a:cxn ang="0">
                  <a:pos x="456" y="348"/>
                </a:cxn>
                <a:cxn ang="0">
                  <a:pos x="460" y="292"/>
                </a:cxn>
                <a:cxn ang="0">
                  <a:pos x="411" y="266"/>
                </a:cxn>
                <a:cxn ang="0">
                  <a:pos x="371" y="254"/>
                </a:cxn>
                <a:cxn ang="0">
                  <a:pos x="369" y="237"/>
                </a:cxn>
                <a:cxn ang="0">
                  <a:pos x="386" y="219"/>
                </a:cxn>
                <a:cxn ang="0">
                  <a:pos x="350" y="209"/>
                </a:cxn>
                <a:cxn ang="0">
                  <a:pos x="369" y="159"/>
                </a:cxn>
                <a:cxn ang="0">
                  <a:pos x="380" y="136"/>
                </a:cxn>
                <a:cxn ang="0">
                  <a:pos x="386" y="84"/>
                </a:cxn>
                <a:cxn ang="0">
                  <a:pos x="364" y="55"/>
                </a:cxn>
                <a:cxn ang="0">
                  <a:pos x="321" y="28"/>
                </a:cxn>
                <a:cxn ang="0">
                  <a:pos x="276" y="0"/>
                </a:cxn>
              </a:cxnLst>
              <a:rect l="0" t="0" r="r" b="b"/>
              <a:pathLst>
                <a:path w="460" h="784">
                  <a:moveTo>
                    <a:pt x="276" y="0"/>
                  </a:moveTo>
                  <a:lnTo>
                    <a:pt x="276" y="21"/>
                  </a:lnTo>
                  <a:lnTo>
                    <a:pt x="240" y="28"/>
                  </a:lnTo>
                  <a:lnTo>
                    <a:pt x="207" y="21"/>
                  </a:lnTo>
                  <a:lnTo>
                    <a:pt x="197" y="57"/>
                  </a:lnTo>
                  <a:lnTo>
                    <a:pt x="181" y="75"/>
                  </a:lnTo>
                  <a:lnTo>
                    <a:pt x="151" y="149"/>
                  </a:lnTo>
                  <a:lnTo>
                    <a:pt x="152" y="169"/>
                  </a:lnTo>
                  <a:lnTo>
                    <a:pt x="157" y="290"/>
                  </a:lnTo>
                  <a:lnTo>
                    <a:pt x="119" y="307"/>
                  </a:lnTo>
                  <a:lnTo>
                    <a:pt x="101" y="324"/>
                  </a:lnTo>
                  <a:lnTo>
                    <a:pt x="86" y="321"/>
                  </a:lnTo>
                  <a:lnTo>
                    <a:pt x="72" y="311"/>
                  </a:lnTo>
                  <a:lnTo>
                    <a:pt x="57" y="311"/>
                  </a:lnTo>
                  <a:lnTo>
                    <a:pt x="72" y="350"/>
                  </a:lnTo>
                  <a:lnTo>
                    <a:pt x="59" y="363"/>
                  </a:lnTo>
                  <a:lnTo>
                    <a:pt x="63" y="375"/>
                  </a:lnTo>
                  <a:lnTo>
                    <a:pt x="56" y="392"/>
                  </a:lnTo>
                  <a:lnTo>
                    <a:pt x="65" y="421"/>
                  </a:lnTo>
                  <a:lnTo>
                    <a:pt x="76" y="462"/>
                  </a:lnTo>
                  <a:lnTo>
                    <a:pt x="65" y="500"/>
                  </a:lnTo>
                  <a:lnTo>
                    <a:pt x="76" y="537"/>
                  </a:lnTo>
                  <a:lnTo>
                    <a:pt x="50" y="567"/>
                  </a:lnTo>
                  <a:lnTo>
                    <a:pt x="0" y="613"/>
                  </a:lnTo>
                  <a:lnTo>
                    <a:pt x="4" y="684"/>
                  </a:lnTo>
                  <a:lnTo>
                    <a:pt x="36" y="716"/>
                  </a:lnTo>
                  <a:lnTo>
                    <a:pt x="40" y="736"/>
                  </a:lnTo>
                  <a:lnTo>
                    <a:pt x="98" y="737"/>
                  </a:lnTo>
                  <a:lnTo>
                    <a:pt x="100" y="723"/>
                  </a:lnTo>
                  <a:lnTo>
                    <a:pt x="146" y="723"/>
                  </a:lnTo>
                  <a:lnTo>
                    <a:pt x="135" y="758"/>
                  </a:lnTo>
                  <a:lnTo>
                    <a:pt x="134" y="780"/>
                  </a:lnTo>
                  <a:lnTo>
                    <a:pt x="327" y="784"/>
                  </a:lnTo>
                  <a:lnTo>
                    <a:pt x="327" y="773"/>
                  </a:lnTo>
                  <a:lnTo>
                    <a:pt x="322" y="759"/>
                  </a:lnTo>
                  <a:lnTo>
                    <a:pt x="307" y="736"/>
                  </a:lnTo>
                  <a:lnTo>
                    <a:pt x="329" y="704"/>
                  </a:lnTo>
                  <a:lnTo>
                    <a:pt x="304" y="682"/>
                  </a:lnTo>
                  <a:lnTo>
                    <a:pt x="318" y="674"/>
                  </a:lnTo>
                  <a:lnTo>
                    <a:pt x="313" y="633"/>
                  </a:lnTo>
                  <a:lnTo>
                    <a:pt x="322" y="620"/>
                  </a:lnTo>
                  <a:lnTo>
                    <a:pt x="325" y="596"/>
                  </a:lnTo>
                  <a:lnTo>
                    <a:pt x="346" y="562"/>
                  </a:lnTo>
                  <a:lnTo>
                    <a:pt x="368" y="561"/>
                  </a:lnTo>
                  <a:lnTo>
                    <a:pt x="376" y="550"/>
                  </a:lnTo>
                  <a:lnTo>
                    <a:pt x="376" y="536"/>
                  </a:lnTo>
                  <a:lnTo>
                    <a:pt x="354" y="509"/>
                  </a:lnTo>
                  <a:lnTo>
                    <a:pt x="336" y="503"/>
                  </a:lnTo>
                  <a:lnTo>
                    <a:pt x="327" y="486"/>
                  </a:lnTo>
                  <a:lnTo>
                    <a:pt x="334" y="463"/>
                  </a:lnTo>
                  <a:lnTo>
                    <a:pt x="336" y="442"/>
                  </a:lnTo>
                  <a:lnTo>
                    <a:pt x="355" y="436"/>
                  </a:lnTo>
                  <a:lnTo>
                    <a:pt x="368" y="436"/>
                  </a:lnTo>
                  <a:lnTo>
                    <a:pt x="382" y="451"/>
                  </a:lnTo>
                  <a:lnTo>
                    <a:pt x="394" y="444"/>
                  </a:lnTo>
                  <a:lnTo>
                    <a:pt x="388" y="429"/>
                  </a:lnTo>
                  <a:lnTo>
                    <a:pt x="385" y="412"/>
                  </a:lnTo>
                  <a:lnTo>
                    <a:pt x="405" y="399"/>
                  </a:lnTo>
                  <a:lnTo>
                    <a:pt x="414" y="384"/>
                  </a:lnTo>
                  <a:lnTo>
                    <a:pt x="419" y="370"/>
                  </a:lnTo>
                  <a:lnTo>
                    <a:pt x="444" y="361"/>
                  </a:lnTo>
                  <a:lnTo>
                    <a:pt x="456" y="348"/>
                  </a:lnTo>
                  <a:lnTo>
                    <a:pt x="460" y="317"/>
                  </a:lnTo>
                  <a:lnTo>
                    <a:pt x="460" y="292"/>
                  </a:lnTo>
                  <a:lnTo>
                    <a:pt x="427" y="282"/>
                  </a:lnTo>
                  <a:lnTo>
                    <a:pt x="411" y="266"/>
                  </a:lnTo>
                  <a:lnTo>
                    <a:pt x="394" y="270"/>
                  </a:lnTo>
                  <a:lnTo>
                    <a:pt x="371" y="254"/>
                  </a:lnTo>
                  <a:lnTo>
                    <a:pt x="360" y="258"/>
                  </a:lnTo>
                  <a:lnTo>
                    <a:pt x="369" y="237"/>
                  </a:lnTo>
                  <a:lnTo>
                    <a:pt x="382" y="237"/>
                  </a:lnTo>
                  <a:lnTo>
                    <a:pt x="386" y="219"/>
                  </a:lnTo>
                  <a:lnTo>
                    <a:pt x="368" y="209"/>
                  </a:lnTo>
                  <a:lnTo>
                    <a:pt x="350" y="209"/>
                  </a:lnTo>
                  <a:lnTo>
                    <a:pt x="357" y="171"/>
                  </a:lnTo>
                  <a:lnTo>
                    <a:pt x="369" y="159"/>
                  </a:lnTo>
                  <a:lnTo>
                    <a:pt x="373" y="142"/>
                  </a:lnTo>
                  <a:lnTo>
                    <a:pt x="380" y="136"/>
                  </a:lnTo>
                  <a:lnTo>
                    <a:pt x="385" y="109"/>
                  </a:lnTo>
                  <a:lnTo>
                    <a:pt x="386" y="84"/>
                  </a:lnTo>
                  <a:lnTo>
                    <a:pt x="373" y="61"/>
                  </a:lnTo>
                  <a:lnTo>
                    <a:pt x="364" y="55"/>
                  </a:lnTo>
                  <a:lnTo>
                    <a:pt x="344" y="29"/>
                  </a:lnTo>
                  <a:lnTo>
                    <a:pt x="321" y="28"/>
                  </a:lnTo>
                  <a:lnTo>
                    <a:pt x="305" y="13"/>
                  </a:lnTo>
                  <a:lnTo>
                    <a:pt x="276"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336" name="Freeform 25">
              <a:extLst>
                <a:ext uri="{FF2B5EF4-FFF2-40B4-BE49-F238E27FC236}">
                  <a16:creationId xmlns:a16="http://schemas.microsoft.com/office/drawing/2014/main" id="{32AB49BF-038C-888F-2C2C-2ABC34ACE8DA}"/>
                </a:ext>
              </a:extLst>
            </p:cNvPr>
            <p:cNvSpPr>
              <a:spLocks/>
            </p:cNvSpPr>
            <p:nvPr/>
          </p:nvSpPr>
          <p:spPr bwMode="auto">
            <a:xfrm>
              <a:off x="971550" y="2422525"/>
              <a:ext cx="962025" cy="952500"/>
            </a:xfrm>
            <a:custGeom>
              <a:avLst/>
              <a:gdLst/>
              <a:ahLst/>
              <a:cxnLst>
                <a:cxn ang="0">
                  <a:pos x="97" y="9"/>
                </a:cxn>
                <a:cxn ang="0">
                  <a:pos x="81" y="33"/>
                </a:cxn>
                <a:cxn ang="0">
                  <a:pos x="48" y="76"/>
                </a:cxn>
                <a:cxn ang="0">
                  <a:pos x="30" y="152"/>
                </a:cxn>
                <a:cxn ang="0">
                  <a:pos x="9" y="193"/>
                </a:cxn>
                <a:cxn ang="0">
                  <a:pos x="0" y="230"/>
                </a:cxn>
                <a:cxn ang="0">
                  <a:pos x="41" y="242"/>
                </a:cxn>
                <a:cxn ang="0">
                  <a:pos x="67" y="242"/>
                </a:cxn>
                <a:cxn ang="0">
                  <a:pos x="80" y="275"/>
                </a:cxn>
                <a:cxn ang="0">
                  <a:pos x="96" y="325"/>
                </a:cxn>
                <a:cxn ang="0">
                  <a:pos x="137" y="410"/>
                </a:cxn>
                <a:cxn ang="0">
                  <a:pos x="141" y="462"/>
                </a:cxn>
                <a:cxn ang="0">
                  <a:pos x="176" y="502"/>
                </a:cxn>
                <a:cxn ang="0">
                  <a:pos x="193" y="535"/>
                </a:cxn>
                <a:cxn ang="0">
                  <a:pos x="233" y="600"/>
                </a:cxn>
                <a:cxn ang="0">
                  <a:pos x="266" y="596"/>
                </a:cxn>
                <a:cxn ang="0">
                  <a:pos x="292" y="594"/>
                </a:cxn>
                <a:cxn ang="0">
                  <a:pos x="314" y="583"/>
                </a:cxn>
                <a:cxn ang="0">
                  <a:pos x="355" y="581"/>
                </a:cxn>
                <a:cxn ang="0">
                  <a:pos x="384" y="579"/>
                </a:cxn>
                <a:cxn ang="0">
                  <a:pos x="421" y="568"/>
                </a:cxn>
                <a:cxn ang="0">
                  <a:pos x="520" y="580"/>
                </a:cxn>
                <a:cxn ang="0">
                  <a:pos x="521" y="531"/>
                </a:cxn>
                <a:cxn ang="0">
                  <a:pos x="529" y="512"/>
                </a:cxn>
                <a:cxn ang="0">
                  <a:pos x="537" y="451"/>
                </a:cxn>
                <a:cxn ang="0">
                  <a:pos x="542" y="421"/>
                </a:cxn>
                <a:cxn ang="0">
                  <a:pos x="602" y="401"/>
                </a:cxn>
                <a:cxn ang="0">
                  <a:pos x="567" y="327"/>
                </a:cxn>
                <a:cxn ang="0">
                  <a:pos x="533" y="334"/>
                </a:cxn>
                <a:cxn ang="0">
                  <a:pos x="513" y="319"/>
                </a:cxn>
                <a:cxn ang="0">
                  <a:pos x="498" y="301"/>
                </a:cxn>
                <a:cxn ang="0">
                  <a:pos x="445" y="325"/>
                </a:cxn>
                <a:cxn ang="0">
                  <a:pos x="409" y="288"/>
                </a:cxn>
                <a:cxn ang="0">
                  <a:pos x="381" y="256"/>
                </a:cxn>
                <a:cxn ang="0">
                  <a:pos x="318" y="254"/>
                </a:cxn>
                <a:cxn ang="0">
                  <a:pos x="306" y="233"/>
                </a:cxn>
                <a:cxn ang="0">
                  <a:pos x="252" y="235"/>
                </a:cxn>
                <a:cxn ang="0">
                  <a:pos x="214" y="192"/>
                </a:cxn>
                <a:cxn ang="0">
                  <a:pos x="214" y="148"/>
                </a:cxn>
                <a:cxn ang="0">
                  <a:pos x="227" y="86"/>
                </a:cxn>
                <a:cxn ang="0">
                  <a:pos x="242" y="61"/>
                </a:cxn>
                <a:cxn ang="0">
                  <a:pos x="237" y="4"/>
                </a:cxn>
                <a:cxn ang="0">
                  <a:pos x="185" y="39"/>
                </a:cxn>
                <a:cxn ang="0">
                  <a:pos x="164" y="48"/>
                </a:cxn>
                <a:cxn ang="0">
                  <a:pos x="151" y="17"/>
                </a:cxn>
              </a:cxnLst>
              <a:rect l="0" t="0" r="r" b="b"/>
              <a:pathLst>
                <a:path w="606" h="600">
                  <a:moveTo>
                    <a:pt x="120" y="0"/>
                  </a:moveTo>
                  <a:lnTo>
                    <a:pt x="97" y="9"/>
                  </a:lnTo>
                  <a:lnTo>
                    <a:pt x="79" y="14"/>
                  </a:lnTo>
                  <a:lnTo>
                    <a:pt x="81" y="33"/>
                  </a:lnTo>
                  <a:lnTo>
                    <a:pt x="71" y="35"/>
                  </a:lnTo>
                  <a:lnTo>
                    <a:pt x="48" y="76"/>
                  </a:lnTo>
                  <a:lnTo>
                    <a:pt x="47" y="98"/>
                  </a:lnTo>
                  <a:lnTo>
                    <a:pt x="30" y="152"/>
                  </a:lnTo>
                  <a:lnTo>
                    <a:pt x="18" y="156"/>
                  </a:lnTo>
                  <a:lnTo>
                    <a:pt x="9" y="193"/>
                  </a:lnTo>
                  <a:lnTo>
                    <a:pt x="8" y="217"/>
                  </a:lnTo>
                  <a:lnTo>
                    <a:pt x="0" y="230"/>
                  </a:lnTo>
                  <a:lnTo>
                    <a:pt x="0" y="242"/>
                  </a:lnTo>
                  <a:lnTo>
                    <a:pt x="41" y="242"/>
                  </a:lnTo>
                  <a:lnTo>
                    <a:pt x="54" y="250"/>
                  </a:lnTo>
                  <a:lnTo>
                    <a:pt x="67" y="242"/>
                  </a:lnTo>
                  <a:lnTo>
                    <a:pt x="77" y="252"/>
                  </a:lnTo>
                  <a:lnTo>
                    <a:pt x="80" y="275"/>
                  </a:lnTo>
                  <a:lnTo>
                    <a:pt x="98" y="290"/>
                  </a:lnTo>
                  <a:lnTo>
                    <a:pt x="96" y="325"/>
                  </a:lnTo>
                  <a:lnTo>
                    <a:pt x="121" y="389"/>
                  </a:lnTo>
                  <a:lnTo>
                    <a:pt x="137" y="410"/>
                  </a:lnTo>
                  <a:lnTo>
                    <a:pt x="134" y="435"/>
                  </a:lnTo>
                  <a:lnTo>
                    <a:pt x="141" y="462"/>
                  </a:lnTo>
                  <a:lnTo>
                    <a:pt x="160" y="480"/>
                  </a:lnTo>
                  <a:lnTo>
                    <a:pt x="176" y="502"/>
                  </a:lnTo>
                  <a:lnTo>
                    <a:pt x="189" y="521"/>
                  </a:lnTo>
                  <a:lnTo>
                    <a:pt x="193" y="535"/>
                  </a:lnTo>
                  <a:lnTo>
                    <a:pt x="222" y="583"/>
                  </a:lnTo>
                  <a:lnTo>
                    <a:pt x="233" y="600"/>
                  </a:lnTo>
                  <a:lnTo>
                    <a:pt x="247" y="593"/>
                  </a:lnTo>
                  <a:lnTo>
                    <a:pt x="266" y="596"/>
                  </a:lnTo>
                  <a:lnTo>
                    <a:pt x="279" y="592"/>
                  </a:lnTo>
                  <a:lnTo>
                    <a:pt x="292" y="594"/>
                  </a:lnTo>
                  <a:lnTo>
                    <a:pt x="318" y="596"/>
                  </a:lnTo>
                  <a:lnTo>
                    <a:pt x="314" y="583"/>
                  </a:lnTo>
                  <a:lnTo>
                    <a:pt x="346" y="577"/>
                  </a:lnTo>
                  <a:lnTo>
                    <a:pt x="355" y="581"/>
                  </a:lnTo>
                  <a:lnTo>
                    <a:pt x="360" y="577"/>
                  </a:lnTo>
                  <a:lnTo>
                    <a:pt x="384" y="579"/>
                  </a:lnTo>
                  <a:lnTo>
                    <a:pt x="380" y="567"/>
                  </a:lnTo>
                  <a:lnTo>
                    <a:pt x="421" y="568"/>
                  </a:lnTo>
                  <a:lnTo>
                    <a:pt x="426" y="580"/>
                  </a:lnTo>
                  <a:lnTo>
                    <a:pt x="520" y="580"/>
                  </a:lnTo>
                  <a:lnTo>
                    <a:pt x="513" y="572"/>
                  </a:lnTo>
                  <a:lnTo>
                    <a:pt x="521" y="531"/>
                  </a:lnTo>
                  <a:lnTo>
                    <a:pt x="514" y="513"/>
                  </a:lnTo>
                  <a:lnTo>
                    <a:pt x="529" y="512"/>
                  </a:lnTo>
                  <a:lnTo>
                    <a:pt x="541" y="500"/>
                  </a:lnTo>
                  <a:lnTo>
                    <a:pt x="537" y="451"/>
                  </a:lnTo>
                  <a:lnTo>
                    <a:pt x="547" y="434"/>
                  </a:lnTo>
                  <a:lnTo>
                    <a:pt x="542" y="421"/>
                  </a:lnTo>
                  <a:lnTo>
                    <a:pt x="606" y="419"/>
                  </a:lnTo>
                  <a:lnTo>
                    <a:pt x="602" y="401"/>
                  </a:lnTo>
                  <a:lnTo>
                    <a:pt x="570" y="369"/>
                  </a:lnTo>
                  <a:lnTo>
                    <a:pt x="567" y="327"/>
                  </a:lnTo>
                  <a:lnTo>
                    <a:pt x="552" y="333"/>
                  </a:lnTo>
                  <a:lnTo>
                    <a:pt x="533" y="334"/>
                  </a:lnTo>
                  <a:lnTo>
                    <a:pt x="530" y="313"/>
                  </a:lnTo>
                  <a:lnTo>
                    <a:pt x="513" y="319"/>
                  </a:lnTo>
                  <a:lnTo>
                    <a:pt x="496" y="312"/>
                  </a:lnTo>
                  <a:lnTo>
                    <a:pt x="498" y="301"/>
                  </a:lnTo>
                  <a:lnTo>
                    <a:pt x="470" y="305"/>
                  </a:lnTo>
                  <a:lnTo>
                    <a:pt x="445" y="325"/>
                  </a:lnTo>
                  <a:lnTo>
                    <a:pt x="421" y="310"/>
                  </a:lnTo>
                  <a:lnTo>
                    <a:pt x="409" y="288"/>
                  </a:lnTo>
                  <a:lnTo>
                    <a:pt x="389" y="283"/>
                  </a:lnTo>
                  <a:lnTo>
                    <a:pt x="381" y="256"/>
                  </a:lnTo>
                  <a:lnTo>
                    <a:pt x="343" y="246"/>
                  </a:lnTo>
                  <a:lnTo>
                    <a:pt x="318" y="254"/>
                  </a:lnTo>
                  <a:lnTo>
                    <a:pt x="309" y="256"/>
                  </a:lnTo>
                  <a:lnTo>
                    <a:pt x="306" y="233"/>
                  </a:lnTo>
                  <a:lnTo>
                    <a:pt x="273" y="227"/>
                  </a:lnTo>
                  <a:lnTo>
                    <a:pt x="252" y="235"/>
                  </a:lnTo>
                  <a:lnTo>
                    <a:pt x="220" y="221"/>
                  </a:lnTo>
                  <a:lnTo>
                    <a:pt x="214" y="192"/>
                  </a:lnTo>
                  <a:lnTo>
                    <a:pt x="223" y="169"/>
                  </a:lnTo>
                  <a:lnTo>
                    <a:pt x="214" y="148"/>
                  </a:lnTo>
                  <a:lnTo>
                    <a:pt x="227" y="122"/>
                  </a:lnTo>
                  <a:lnTo>
                    <a:pt x="227" y="86"/>
                  </a:lnTo>
                  <a:lnTo>
                    <a:pt x="223" y="67"/>
                  </a:lnTo>
                  <a:lnTo>
                    <a:pt x="242" y="61"/>
                  </a:lnTo>
                  <a:lnTo>
                    <a:pt x="242" y="31"/>
                  </a:lnTo>
                  <a:lnTo>
                    <a:pt x="237" y="4"/>
                  </a:lnTo>
                  <a:lnTo>
                    <a:pt x="216" y="25"/>
                  </a:lnTo>
                  <a:lnTo>
                    <a:pt x="185" y="39"/>
                  </a:lnTo>
                  <a:lnTo>
                    <a:pt x="179" y="47"/>
                  </a:lnTo>
                  <a:lnTo>
                    <a:pt x="164" y="48"/>
                  </a:lnTo>
                  <a:lnTo>
                    <a:pt x="151" y="29"/>
                  </a:lnTo>
                  <a:lnTo>
                    <a:pt x="151" y="17"/>
                  </a:lnTo>
                  <a:lnTo>
                    <a:pt x="120"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337" name="Freeform 26">
              <a:extLst>
                <a:ext uri="{FF2B5EF4-FFF2-40B4-BE49-F238E27FC236}">
                  <a16:creationId xmlns:a16="http://schemas.microsoft.com/office/drawing/2014/main" id="{CEB4E42A-0387-CE64-0C49-E5F947C18E20}"/>
                </a:ext>
              </a:extLst>
            </p:cNvPr>
            <p:cNvSpPr>
              <a:spLocks/>
            </p:cNvSpPr>
            <p:nvPr/>
          </p:nvSpPr>
          <p:spPr bwMode="auto">
            <a:xfrm>
              <a:off x="1081088" y="2154238"/>
              <a:ext cx="909638" cy="798512"/>
            </a:xfrm>
            <a:custGeom>
              <a:avLst/>
              <a:gdLst/>
              <a:ahLst/>
              <a:cxnLst>
                <a:cxn ang="0">
                  <a:pos x="92" y="11"/>
                </a:cxn>
                <a:cxn ang="0">
                  <a:pos x="91" y="63"/>
                </a:cxn>
                <a:cxn ang="0">
                  <a:pos x="48" y="96"/>
                </a:cxn>
                <a:cxn ang="0">
                  <a:pos x="0" y="120"/>
                </a:cxn>
                <a:cxn ang="0">
                  <a:pos x="7" y="139"/>
                </a:cxn>
                <a:cxn ang="0">
                  <a:pos x="38" y="128"/>
                </a:cxn>
                <a:cxn ang="0">
                  <a:pos x="62" y="150"/>
                </a:cxn>
                <a:cxn ang="0">
                  <a:pos x="83" y="164"/>
                </a:cxn>
                <a:cxn ang="0">
                  <a:pos x="111" y="147"/>
                </a:cxn>
                <a:cxn ang="0">
                  <a:pos x="131" y="152"/>
                </a:cxn>
                <a:cxn ang="0">
                  <a:pos x="117" y="179"/>
                </a:cxn>
                <a:cxn ang="0">
                  <a:pos x="120" y="221"/>
                </a:cxn>
                <a:cxn ang="0">
                  <a:pos x="117" y="257"/>
                </a:cxn>
                <a:cxn ang="0">
                  <a:pos x="114" y="296"/>
                </a:cxn>
                <a:cxn ang="0">
                  <a:pos x="155" y="301"/>
                </a:cxn>
                <a:cxn ang="0">
                  <a:pos x="182" y="323"/>
                </a:cxn>
                <a:cxn ang="0">
                  <a:pos x="208" y="315"/>
                </a:cxn>
                <a:cxn ang="0">
                  <a:pos x="243" y="343"/>
                </a:cxn>
                <a:cxn ang="0">
                  <a:pos x="267" y="364"/>
                </a:cxn>
                <a:cxn ang="0">
                  <a:pos x="304" y="360"/>
                </a:cxn>
                <a:cxn ang="0">
                  <a:pos x="324" y="365"/>
                </a:cxn>
                <a:cxn ang="0">
                  <a:pos x="350" y="366"/>
                </a:cxn>
                <a:cxn ang="0">
                  <a:pos x="367" y="381"/>
                </a:cxn>
                <a:cxn ang="0">
                  <a:pos x="377" y="355"/>
                </a:cxn>
                <a:cxn ang="0">
                  <a:pos x="435" y="297"/>
                </a:cxn>
                <a:cxn ang="0">
                  <a:pos x="435" y="240"/>
                </a:cxn>
                <a:cxn ang="0">
                  <a:pos x="420" y="187"/>
                </a:cxn>
                <a:cxn ang="0">
                  <a:pos x="422" y="165"/>
                </a:cxn>
                <a:cxn ang="0">
                  <a:pos x="421" y="125"/>
                </a:cxn>
                <a:cxn ang="0">
                  <a:pos x="405" y="111"/>
                </a:cxn>
                <a:cxn ang="0">
                  <a:pos x="280" y="50"/>
                </a:cxn>
                <a:cxn ang="0">
                  <a:pos x="189" y="21"/>
                </a:cxn>
                <a:cxn ang="0">
                  <a:pos x="102" y="0"/>
                </a:cxn>
              </a:cxnLst>
              <a:rect l="0" t="0" r="r" b="b"/>
              <a:pathLst>
                <a:path w="435" h="382">
                  <a:moveTo>
                    <a:pt x="102" y="0"/>
                  </a:moveTo>
                  <a:cubicBezTo>
                    <a:pt x="92" y="11"/>
                    <a:pt x="92" y="11"/>
                    <a:pt x="92" y="11"/>
                  </a:cubicBezTo>
                  <a:cubicBezTo>
                    <a:pt x="97" y="46"/>
                    <a:pt x="97" y="46"/>
                    <a:pt x="97" y="46"/>
                  </a:cubicBezTo>
                  <a:cubicBezTo>
                    <a:pt x="91" y="63"/>
                    <a:pt x="91" y="63"/>
                    <a:pt x="91" y="63"/>
                  </a:cubicBezTo>
                  <a:cubicBezTo>
                    <a:pt x="73" y="88"/>
                    <a:pt x="73" y="88"/>
                    <a:pt x="73" y="88"/>
                  </a:cubicBezTo>
                  <a:cubicBezTo>
                    <a:pt x="48" y="96"/>
                    <a:pt x="48" y="96"/>
                    <a:pt x="48" y="96"/>
                  </a:cubicBezTo>
                  <a:cubicBezTo>
                    <a:pt x="14" y="115"/>
                    <a:pt x="14" y="115"/>
                    <a:pt x="14" y="115"/>
                  </a:cubicBezTo>
                  <a:cubicBezTo>
                    <a:pt x="14" y="115"/>
                    <a:pt x="7" y="118"/>
                    <a:pt x="0" y="120"/>
                  </a:cubicBezTo>
                  <a:cubicBezTo>
                    <a:pt x="5" y="131"/>
                    <a:pt x="5" y="131"/>
                    <a:pt x="5" y="131"/>
                  </a:cubicBezTo>
                  <a:cubicBezTo>
                    <a:pt x="7" y="139"/>
                    <a:pt x="7" y="139"/>
                    <a:pt x="7" y="139"/>
                  </a:cubicBezTo>
                  <a:cubicBezTo>
                    <a:pt x="21" y="135"/>
                    <a:pt x="21" y="135"/>
                    <a:pt x="21" y="135"/>
                  </a:cubicBezTo>
                  <a:cubicBezTo>
                    <a:pt x="38" y="128"/>
                    <a:pt x="38" y="128"/>
                    <a:pt x="38" y="128"/>
                  </a:cubicBezTo>
                  <a:cubicBezTo>
                    <a:pt x="62" y="141"/>
                    <a:pt x="62" y="141"/>
                    <a:pt x="62" y="141"/>
                  </a:cubicBezTo>
                  <a:cubicBezTo>
                    <a:pt x="62" y="150"/>
                    <a:pt x="62" y="150"/>
                    <a:pt x="62" y="150"/>
                  </a:cubicBezTo>
                  <a:cubicBezTo>
                    <a:pt x="72" y="165"/>
                    <a:pt x="72" y="165"/>
                    <a:pt x="72" y="165"/>
                  </a:cubicBezTo>
                  <a:cubicBezTo>
                    <a:pt x="83" y="164"/>
                    <a:pt x="83" y="164"/>
                    <a:pt x="83" y="164"/>
                  </a:cubicBezTo>
                  <a:cubicBezTo>
                    <a:pt x="88" y="158"/>
                    <a:pt x="88" y="158"/>
                    <a:pt x="88" y="158"/>
                  </a:cubicBezTo>
                  <a:cubicBezTo>
                    <a:pt x="111" y="147"/>
                    <a:pt x="111" y="147"/>
                    <a:pt x="111" y="147"/>
                  </a:cubicBezTo>
                  <a:cubicBezTo>
                    <a:pt x="127" y="131"/>
                    <a:pt x="127" y="131"/>
                    <a:pt x="127" y="131"/>
                  </a:cubicBezTo>
                  <a:cubicBezTo>
                    <a:pt x="131" y="152"/>
                    <a:pt x="131" y="152"/>
                    <a:pt x="131" y="152"/>
                  </a:cubicBezTo>
                  <a:cubicBezTo>
                    <a:pt x="131" y="175"/>
                    <a:pt x="131" y="175"/>
                    <a:pt x="131" y="175"/>
                  </a:cubicBezTo>
                  <a:cubicBezTo>
                    <a:pt x="117" y="179"/>
                    <a:pt x="117" y="179"/>
                    <a:pt x="117" y="179"/>
                  </a:cubicBezTo>
                  <a:cubicBezTo>
                    <a:pt x="120" y="194"/>
                    <a:pt x="120" y="194"/>
                    <a:pt x="120" y="194"/>
                  </a:cubicBezTo>
                  <a:cubicBezTo>
                    <a:pt x="120" y="221"/>
                    <a:pt x="120" y="221"/>
                    <a:pt x="120" y="221"/>
                  </a:cubicBezTo>
                  <a:cubicBezTo>
                    <a:pt x="110" y="241"/>
                    <a:pt x="110" y="241"/>
                    <a:pt x="110" y="241"/>
                  </a:cubicBezTo>
                  <a:cubicBezTo>
                    <a:pt x="117" y="257"/>
                    <a:pt x="117" y="257"/>
                    <a:pt x="117" y="257"/>
                  </a:cubicBezTo>
                  <a:cubicBezTo>
                    <a:pt x="110" y="274"/>
                    <a:pt x="110" y="274"/>
                    <a:pt x="110" y="274"/>
                  </a:cubicBezTo>
                  <a:cubicBezTo>
                    <a:pt x="114" y="296"/>
                    <a:pt x="114" y="296"/>
                    <a:pt x="114" y="296"/>
                  </a:cubicBezTo>
                  <a:cubicBezTo>
                    <a:pt x="139" y="307"/>
                    <a:pt x="139" y="307"/>
                    <a:pt x="139" y="307"/>
                  </a:cubicBezTo>
                  <a:cubicBezTo>
                    <a:pt x="155" y="301"/>
                    <a:pt x="155" y="301"/>
                    <a:pt x="155" y="301"/>
                  </a:cubicBezTo>
                  <a:cubicBezTo>
                    <a:pt x="180" y="305"/>
                    <a:pt x="180" y="305"/>
                    <a:pt x="180" y="305"/>
                  </a:cubicBezTo>
                  <a:cubicBezTo>
                    <a:pt x="182" y="323"/>
                    <a:pt x="182" y="323"/>
                    <a:pt x="182" y="323"/>
                  </a:cubicBezTo>
                  <a:cubicBezTo>
                    <a:pt x="189" y="321"/>
                    <a:pt x="189" y="321"/>
                    <a:pt x="189" y="321"/>
                  </a:cubicBezTo>
                  <a:cubicBezTo>
                    <a:pt x="208" y="315"/>
                    <a:pt x="208" y="315"/>
                    <a:pt x="208" y="315"/>
                  </a:cubicBezTo>
                  <a:cubicBezTo>
                    <a:pt x="237" y="323"/>
                    <a:pt x="237" y="323"/>
                    <a:pt x="237" y="323"/>
                  </a:cubicBezTo>
                  <a:cubicBezTo>
                    <a:pt x="243" y="343"/>
                    <a:pt x="243" y="343"/>
                    <a:pt x="243" y="343"/>
                  </a:cubicBezTo>
                  <a:cubicBezTo>
                    <a:pt x="258" y="347"/>
                    <a:pt x="258" y="347"/>
                    <a:pt x="258" y="347"/>
                  </a:cubicBezTo>
                  <a:cubicBezTo>
                    <a:pt x="267" y="364"/>
                    <a:pt x="267" y="364"/>
                    <a:pt x="267" y="364"/>
                  </a:cubicBezTo>
                  <a:cubicBezTo>
                    <a:pt x="285" y="375"/>
                    <a:pt x="285" y="375"/>
                    <a:pt x="285" y="375"/>
                  </a:cubicBezTo>
                  <a:cubicBezTo>
                    <a:pt x="304" y="360"/>
                    <a:pt x="304" y="360"/>
                    <a:pt x="304" y="360"/>
                  </a:cubicBezTo>
                  <a:cubicBezTo>
                    <a:pt x="326" y="357"/>
                    <a:pt x="326" y="357"/>
                    <a:pt x="326" y="357"/>
                  </a:cubicBezTo>
                  <a:cubicBezTo>
                    <a:pt x="324" y="365"/>
                    <a:pt x="324" y="365"/>
                    <a:pt x="324" y="365"/>
                  </a:cubicBezTo>
                  <a:cubicBezTo>
                    <a:pt x="337" y="371"/>
                    <a:pt x="337" y="371"/>
                    <a:pt x="337" y="371"/>
                  </a:cubicBezTo>
                  <a:cubicBezTo>
                    <a:pt x="350" y="366"/>
                    <a:pt x="350" y="366"/>
                    <a:pt x="350" y="366"/>
                  </a:cubicBezTo>
                  <a:cubicBezTo>
                    <a:pt x="352" y="382"/>
                    <a:pt x="352" y="382"/>
                    <a:pt x="352" y="382"/>
                  </a:cubicBezTo>
                  <a:cubicBezTo>
                    <a:pt x="367" y="381"/>
                    <a:pt x="367" y="381"/>
                    <a:pt x="367" y="381"/>
                  </a:cubicBezTo>
                  <a:cubicBezTo>
                    <a:pt x="378" y="377"/>
                    <a:pt x="378" y="377"/>
                    <a:pt x="378" y="377"/>
                  </a:cubicBezTo>
                  <a:cubicBezTo>
                    <a:pt x="377" y="355"/>
                    <a:pt x="377" y="355"/>
                    <a:pt x="377" y="355"/>
                  </a:cubicBezTo>
                  <a:cubicBezTo>
                    <a:pt x="415" y="320"/>
                    <a:pt x="415" y="320"/>
                    <a:pt x="415" y="320"/>
                  </a:cubicBezTo>
                  <a:cubicBezTo>
                    <a:pt x="435" y="297"/>
                    <a:pt x="435" y="297"/>
                    <a:pt x="435" y="297"/>
                  </a:cubicBezTo>
                  <a:cubicBezTo>
                    <a:pt x="427" y="269"/>
                    <a:pt x="427" y="269"/>
                    <a:pt x="427" y="269"/>
                  </a:cubicBezTo>
                  <a:cubicBezTo>
                    <a:pt x="435" y="240"/>
                    <a:pt x="435" y="240"/>
                    <a:pt x="435" y="240"/>
                  </a:cubicBezTo>
                  <a:cubicBezTo>
                    <a:pt x="427" y="209"/>
                    <a:pt x="427" y="209"/>
                    <a:pt x="427" y="209"/>
                  </a:cubicBezTo>
                  <a:cubicBezTo>
                    <a:pt x="420" y="187"/>
                    <a:pt x="420" y="187"/>
                    <a:pt x="420" y="187"/>
                  </a:cubicBezTo>
                  <a:cubicBezTo>
                    <a:pt x="425" y="174"/>
                    <a:pt x="425" y="174"/>
                    <a:pt x="425" y="174"/>
                  </a:cubicBezTo>
                  <a:cubicBezTo>
                    <a:pt x="422" y="165"/>
                    <a:pt x="422" y="165"/>
                    <a:pt x="422" y="165"/>
                  </a:cubicBezTo>
                  <a:cubicBezTo>
                    <a:pt x="432" y="155"/>
                    <a:pt x="432" y="155"/>
                    <a:pt x="432" y="155"/>
                  </a:cubicBezTo>
                  <a:cubicBezTo>
                    <a:pt x="421" y="125"/>
                    <a:pt x="421" y="125"/>
                    <a:pt x="421" y="125"/>
                  </a:cubicBezTo>
                  <a:cubicBezTo>
                    <a:pt x="423" y="125"/>
                    <a:pt x="423" y="125"/>
                    <a:pt x="423" y="125"/>
                  </a:cubicBezTo>
                  <a:cubicBezTo>
                    <a:pt x="405" y="111"/>
                    <a:pt x="405" y="111"/>
                    <a:pt x="405" y="111"/>
                  </a:cubicBezTo>
                  <a:cubicBezTo>
                    <a:pt x="353" y="87"/>
                    <a:pt x="353" y="87"/>
                    <a:pt x="353" y="87"/>
                  </a:cubicBezTo>
                  <a:cubicBezTo>
                    <a:pt x="280" y="50"/>
                    <a:pt x="280" y="50"/>
                    <a:pt x="280" y="50"/>
                  </a:cubicBezTo>
                  <a:cubicBezTo>
                    <a:pt x="224" y="36"/>
                    <a:pt x="224" y="36"/>
                    <a:pt x="224" y="36"/>
                  </a:cubicBezTo>
                  <a:cubicBezTo>
                    <a:pt x="189" y="21"/>
                    <a:pt x="189" y="21"/>
                    <a:pt x="189" y="21"/>
                  </a:cubicBezTo>
                  <a:cubicBezTo>
                    <a:pt x="156" y="20"/>
                    <a:pt x="156" y="20"/>
                    <a:pt x="156" y="20"/>
                  </a:cubicBezTo>
                  <a:lnTo>
                    <a:pt x="102"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338" name="Freeform 27">
              <a:extLst>
                <a:ext uri="{FF2B5EF4-FFF2-40B4-BE49-F238E27FC236}">
                  <a16:creationId xmlns:a16="http://schemas.microsoft.com/office/drawing/2014/main" id="{67844869-B750-9B83-C367-92FC36DF1ED4}"/>
                </a:ext>
              </a:extLst>
            </p:cNvPr>
            <p:cNvSpPr>
              <a:spLocks/>
            </p:cNvSpPr>
            <p:nvPr/>
          </p:nvSpPr>
          <p:spPr bwMode="auto">
            <a:xfrm>
              <a:off x="928688" y="1536700"/>
              <a:ext cx="1279525" cy="900112"/>
            </a:xfrm>
            <a:custGeom>
              <a:avLst/>
              <a:gdLst/>
              <a:ahLst/>
              <a:cxnLst>
                <a:cxn ang="0">
                  <a:pos x="358" y="7"/>
                </a:cxn>
                <a:cxn ang="0">
                  <a:pos x="336" y="29"/>
                </a:cxn>
                <a:cxn ang="0">
                  <a:pos x="349" y="47"/>
                </a:cxn>
                <a:cxn ang="0">
                  <a:pos x="336" y="50"/>
                </a:cxn>
                <a:cxn ang="0">
                  <a:pos x="325" y="63"/>
                </a:cxn>
                <a:cxn ang="0">
                  <a:pos x="292" y="46"/>
                </a:cxn>
                <a:cxn ang="0">
                  <a:pos x="264" y="62"/>
                </a:cxn>
                <a:cxn ang="0">
                  <a:pos x="226" y="78"/>
                </a:cxn>
                <a:cxn ang="0">
                  <a:pos x="176" y="99"/>
                </a:cxn>
                <a:cxn ang="0">
                  <a:pos x="137" y="124"/>
                </a:cxn>
                <a:cxn ang="0">
                  <a:pos x="109" y="126"/>
                </a:cxn>
                <a:cxn ang="0">
                  <a:pos x="118" y="148"/>
                </a:cxn>
                <a:cxn ang="0">
                  <a:pos x="81" y="141"/>
                </a:cxn>
                <a:cxn ang="0">
                  <a:pos x="45" y="156"/>
                </a:cxn>
                <a:cxn ang="0">
                  <a:pos x="32" y="199"/>
                </a:cxn>
                <a:cxn ang="0">
                  <a:pos x="33" y="240"/>
                </a:cxn>
                <a:cxn ang="0">
                  <a:pos x="31" y="294"/>
                </a:cxn>
                <a:cxn ang="0">
                  <a:pos x="27" y="316"/>
                </a:cxn>
                <a:cxn ang="0">
                  <a:pos x="22" y="389"/>
                </a:cxn>
                <a:cxn ang="0">
                  <a:pos x="65" y="413"/>
                </a:cxn>
                <a:cxn ang="0">
                  <a:pos x="73" y="416"/>
                </a:cxn>
                <a:cxn ang="0">
                  <a:pos x="121" y="392"/>
                </a:cxn>
                <a:cxn ang="0">
                  <a:pos x="164" y="359"/>
                </a:cxn>
                <a:cxn ang="0">
                  <a:pos x="165" y="307"/>
                </a:cxn>
                <a:cxn ang="0">
                  <a:pos x="229" y="316"/>
                </a:cxn>
                <a:cxn ang="0">
                  <a:pos x="297" y="332"/>
                </a:cxn>
                <a:cxn ang="0">
                  <a:pos x="426" y="383"/>
                </a:cxn>
                <a:cxn ang="0">
                  <a:pos x="496" y="421"/>
                </a:cxn>
                <a:cxn ang="0">
                  <a:pos x="516" y="429"/>
                </a:cxn>
                <a:cxn ang="0">
                  <a:pos x="541" y="418"/>
                </a:cxn>
                <a:cxn ang="0">
                  <a:pos x="566" y="313"/>
                </a:cxn>
                <a:cxn ang="0">
                  <a:pos x="588" y="242"/>
                </a:cxn>
                <a:cxn ang="0">
                  <a:pos x="608" y="201"/>
                </a:cxn>
                <a:cxn ang="0">
                  <a:pos x="609" y="193"/>
                </a:cxn>
                <a:cxn ang="0">
                  <a:pos x="536" y="159"/>
                </a:cxn>
                <a:cxn ang="0">
                  <a:pos x="482" y="144"/>
                </a:cxn>
                <a:cxn ang="0">
                  <a:pos x="459" y="105"/>
                </a:cxn>
                <a:cxn ang="0">
                  <a:pos x="434" y="123"/>
                </a:cxn>
                <a:cxn ang="0">
                  <a:pos x="416" y="83"/>
                </a:cxn>
                <a:cxn ang="0">
                  <a:pos x="382" y="27"/>
                </a:cxn>
              </a:cxnLst>
              <a:rect l="0" t="0" r="r" b="b"/>
              <a:pathLst>
                <a:path w="612" h="431">
                  <a:moveTo>
                    <a:pt x="373" y="0"/>
                  </a:moveTo>
                  <a:cubicBezTo>
                    <a:pt x="358" y="7"/>
                    <a:pt x="358" y="7"/>
                    <a:pt x="358" y="7"/>
                  </a:cubicBezTo>
                  <a:cubicBezTo>
                    <a:pt x="344" y="5"/>
                    <a:pt x="344" y="5"/>
                    <a:pt x="344" y="5"/>
                  </a:cubicBezTo>
                  <a:cubicBezTo>
                    <a:pt x="336" y="29"/>
                    <a:pt x="336" y="29"/>
                    <a:pt x="336" y="29"/>
                  </a:cubicBezTo>
                  <a:cubicBezTo>
                    <a:pt x="345" y="33"/>
                    <a:pt x="345" y="33"/>
                    <a:pt x="345" y="33"/>
                  </a:cubicBezTo>
                  <a:cubicBezTo>
                    <a:pt x="349" y="47"/>
                    <a:pt x="349" y="47"/>
                    <a:pt x="349" y="47"/>
                  </a:cubicBezTo>
                  <a:cubicBezTo>
                    <a:pt x="337" y="40"/>
                    <a:pt x="337" y="40"/>
                    <a:pt x="337" y="40"/>
                  </a:cubicBezTo>
                  <a:cubicBezTo>
                    <a:pt x="336" y="50"/>
                    <a:pt x="336" y="50"/>
                    <a:pt x="336" y="50"/>
                  </a:cubicBezTo>
                  <a:cubicBezTo>
                    <a:pt x="345" y="60"/>
                    <a:pt x="345" y="60"/>
                    <a:pt x="345" y="60"/>
                  </a:cubicBezTo>
                  <a:cubicBezTo>
                    <a:pt x="325" y="63"/>
                    <a:pt x="325" y="63"/>
                    <a:pt x="325" y="63"/>
                  </a:cubicBezTo>
                  <a:cubicBezTo>
                    <a:pt x="305" y="61"/>
                    <a:pt x="305" y="61"/>
                    <a:pt x="305" y="61"/>
                  </a:cubicBezTo>
                  <a:cubicBezTo>
                    <a:pt x="292" y="46"/>
                    <a:pt x="292" y="46"/>
                    <a:pt x="292" y="46"/>
                  </a:cubicBezTo>
                  <a:cubicBezTo>
                    <a:pt x="268" y="45"/>
                    <a:pt x="268" y="45"/>
                    <a:pt x="268" y="45"/>
                  </a:cubicBezTo>
                  <a:cubicBezTo>
                    <a:pt x="264" y="62"/>
                    <a:pt x="264" y="62"/>
                    <a:pt x="264" y="62"/>
                  </a:cubicBezTo>
                  <a:cubicBezTo>
                    <a:pt x="243" y="79"/>
                    <a:pt x="243" y="79"/>
                    <a:pt x="243" y="79"/>
                  </a:cubicBezTo>
                  <a:cubicBezTo>
                    <a:pt x="226" y="78"/>
                    <a:pt x="226" y="78"/>
                    <a:pt x="226" y="78"/>
                  </a:cubicBezTo>
                  <a:cubicBezTo>
                    <a:pt x="208" y="88"/>
                    <a:pt x="208" y="88"/>
                    <a:pt x="208" y="88"/>
                  </a:cubicBezTo>
                  <a:cubicBezTo>
                    <a:pt x="176" y="99"/>
                    <a:pt x="176" y="99"/>
                    <a:pt x="176" y="99"/>
                  </a:cubicBezTo>
                  <a:cubicBezTo>
                    <a:pt x="167" y="115"/>
                    <a:pt x="167" y="115"/>
                    <a:pt x="167" y="115"/>
                  </a:cubicBezTo>
                  <a:cubicBezTo>
                    <a:pt x="137" y="124"/>
                    <a:pt x="137" y="124"/>
                    <a:pt x="137" y="124"/>
                  </a:cubicBezTo>
                  <a:cubicBezTo>
                    <a:pt x="112" y="121"/>
                    <a:pt x="112" y="121"/>
                    <a:pt x="112" y="121"/>
                  </a:cubicBezTo>
                  <a:cubicBezTo>
                    <a:pt x="109" y="126"/>
                    <a:pt x="109" y="126"/>
                    <a:pt x="109" y="126"/>
                  </a:cubicBezTo>
                  <a:cubicBezTo>
                    <a:pt x="120" y="132"/>
                    <a:pt x="120" y="132"/>
                    <a:pt x="120" y="132"/>
                  </a:cubicBezTo>
                  <a:cubicBezTo>
                    <a:pt x="118" y="148"/>
                    <a:pt x="118" y="148"/>
                    <a:pt x="118" y="148"/>
                  </a:cubicBezTo>
                  <a:cubicBezTo>
                    <a:pt x="90" y="152"/>
                    <a:pt x="90" y="152"/>
                    <a:pt x="90" y="152"/>
                  </a:cubicBezTo>
                  <a:cubicBezTo>
                    <a:pt x="81" y="141"/>
                    <a:pt x="81" y="141"/>
                    <a:pt x="81" y="141"/>
                  </a:cubicBezTo>
                  <a:cubicBezTo>
                    <a:pt x="72" y="132"/>
                    <a:pt x="72" y="132"/>
                    <a:pt x="72" y="132"/>
                  </a:cubicBezTo>
                  <a:cubicBezTo>
                    <a:pt x="45" y="156"/>
                    <a:pt x="45" y="156"/>
                    <a:pt x="45" y="156"/>
                  </a:cubicBezTo>
                  <a:cubicBezTo>
                    <a:pt x="33" y="168"/>
                    <a:pt x="33" y="168"/>
                    <a:pt x="33" y="168"/>
                  </a:cubicBezTo>
                  <a:cubicBezTo>
                    <a:pt x="32" y="199"/>
                    <a:pt x="32" y="199"/>
                    <a:pt x="32" y="199"/>
                  </a:cubicBezTo>
                  <a:cubicBezTo>
                    <a:pt x="38" y="220"/>
                    <a:pt x="38" y="220"/>
                    <a:pt x="38" y="220"/>
                  </a:cubicBezTo>
                  <a:cubicBezTo>
                    <a:pt x="33" y="240"/>
                    <a:pt x="33" y="240"/>
                    <a:pt x="33" y="240"/>
                  </a:cubicBezTo>
                  <a:cubicBezTo>
                    <a:pt x="31" y="277"/>
                    <a:pt x="31" y="277"/>
                    <a:pt x="31" y="277"/>
                  </a:cubicBezTo>
                  <a:cubicBezTo>
                    <a:pt x="31" y="294"/>
                    <a:pt x="31" y="294"/>
                    <a:pt x="31" y="294"/>
                  </a:cubicBezTo>
                  <a:cubicBezTo>
                    <a:pt x="37" y="300"/>
                    <a:pt x="37" y="300"/>
                    <a:pt x="37" y="300"/>
                  </a:cubicBezTo>
                  <a:cubicBezTo>
                    <a:pt x="27" y="316"/>
                    <a:pt x="27" y="316"/>
                    <a:pt x="27" y="316"/>
                  </a:cubicBezTo>
                  <a:cubicBezTo>
                    <a:pt x="0" y="377"/>
                    <a:pt x="0" y="377"/>
                    <a:pt x="0" y="377"/>
                  </a:cubicBezTo>
                  <a:cubicBezTo>
                    <a:pt x="22" y="389"/>
                    <a:pt x="22" y="389"/>
                    <a:pt x="22" y="389"/>
                  </a:cubicBezTo>
                  <a:cubicBezTo>
                    <a:pt x="60" y="400"/>
                    <a:pt x="60" y="400"/>
                    <a:pt x="60" y="400"/>
                  </a:cubicBezTo>
                  <a:cubicBezTo>
                    <a:pt x="65" y="413"/>
                    <a:pt x="65" y="413"/>
                    <a:pt x="65" y="413"/>
                  </a:cubicBezTo>
                  <a:cubicBezTo>
                    <a:pt x="73" y="416"/>
                    <a:pt x="73" y="416"/>
                    <a:pt x="73" y="416"/>
                  </a:cubicBezTo>
                  <a:cubicBezTo>
                    <a:pt x="73" y="416"/>
                    <a:pt x="73" y="416"/>
                    <a:pt x="73" y="416"/>
                  </a:cubicBezTo>
                  <a:cubicBezTo>
                    <a:pt x="80" y="414"/>
                    <a:pt x="87" y="411"/>
                    <a:pt x="87" y="411"/>
                  </a:cubicBezTo>
                  <a:cubicBezTo>
                    <a:pt x="121" y="392"/>
                    <a:pt x="121" y="392"/>
                    <a:pt x="121" y="392"/>
                  </a:cubicBezTo>
                  <a:cubicBezTo>
                    <a:pt x="146" y="384"/>
                    <a:pt x="146" y="384"/>
                    <a:pt x="146" y="384"/>
                  </a:cubicBezTo>
                  <a:cubicBezTo>
                    <a:pt x="164" y="359"/>
                    <a:pt x="164" y="359"/>
                    <a:pt x="164" y="359"/>
                  </a:cubicBezTo>
                  <a:cubicBezTo>
                    <a:pt x="170" y="342"/>
                    <a:pt x="170" y="342"/>
                    <a:pt x="170" y="342"/>
                  </a:cubicBezTo>
                  <a:cubicBezTo>
                    <a:pt x="165" y="307"/>
                    <a:pt x="165" y="307"/>
                    <a:pt x="165" y="307"/>
                  </a:cubicBezTo>
                  <a:cubicBezTo>
                    <a:pt x="175" y="296"/>
                    <a:pt x="175" y="296"/>
                    <a:pt x="175" y="296"/>
                  </a:cubicBezTo>
                  <a:cubicBezTo>
                    <a:pt x="229" y="316"/>
                    <a:pt x="229" y="316"/>
                    <a:pt x="229" y="316"/>
                  </a:cubicBezTo>
                  <a:cubicBezTo>
                    <a:pt x="262" y="317"/>
                    <a:pt x="262" y="317"/>
                    <a:pt x="262" y="317"/>
                  </a:cubicBezTo>
                  <a:cubicBezTo>
                    <a:pt x="297" y="332"/>
                    <a:pt x="297" y="332"/>
                    <a:pt x="297" y="332"/>
                  </a:cubicBezTo>
                  <a:cubicBezTo>
                    <a:pt x="353" y="346"/>
                    <a:pt x="353" y="346"/>
                    <a:pt x="353" y="346"/>
                  </a:cubicBezTo>
                  <a:cubicBezTo>
                    <a:pt x="426" y="383"/>
                    <a:pt x="426" y="383"/>
                    <a:pt x="426" y="383"/>
                  </a:cubicBezTo>
                  <a:cubicBezTo>
                    <a:pt x="478" y="407"/>
                    <a:pt x="478" y="407"/>
                    <a:pt x="478" y="407"/>
                  </a:cubicBezTo>
                  <a:cubicBezTo>
                    <a:pt x="496" y="421"/>
                    <a:pt x="496" y="421"/>
                    <a:pt x="496" y="421"/>
                  </a:cubicBezTo>
                  <a:cubicBezTo>
                    <a:pt x="505" y="421"/>
                    <a:pt x="505" y="421"/>
                    <a:pt x="505" y="421"/>
                  </a:cubicBezTo>
                  <a:cubicBezTo>
                    <a:pt x="516" y="429"/>
                    <a:pt x="516" y="429"/>
                    <a:pt x="516" y="429"/>
                  </a:cubicBezTo>
                  <a:cubicBezTo>
                    <a:pt x="527" y="431"/>
                    <a:pt x="527" y="431"/>
                    <a:pt x="527" y="431"/>
                  </a:cubicBezTo>
                  <a:cubicBezTo>
                    <a:pt x="541" y="418"/>
                    <a:pt x="541" y="418"/>
                    <a:pt x="541" y="418"/>
                  </a:cubicBezTo>
                  <a:cubicBezTo>
                    <a:pt x="570" y="405"/>
                    <a:pt x="570" y="405"/>
                    <a:pt x="570" y="405"/>
                  </a:cubicBezTo>
                  <a:cubicBezTo>
                    <a:pt x="566" y="313"/>
                    <a:pt x="566" y="313"/>
                    <a:pt x="566" y="313"/>
                  </a:cubicBezTo>
                  <a:cubicBezTo>
                    <a:pt x="565" y="298"/>
                    <a:pt x="565" y="298"/>
                    <a:pt x="565" y="298"/>
                  </a:cubicBezTo>
                  <a:cubicBezTo>
                    <a:pt x="588" y="242"/>
                    <a:pt x="588" y="242"/>
                    <a:pt x="588" y="242"/>
                  </a:cubicBezTo>
                  <a:cubicBezTo>
                    <a:pt x="600" y="228"/>
                    <a:pt x="600" y="228"/>
                    <a:pt x="600" y="228"/>
                  </a:cubicBezTo>
                  <a:cubicBezTo>
                    <a:pt x="608" y="201"/>
                    <a:pt x="608" y="201"/>
                    <a:pt x="608" y="201"/>
                  </a:cubicBezTo>
                  <a:cubicBezTo>
                    <a:pt x="612" y="202"/>
                    <a:pt x="612" y="202"/>
                    <a:pt x="612" y="202"/>
                  </a:cubicBezTo>
                  <a:cubicBezTo>
                    <a:pt x="609" y="193"/>
                    <a:pt x="609" y="193"/>
                    <a:pt x="609" y="193"/>
                  </a:cubicBezTo>
                  <a:cubicBezTo>
                    <a:pt x="574" y="149"/>
                    <a:pt x="574" y="149"/>
                    <a:pt x="574" y="149"/>
                  </a:cubicBezTo>
                  <a:cubicBezTo>
                    <a:pt x="536" y="159"/>
                    <a:pt x="536" y="159"/>
                    <a:pt x="536" y="159"/>
                  </a:cubicBezTo>
                  <a:cubicBezTo>
                    <a:pt x="513" y="140"/>
                    <a:pt x="513" y="140"/>
                    <a:pt x="513" y="140"/>
                  </a:cubicBezTo>
                  <a:cubicBezTo>
                    <a:pt x="482" y="144"/>
                    <a:pt x="482" y="144"/>
                    <a:pt x="482" y="144"/>
                  </a:cubicBezTo>
                  <a:cubicBezTo>
                    <a:pt x="472" y="113"/>
                    <a:pt x="472" y="113"/>
                    <a:pt x="472" y="113"/>
                  </a:cubicBezTo>
                  <a:cubicBezTo>
                    <a:pt x="459" y="105"/>
                    <a:pt x="459" y="105"/>
                    <a:pt x="459" y="105"/>
                  </a:cubicBezTo>
                  <a:cubicBezTo>
                    <a:pt x="444" y="127"/>
                    <a:pt x="444" y="127"/>
                    <a:pt x="444" y="127"/>
                  </a:cubicBezTo>
                  <a:cubicBezTo>
                    <a:pt x="434" y="123"/>
                    <a:pt x="434" y="123"/>
                    <a:pt x="434" y="123"/>
                  </a:cubicBezTo>
                  <a:cubicBezTo>
                    <a:pt x="427" y="96"/>
                    <a:pt x="427" y="96"/>
                    <a:pt x="427" y="96"/>
                  </a:cubicBezTo>
                  <a:cubicBezTo>
                    <a:pt x="416" y="83"/>
                    <a:pt x="416" y="83"/>
                    <a:pt x="416" y="83"/>
                  </a:cubicBezTo>
                  <a:cubicBezTo>
                    <a:pt x="409" y="60"/>
                    <a:pt x="409" y="60"/>
                    <a:pt x="409" y="60"/>
                  </a:cubicBezTo>
                  <a:cubicBezTo>
                    <a:pt x="382" y="27"/>
                    <a:pt x="382" y="27"/>
                    <a:pt x="382" y="27"/>
                  </a:cubicBezTo>
                  <a:lnTo>
                    <a:pt x="373"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339" name="Freeform 28">
              <a:extLst>
                <a:ext uri="{FF2B5EF4-FFF2-40B4-BE49-F238E27FC236}">
                  <a16:creationId xmlns:a16="http://schemas.microsoft.com/office/drawing/2014/main" id="{EFB29365-2254-C021-F860-719D6EA0071D}"/>
                </a:ext>
              </a:extLst>
            </p:cNvPr>
            <p:cNvSpPr>
              <a:spLocks/>
            </p:cNvSpPr>
            <p:nvPr/>
          </p:nvSpPr>
          <p:spPr bwMode="auto">
            <a:xfrm>
              <a:off x="752475" y="2324100"/>
              <a:ext cx="347663" cy="273050"/>
            </a:xfrm>
            <a:custGeom>
              <a:avLst/>
              <a:gdLst/>
              <a:ahLst/>
              <a:cxnLst>
                <a:cxn ang="0">
                  <a:pos x="111" y="0"/>
                </a:cxn>
                <a:cxn ang="0">
                  <a:pos x="101" y="8"/>
                </a:cxn>
                <a:cxn ang="0">
                  <a:pos x="76" y="9"/>
                </a:cxn>
                <a:cxn ang="0">
                  <a:pos x="51" y="22"/>
                </a:cxn>
                <a:cxn ang="0">
                  <a:pos x="46" y="39"/>
                </a:cxn>
                <a:cxn ang="0">
                  <a:pos x="39" y="52"/>
                </a:cxn>
                <a:cxn ang="0">
                  <a:pos x="26" y="56"/>
                </a:cxn>
                <a:cxn ang="0">
                  <a:pos x="2" y="54"/>
                </a:cxn>
                <a:cxn ang="0">
                  <a:pos x="0" y="66"/>
                </a:cxn>
                <a:cxn ang="0">
                  <a:pos x="9" y="83"/>
                </a:cxn>
                <a:cxn ang="0">
                  <a:pos x="23" y="104"/>
                </a:cxn>
                <a:cxn ang="0">
                  <a:pos x="39" y="112"/>
                </a:cxn>
                <a:cxn ang="0">
                  <a:pos x="48" y="95"/>
                </a:cxn>
                <a:cxn ang="0">
                  <a:pos x="60" y="100"/>
                </a:cxn>
                <a:cxn ang="0">
                  <a:pos x="72" y="100"/>
                </a:cxn>
                <a:cxn ang="0">
                  <a:pos x="88" y="109"/>
                </a:cxn>
                <a:cxn ang="0">
                  <a:pos x="102" y="117"/>
                </a:cxn>
                <a:cxn ang="0">
                  <a:pos x="96" y="145"/>
                </a:cxn>
                <a:cxn ang="0">
                  <a:pos x="81" y="148"/>
                </a:cxn>
                <a:cxn ang="0">
                  <a:pos x="88" y="158"/>
                </a:cxn>
                <a:cxn ang="0">
                  <a:pos x="106" y="170"/>
                </a:cxn>
                <a:cxn ang="0">
                  <a:pos x="126" y="172"/>
                </a:cxn>
                <a:cxn ang="0">
                  <a:pos x="125" y="151"/>
                </a:cxn>
                <a:cxn ang="0">
                  <a:pos x="134" y="163"/>
                </a:cxn>
                <a:cxn ang="0">
                  <a:pos x="171" y="172"/>
                </a:cxn>
                <a:cxn ang="0">
                  <a:pos x="182" y="171"/>
                </a:cxn>
                <a:cxn ang="0">
                  <a:pos x="185" y="160"/>
                </a:cxn>
                <a:cxn ang="0">
                  <a:pos x="186" y="138"/>
                </a:cxn>
                <a:cxn ang="0">
                  <a:pos x="209" y="97"/>
                </a:cxn>
                <a:cxn ang="0">
                  <a:pos x="219" y="95"/>
                </a:cxn>
                <a:cxn ang="0">
                  <a:pos x="214" y="66"/>
                </a:cxn>
                <a:cxn ang="0">
                  <a:pos x="207" y="51"/>
                </a:cxn>
                <a:cxn ang="0">
                  <a:pos x="197" y="47"/>
                </a:cxn>
                <a:cxn ang="0">
                  <a:pos x="190" y="30"/>
                </a:cxn>
                <a:cxn ang="0">
                  <a:pos x="140" y="16"/>
                </a:cxn>
                <a:cxn ang="0">
                  <a:pos x="111" y="0"/>
                </a:cxn>
              </a:cxnLst>
              <a:rect l="0" t="0" r="r" b="b"/>
              <a:pathLst>
                <a:path w="219" h="172">
                  <a:moveTo>
                    <a:pt x="111" y="0"/>
                  </a:moveTo>
                  <a:lnTo>
                    <a:pt x="101" y="8"/>
                  </a:lnTo>
                  <a:lnTo>
                    <a:pt x="76" y="9"/>
                  </a:lnTo>
                  <a:lnTo>
                    <a:pt x="51" y="22"/>
                  </a:lnTo>
                  <a:lnTo>
                    <a:pt x="46" y="39"/>
                  </a:lnTo>
                  <a:lnTo>
                    <a:pt x="39" y="52"/>
                  </a:lnTo>
                  <a:lnTo>
                    <a:pt x="26" y="56"/>
                  </a:lnTo>
                  <a:lnTo>
                    <a:pt x="2" y="54"/>
                  </a:lnTo>
                  <a:lnTo>
                    <a:pt x="0" y="66"/>
                  </a:lnTo>
                  <a:lnTo>
                    <a:pt x="9" y="83"/>
                  </a:lnTo>
                  <a:lnTo>
                    <a:pt x="23" y="104"/>
                  </a:lnTo>
                  <a:lnTo>
                    <a:pt x="39" y="112"/>
                  </a:lnTo>
                  <a:lnTo>
                    <a:pt x="48" y="95"/>
                  </a:lnTo>
                  <a:lnTo>
                    <a:pt x="60" y="100"/>
                  </a:lnTo>
                  <a:lnTo>
                    <a:pt x="72" y="100"/>
                  </a:lnTo>
                  <a:lnTo>
                    <a:pt x="88" y="109"/>
                  </a:lnTo>
                  <a:lnTo>
                    <a:pt x="102" y="117"/>
                  </a:lnTo>
                  <a:lnTo>
                    <a:pt x="96" y="145"/>
                  </a:lnTo>
                  <a:lnTo>
                    <a:pt x="81" y="148"/>
                  </a:lnTo>
                  <a:lnTo>
                    <a:pt x="88" y="158"/>
                  </a:lnTo>
                  <a:lnTo>
                    <a:pt x="106" y="170"/>
                  </a:lnTo>
                  <a:lnTo>
                    <a:pt x="126" y="172"/>
                  </a:lnTo>
                  <a:lnTo>
                    <a:pt x="125" y="151"/>
                  </a:lnTo>
                  <a:lnTo>
                    <a:pt x="134" y="163"/>
                  </a:lnTo>
                  <a:lnTo>
                    <a:pt x="171" y="172"/>
                  </a:lnTo>
                  <a:lnTo>
                    <a:pt x="182" y="171"/>
                  </a:lnTo>
                  <a:lnTo>
                    <a:pt x="185" y="160"/>
                  </a:lnTo>
                  <a:lnTo>
                    <a:pt x="186" y="138"/>
                  </a:lnTo>
                  <a:lnTo>
                    <a:pt x="209" y="97"/>
                  </a:lnTo>
                  <a:lnTo>
                    <a:pt x="219" y="95"/>
                  </a:lnTo>
                  <a:lnTo>
                    <a:pt x="214" y="66"/>
                  </a:lnTo>
                  <a:lnTo>
                    <a:pt x="207" y="51"/>
                  </a:lnTo>
                  <a:lnTo>
                    <a:pt x="197" y="47"/>
                  </a:lnTo>
                  <a:lnTo>
                    <a:pt x="190" y="30"/>
                  </a:lnTo>
                  <a:lnTo>
                    <a:pt x="140" y="16"/>
                  </a:lnTo>
                  <a:lnTo>
                    <a:pt x="111"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340" name="Freeform 29">
              <a:extLst>
                <a:ext uri="{FF2B5EF4-FFF2-40B4-BE49-F238E27FC236}">
                  <a16:creationId xmlns:a16="http://schemas.microsoft.com/office/drawing/2014/main" id="{EB588859-B86E-D181-63FD-0BD3BB0464FA}"/>
                </a:ext>
              </a:extLst>
            </p:cNvPr>
            <p:cNvSpPr>
              <a:spLocks/>
            </p:cNvSpPr>
            <p:nvPr/>
          </p:nvSpPr>
          <p:spPr bwMode="auto">
            <a:xfrm>
              <a:off x="0" y="2405063"/>
              <a:ext cx="1041400" cy="444500"/>
            </a:xfrm>
            <a:custGeom>
              <a:avLst/>
              <a:gdLst/>
              <a:ahLst/>
              <a:cxnLst>
                <a:cxn ang="0">
                  <a:pos x="325" y="15"/>
                </a:cxn>
                <a:cxn ang="0">
                  <a:pos x="278" y="40"/>
                </a:cxn>
                <a:cxn ang="0">
                  <a:pos x="255" y="22"/>
                </a:cxn>
                <a:cxn ang="0">
                  <a:pos x="243" y="49"/>
                </a:cxn>
                <a:cxn ang="0">
                  <a:pos x="222" y="80"/>
                </a:cxn>
                <a:cxn ang="0">
                  <a:pos x="185" y="86"/>
                </a:cxn>
                <a:cxn ang="0">
                  <a:pos x="167" y="66"/>
                </a:cxn>
                <a:cxn ang="0">
                  <a:pos x="142" y="66"/>
                </a:cxn>
                <a:cxn ang="0">
                  <a:pos x="84" y="100"/>
                </a:cxn>
                <a:cxn ang="0">
                  <a:pos x="54" y="140"/>
                </a:cxn>
                <a:cxn ang="0">
                  <a:pos x="0" y="238"/>
                </a:cxn>
                <a:cxn ang="0">
                  <a:pos x="31" y="280"/>
                </a:cxn>
                <a:cxn ang="0">
                  <a:pos x="87" y="272"/>
                </a:cxn>
                <a:cxn ang="0">
                  <a:pos x="141" y="255"/>
                </a:cxn>
                <a:cxn ang="0">
                  <a:pos x="170" y="254"/>
                </a:cxn>
                <a:cxn ang="0">
                  <a:pos x="192" y="253"/>
                </a:cxn>
                <a:cxn ang="0">
                  <a:pos x="279" y="250"/>
                </a:cxn>
                <a:cxn ang="0">
                  <a:pos x="300" y="250"/>
                </a:cxn>
                <a:cxn ang="0">
                  <a:pos x="391" y="254"/>
                </a:cxn>
                <a:cxn ang="0">
                  <a:pos x="612" y="241"/>
                </a:cxn>
                <a:cxn ang="0">
                  <a:pos x="621" y="204"/>
                </a:cxn>
                <a:cxn ang="0">
                  <a:pos x="642" y="163"/>
                </a:cxn>
                <a:cxn ang="0">
                  <a:pos x="645" y="121"/>
                </a:cxn>
                <a:cxn ang="0">
                  <a:pos x="599" y="100"/>
                </a:cxn>
                <a:cxn ang="0">
                  <a:pos x="580" y="119"/>
                </a:cxn>
                <a:cxn ang="0">
                  <a:pos x="555" y="97"/>
                </a:cxn>
                <a:cxn ang="0">
                  <a:pos x="576" y="66"/>
                </a:cxn>
                <a:cxn ang="0">
                  <a:pos x="546" y="49"/>
                </a:cxn>
                <a:cxn ang="0">
                  <a:pos x="522" y="44"/>
                </a:cxn>
                <a:cxn ang="0">
                  <a:pos x="497" y="53"/>
                </a:cxn>
                <a:cxn ang="0">
                  <a:pos x="474" y="15"/>
                </a:cxn>
                <a:cxn ang="0">
                  <a:pos x="474" y="8"/>
                </a:cxn>
                <a:cxn ang="0">
                  <a:pos x="424" y="72"/>
                </a:cxn>
                <a:cxn ang="0">
                  <a:pos x="391" y="103"/>
                </a:cxn>
                <a:cxn ang="0">
                  <a:pos x="346" y="97"/>
                </a:cxn>
                <a:cxn ang="0">
                  <a:pos x="338" y="44"/>
                </a:cxn>
                <a:cxn ang="0">
                  <a:pos x="346" y="16"/>
                </a:cxn>
              </a:cxnLst>
              <a:rect l="0" t="0" r="r" b="b"/>
              <a:pathLst>
                <a:path w="656" h="280">
                  <a:moveTo>
                    <a:pt x="351" y="0"/>
                  </a:moveTo>
                  <a:lnTo>
                    <a:pt x="325" y="15"/>
                  </a:lnTo>
                  <a:lnTo>
                    <a:pt x="291" y="24"/>
                  </a:lnTo>
                  <a:lnTo>
                    <a:pt x="278" y="40"/>
                  </a:lnTo>
                  <a:lnTo>
                    <a:pt x="263" y="32"/>
                  </a:lnTo>
                  <a:lnTo>
                    <a:pt x="255" y="22"/>
                  </a:lnTo>
                  <a:lnTo>
                    <a:pt x="241" y="29"/>
                  </a:lnTo>
                  <a:lnTo>
                    <a:pt x="243" y="49"/>
                  </a:lnTo>
                  <a:lnTo>
                    <a:pt x="238" y="66"/>
                  </a:lnTo>
                  <a:lnTo>
                    <a:pt x="222" y="80"/>
                  </a:lnTo>
                  <a:lnTo>
                    <a:pt x="192" y="101"/>
                  </a:lnTo>
                  <a:lnTo>
                    <a:pt x="185" y="86"/>
                  </a:lnTo>
                  <a:lnTo>
                    <a:pt x="168" y="78"/>
                  </a:lnTo>
                  <a:lnTo>
                    <a:pt x="167" y="66"/>
                  </a:lnTo>
                  <a:lnTo>
                    <a:pt x="145" y="50"/>
                  </a:lnTo>
                  <a:lnTo>
                    <a:pt x="142" y="66"/>
                  </a:lnTo>
                  <a:lnTo>
                    <a:pt x="106" y="78"/>
                  </a:lnTo>
                  <a:lnTo>
                    <a:pt x="84" y="100"/>
                  </a:lnTo>
                  <a:lnTo>
                    <a:pt x="46" y="132"/>
                  </a:lnTo>
                  <a:lnTo>
                    <a:pt x="54" y="140"/>
                  </a:lnTo>
                  <a:lnTo>
                    <a:pt x="51" y="233"/>
                  </a:lnTo>
                  <a:lnTo>
                    <a:pt x="0" y="238"/>
                  </a:lnTo>
                  <a:lnTo>
                    <a:pt x="25" y="278"/>
                  </a:lnTo>
                  <a:lnTo>
                    <a:pt x="31" y="280"/>
                  </a:lnTo>
                  <a:lnTo>
                    <a:pt x="47" y="279"/>
                  </a:lnTo>
                  <a:lnTo>
                    <a:pt x="87" y="272"/>
                  </a:lnTo>
                  <a:lnTo>
                    <a:pt x="116" y="258"/>
                  </a:lnTo>
                  <a:lnTo>
                    <a:pt x="141" y="255"/>
                  </a:lnTo>
                  <a:lnTo>
                    <a:pt x="154" y="258"/>
                  </a:lnTo>
                  <a:lnTo>
                    <a:pt x="170" y="254"/>
                  </a:lnTo>
                  <a:lnTo>
                    <a:pt x="184" y="258"/>
                  </a:lnTo>
                  <a:lnTo>
                    <a:pt x="192" y="253"/>
                  </a:lnTo>
                  <a:lnTo>
                    <a:pt x="263" y="255"/>
                  </a:lnTo>
                  <a:lnTo>
                    <a:pt x="279" y="250"/>
                  </a:lnTo>
                  <a:lnTo>
                    <a:pt x="291" y="255"/>
                  </a:lnTo>
                  <a:lnTo>
                    <a:pt x="300" y="250"/>
                  </a:lnTo>
                  <a:lnTo>
                    <a:pt x="376" y="262"/>
                  </a:lnTo>
                  <a:lnTo>
                    <a:pt x="391" y="254"/>
                  </a:lnTo>
                  <a:lnTo>
                    <a:pt x="612" y="253"/>
                  </a:lnTo>
                  <a:lnTo>
                    <a:pt x="612" y="241"/>
                  </a:lnTo>
                  <a:lnTo>
                    <a:pt x="620" y="228"/>
                  </a:lnTo>
                  <a:lnTo>
                    <a:pt x="621" y="204"/>
                  </a:lnTo>
                  <a:lnTo>
                    <a:pt x="630" y="167"/>
                  </a:lnTo>
                  <a:lnTo>
                    <a:pt x="642" y="163"/>
                  </a:lnTo>
                  <a:lnTo>
                    <a:pt x="656" y="120"/>
                  </a:lnTo>
                  <a:lnTo>
                    <a:pt x="645" y="121"/>
                  </a:lnTo>
                  <a:lnTo>
                    <a:pt x="608" y="112"/>
                  </a:lnTo>
                  <a:lnTo>
                    <a:pt x="599" y="100"/>
                  </a:lnTo>
                  <a:lnTo>
                    <a:pt x="600" y="121"/>
                  </a:lnTo>
                  <a:lnTo>
                    <a:pt x="580" y="119"/>
                  </a:lnTo>
                  <a:lnTo>
                    <a:pt x="562" y="107"/>
                  </a:lnTo>
                  <a:lnTo>
                    <a:pt x="555" y="97"/>
                  </a:lnTo>
                  <a:lnTo>
                    <a:pt x="570" y="94"/>
                  </a:lnTo>
                  <a:lnTo>
                    <a:pt x="576" y="66"/>
                  </a:lnTo>
                  <a:lnTo>
                    <a:pt x="562" y="58"/>
                  </a:lnTo>
                  <a:lnTo>
                    <a:pt x="546" y="49"/>
                  </a:lnTo>
                  <a:lnTo>
                    <a:pt x="534" y="49"/>
                  </a:lnTo>
                  <a:lnTo>
                    <a:pt x="522" y="44"/>
                  </a:lnTo>
                  <a:lnTo>
                    <a:pt x="513" y="61"/>
                  </a:lnTo>
                  <a:lnTo>
                    <a:pt x="497" y="53"/>
                  </a:lnTo>
                  <a:lnTo>
                    <a:pt x="483" y="32"/>
                  </a:lnTo>
                  <a:lnTo>
                    <a:pt x="474" y="15"/>
                  </a:lnTo>
                  <a:lnTo>
                    <a:pt x="475" y="9"/>
                  </a:lnTo>
                  <a:lnTo>
                    <a:pt x="474" y="8"/>
                  </a:lnTo>
                  <a:lnTo>
                    <a:pt x="449" y="44"/>
                  </a:lnTo>
                  <a:lnTo>
                    <a:pt x="424" y="72"/>
                  </a:lnTo>
                  <a:lnTo>
                    <a:pt x="416" y="88"/>
                  </a:lnTo>
                  <a:lnTo>
                    <a:pt x="391" y="103"/>
                  </a:lnTo>
                  <a:lnTo>
                    <a:pt x="362" y="94"/>
                  </a:lnTo>
                  <a:lnTo>
                    <a:pt x="346" y="97"/>
                  </a:lnTo>
                  <a:lnTo>
                    <a:pt x="346" y="61"/>
                  </a:lnTo>
                  <a:lnTo>
                    <a:pt x="338" y="44"/>
                  </a:lnTo>
                  <a:lnTo>
                    <a:pt x="356" y="28"/>
                  </a:lnTo>
                  <a:lnTo>
                    <a:pt x="346" y="16"/>
                  </a:lnTo>
                  <a:lnTo>
                    <a:pt x="351"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341" name="Freeform 30">
              <a:extLst>
                <a:ext uri="{FF2B5EF4-FFF2-40B4-BE49-F238E27FC236}">
                  <a16:creationId xmlns:a16="http://schemas.microsoft.com/office/drawing/2014/main" id="{93CE2EA5-1CEF-79C3-26A8-4F8A9B80DB4F}"/>
                </a:ext>
              </a:extLst>
            </p:cNvPr>
            <p:cNvSpPr>
              <a:spLocks noEditPoints="1"/>
            </p:cNvSpPr>
            <p:nvPr/>
          </p:nvSpPr>
          <p:spPr bwMode="auto">
            <a:xfrm>
              <a:off x="3333750" y="3265488"/>
              <a:ext cx="1069975" cy="1438275"/>
            </a:xfrm>
            <a:custGeom>
              <a:avLst/>
              <a:gdLst/>
              <a:ahLst/>
              <a:cxnLst>
                <a:cxn ang="0">
                  <a:pos x="464" y="29"/>
                </a:cxn>
                <a:cxn ang="0">
                  <a:pos x="447" y="94"/>
                </a:cxn>
                <a:cxn ang="0">
                  <a:pos x="404" y="121"/>
                </a:cxn>
                <a:cxn ang="0">
                  <a:pos x="351" y="78"/>
                </a:cxn>
                <a:cxn ang="0">
                  <a:pos x="233" y="158"/>
                </a:cxn>
                <a:cxn ang="0">
                  <a:pos x="191" y="173"/>
                </a:cxn>
                <a:cxn ang="0">
                  <a:pos x="163" y="261"/>
                </a:cxn>
                <a:cxn ang="0">
                  <a:pos x="134" y="341"/>
                </a:cxn>
                <a:cxn ang="0">
                  <a:pos x="233" y="346"/>
                </a:cxn>
                <a:cxn ang="0">
                  <a:pos x="262" y="439"/>
                </a:cxn>
                <a:cxn ang="0">
                  <a:pos x="220" y="448"/>
                </a:cxn>
                <a:cxn ang="0">
                  <a:pos x="175" y="491"/>
                </a:cxn>
                <a:cxn ang="0">
                  <a:pos x="136" y="557"/>
                </a:cxn>
                <a:cxn ang="0">
                  <a:pos x="100" y="516"/>
                </a:cxn>
                <a:cxn ang="0">
                  <a:pos x="59" y="581"/>
                </a:cxn>
                <a:cxn ang="0">
                  <a:pos x="36" y="650"/>
                </a:cxn>
                <a:cxn ang="0">
                  <a:pos x="74" y="669"/>
                </a:cxn>
                <a:cxn ang="0">
                  <a:pos x="184" y="679"/>
                </a:cxn>
                <a:cxn ang="0">
                  <a:pos x="224" y="665"/>
                </a:cxn>
                <a:cxn ang="0">
                  <a:pos x="268" y="615"/>
                </a:cxn>
                <a:cxn ang="0">
                  <a:pos x="307" y="686"/>
                </a:cxn>
                <a:cxn ang="0">
                  <a:pos x="355" y="721"/>
                </a:cxn>
                <a:cxn ang="0">
                  <a:pos x="401" y="736"/>
                </a:cxn>
                <a:cxn ang="0">
                  <a:pos x="441" y="748"/>
                </a:cxn>
                <a:cxn ang="0">
                  <a:pos x="479" y="818"/>
                </a:cxn>
                <a:cxn ang="0">
                  <a:pos x="522" y="850"/>
                </a:cxn>
                <a:cxn ang="0">
                  <a:pos x="567" y="893"/>
                </a:cxn>
                <a:cxn ang="0">
                  <a:pos x="636" y="869"/>
                </a:cxn>
                <a:cxn ang="0">
                  <a:pos x="657" y="906"/>
                </a:cxn>
                <a:cxn ang="0">
                  <a:pos x="664" y="704"/>
                </a:cxn>
                <a:cxn ang="0">
                  <a:pos x="622" y="716"/>
                </a:cxn>
                <a:cxn ang="0">
                  <a:pos x="632" y="745"/>
                </a:cxn>
                <a:cxn ang="0">
                  <a:pos x="593" y="744"/>
                </a:cxn>
                <a:cxn ang="0">
                  <a:pos x="546" y="727"/>
                </a:cxn>
                <a:cxn ang="0">
                  <a:pos x="507" y="674"/>
                </a:cxn>
                <a:cxn ang="0">
                  <a:pos x="467" y="658"/>
                </a:cxn>
                <a:cxn ang="0">
                  <a:pos x="455" y="623"/>
                </a:cxn>
                <a:cxn ang="0">
                  <a:pos x="467" y="548"/>
                </a:cxn>
                <a:cxn ang="0">
                  <a:pos x="497" y="469"/>
                </a:cxn>
                <a:cxn ang="0">
                  <a:pos x="480" y="400"/>
                </a:cxn>
                <a:cxn ang="0">
                  <a:pos x="496" y="333"/>
                </a:cxn>
                <a:cxn ang="0">
                  <a:pos x="472" y="275"/>
                </a:cxn>
                <a:cxn ang="0">
                  <a:pos x="471" y="262"/>
                </a:cxn>
                <a:cxn ang="0">
                  <a:pos x="449" y="263"/>
                </a:cxn>
                <a:cxn ang="0">
                  <a:pos x="482" y="171"/>
                </a:cxn>
                <a:cxn ang="0">
                  <a:pos x="532" y="124"/>
                </a:cxn>
                <a:cxn ang="0">
                  <a:pos x="651" y="86"/>
                </a:cxn>
                <a:cxn ang="0">
                  <a:pos x="636" y="37"/>
                </a:cxn>
                <a:cxn ang="0">
                  <a:pos x="557" y="32"/>
                </a:cxn>
                <a:cxn ang="0">
                  <a:pos x="520" y="46"/>
                </a:cxn>
                <a:cxn ang="0">
                  <a:pos x="461" y="0"/>
                </a:cxn>
                <a:cxn ang="0">
                  <a:pos x="3" y="338"/>
                </a:cxn>
              </a:cxnLst>
              <a:rect l="0" t="0" r="r" b="b"/>
              <a:pathLst>
                <a:path w="674" h="906">
                  <a:moveTo>
                    <a:pt x="461" y="0"/>
                  </a:moveTo>
                  <a:lnTo>
                    <a:pt x="450" y="11"/>
                  </a:lnTo>
                  <a:lnTo>
                    <a:pt x="464" y="29"/>
                  </a:lnTo>
                  <a:lnTo>
                    <a:pt x="463" y="91"/>
                  </a:lnTo>
                  <a:lnTo>
                    <a:pt x="461" y="100"/>
                  </a:lnTo>
                  <a:lnTo>
                    <a:pt x="447" y="94"/>
                  </a:lnTo>
                  <a:lnTo>
                    <a:pt x="432" y="94"/>
                  </a:lnTo>
                  <a:lnTo>
                    <a:pt x="413" y="123"/>
                  </a:lnTo>
                  <a:lnTo>
                    <a:pt x="404" y="121"/>
                  </a:lnTo>
                  <a:lnTo>
                    <a:pt x="391" y="99"/>
                  </a:lnTo>
                  <a:lnTo>
                    <a:pt x="368" y="83"/>
                  </a:lnTo>
                  <a:lnTo>
                    <a:pt x="351" y="78"/>
                  </a:lnTo>
                  <a:lnTo>
                    <a:pt x="322" y="71"/>
                  </a:lnTo>
                  <a:lnTo>
                    <a:pt x="259" y="103"/>
                  </a:lnTo>
                  <a:lnTo>
                    <a:pt x="233" y="158"/>
                  </a:lnTo>
                  <a:lnTo>
                    <a:pt x="214" y="167"/>
                  </a:lnTo>
                  <a:lnTo>
                    <a:pt x="199" y="165"/>
                  </a:lnTo>
                  <a:lnTo>
                    <a:pt x="191" y="173"/>
                  </a:lnTo>
                  <a:lnTo>
                    <a:pt x="186" y="215"/>
                  </a:lnTo>
                  <a:lnTo>
                    <a:pt x="171" y="227"/>
                  </a:lnTo>
                  <a:lnTo>
                    <a:pt x="163" y="261"/>
                  </a:lnTo>
                  <a:lnTo>
                    <a:pt x="133" y="316"/>
                  </a:lnTo>
                  <a:lnTo>
                    <a:pt x="136" y="313"/>
                  </a:lnTo>
                  <a:lnTo>
                    <a:pt x="134" y="341"/>
                  </a:lnTo>
                  <a:lnTo>
                    <a:pt x="178" y="342"/>
                  </a:lnTo>
                  <a:lnTo>
                    <a:pt x="192" y="350"/>
                  </a:lnTo>
                  <a:lnTo>
                    <a:pt x="233" y="346"/>
                  </a:lnTo>
                  <a:lnTo>
                    <a:pt x="243" y="362"/>
                  </a:lnTo>
                  <a:lnTo>
                    <a:pt x="241" y="408"/>
                  </a:lnTo>
                  <a:lnTo>
                    <a:pt x="262" y="439"/>
                  </a:lnTo>
                  <a:lnTo>
                    <a:pt x="247" y="474"/>
                  </a:lnTo>
                  <a:lnTo>
                    <a:pt x="237" y="471"/>
                  </a:lnTo>
                  <a:lnTo>
                    <a:pt x="220" y="448"/>
                  </a:lnTo>
                  <a:lnTo>
                    <a:pt x="186" y="448"/>
                  </a:lnTo>
                  <a:lnTo>
                    <a:pt x="167" y="448"/>
                  </a:lnTo>
                  <a:lnTo>
                    <a:pt x="175" y="491"/>
                  </a:lnTo>
                  <a:lnTo>
                    <a:pt x="162" y="524"/>
                  </a:lnTo>
                  <a:lnTo>
                    <a:pt x="146" y="558"/>
                  </a:lnTo>
                  <a:lnTo>
                    <a:pt x="136" y="557"/>
                  </a:lnTo>
                  <a:lnTo>
                    <a:pt x="136" y="514"/>
                  </a:lnTo>
                  <a:lnTo>
                    <a:pt x="121" y="504"/>
                  </a:lnTo>
                  <a:lnTo>
                    <a:pt x="100" y="516"/>
                  </a:lnTo>
                  <a:lnTo>
                    <a:pt x="80" y="521"/>
                  </a:lnTo>
                  <a:lnTo>
                    <a:pt x="67" y="533"/>
                  </a:lnTo>
                  <a:lnTo>
                    <a:pt x="59" y="581"/>
                  </a:lnTo>
                  <a:lnTo>
                    <a:pt x="32" y="628"/>
                  </a:lnTo>
                  <a:lnTo>
                    <a:pt x="32" y="648"/>
                  </a:lnTo>
                  <a:lnTo>
                    <a:pt x="36" y="650"/>
                  </a:lnTo>
                  <a:lnTo>
                    <a:pt x="58" y="649"/>
                  </a:lnTo>
                  <a:lnTo>
                    <a:pt x="72" y="662"/>
                  </a:lnTo>
                  <a:lnTo>
                    <a:pt x="74" y="669"/>
                  </a:lnTo>
                  <a:lnTo>
                    <a:pt x="120" y="669"/>
                  </a:lnTo>
                  <a:lnTo>
                    <a:pt x="150" y="665"/>
                  </a:lnTo>
                  <a:lnTo>
                    <a:pt x="184" y="679"/>
                  </a:lnTo>
                  <a:lnTo>
                    <a:pt x="196" y="671"/>
                  </a:lnTo>
                  <a:lnTo>
                    <a:pt x="208" y="674"/>
                  </a:lnTo>
                  <a:lnTo>
                    <a:pt x="224" y="665"/>
                  </a:lnTo>
                  <a:lnTo>
                    <a:pt x="241" y="631"/>
                  </a:lnTo>
                  <a:lnTo>
                    <a:pt x="238" y="615"/>
                  </a:lnTo>
                  <a:lnTo>
                    <a:pt x="268" y="615"/>
                  </a:lnTo>
                  <a:lnTo>
                    <a:pt x="263" y="644"/>
                  </a:lnTo>
                  <a:lnTo>
                    <a:pt x="296" y="660"/>
                  </a:lnTo>
                  <a:lnTo>
                    <a:pt x="307" y="686"/>
                  </a:lnTo>
                  <a:lnTo>
                    <a:pt x="321" y="711"/>
                  </a:lnTo>
                  <a:lnTo>
                    <a:pt x="338" y="723"/>
                  </a:lnTo>
                  <a:lnTo>
                    <a:pt x="355" y="721"/>
                  </a:lnTo>
                  <a:lnTo>
                    <a:pt x="378" y="716"/>
                  </a:lnTo>
                  <a:lnTo>
                    <a:pt x="383" y="732"/>
                  </a:lnTo>
                  <a:lnTo>
                    <a:pt x="401" y="736"/>
                  </a:lnTo>
                  <a:lnTo>
                    <a:pt x="409" y="746"/>
                  </a:lnTo>
                  <a:lnTo>
                    <a:pt x="418" y="736"/>
                  </a:lnTo>
                  <a:lnTo>
                    <a:pt x="441" y="748"/>
                  </a:lnTo>
                  <a:lnTo>
                    <a:pt x="468" y="778"/>
                  </a:lnTo>
                  <a:lnTo>
                    <a:pt x="461" y="791"/>
                  </a:lnTo>
                  <a:lnTo>
                    <a:pt x="479" y="818"/>
                  </a:lnTo>
                  <a:lnTo>
                    <a:pt x="491" y="807"/>
                  </a:lnTo>
                  <a:lnTo>
                    <a:pt x="514" y="832"/>
                  </a:lnTo>
                  <a:lnTo>
                    <a:pt x="522" y="850"/>
                  </a:lnTo>
                  <a:lnTo>
                    <a:pt x="533" y="866"/>
                  </a:lnTo>
                  <a:lnTo>
                    <a:pt x="549" y="899"/>
                  </a:lnTo>
                  <a:lnTo>
                    <a:pt x="567" y="893"/>
                  </a:lnTo>
                  <a:lnTo>
                    <a:pt x="575" y="903"/>
                  </a:lnTo>
                  <a:lnTo>
                    <a:pt x="597" y="890"/>
                  </a:lnTo>
                  <a:lnTo>
                    <a:pt x="636" y="869"/>
                  </a:lnTo>
                  <a:lnTo>
                    <a:pt x="653" y="873"/>
                  </a:lnTo>
                  <a:lnTo>
                    <a:pt x="641" y="899"/>
                  </a:lnTo>
                  <a:lnTo>
                    <a:pt x="657" y="906"/>
                  </a:lnTo>
                  <a:lnTo>
                    <a:pt x="674" y="906"/>
                  </a:lnTo>
                  <a:lnTo>
                    <a:pt x="672" y="703"/>
                  </a:lnTo>
                  <a:lnTo>
                    <a:pt x="664" y="704"/>
                  </a:lnTo>
                  <a:lnTo>
                    <a:pt x="654" y="711"/>
                  </a:lnTo>
                  <a:lnTo>
                    <a:pt x="638" y="708"/>
                  </a:lnTo>
                  <a:lnTo>
                    <a:pt x="622" y="716"/>
                  </a:lnTo>
                  <a:lnTo>
                    <a:pt x="617" y="732"/>
                  </a:lnTo>
                  <a:lnTo>
                    <a:pt x="628" y="741"/>
                  </a:lnTo>
                  <a:lnTo>
                    <a:pt x="632" y="745"/>
                  </a:lnTo>
                  <a:lnTo>
                    <a:pt x="622" y="754"/>
                  </a:lnTo>
                  <a:lnTo>
                    <a:pt x="605" y="744"/>
                  </a:lnTo>
                  <a:lnTo>
                    <a:pt x="593" y="744"/>
                  </a:lnTo>
                  <a:lnTo>
                    <a:pt x="588" y="735"/>
                  </a:lnTo>
                  <a:lnTo>
                    <a:pt x="555" y="740"/>
                  </a:lnTo>
                  <a:lnTo>
                    <a:pt x="546" y="727"/>
                  </a:lnTo>
                  <a:lnTo>
                    <a:pt x="534" y="708"/>
                  </a:lnTo>
                  <a:lnTo>
                    <a:pt x="512" y="686"/>
                  </a:lnTo>
                  <a:lnTo>
                    <a:pt x="507" y="674"/>
                  </a:lnTo>
                  <a:lnTo>
                    <a:pt x="499" y="677"/>
                  </a:lnTo>
                  <a:lnTo>
                    <a:pt x="484" y="665"/>
                  </a:lnTo>
                  <a:lnTo>
                    <a:pt x="467" y="658"/>
                  </a:lnTo>
                  <a:lnTo>
                    <a:pt x="463" y="649"/>
                  </a:lnTo>
                  <a:lnTo>
                    <a:pt x="457" y="649"/>
                  </a:lnTo>
                  <a:lnTo>
                    <a:pt x="455" y="623"/>
                  </a:lnTo>
                  <a:lnTo>
                    <a:pt x="449" y="614"/>
                  </a:lnTo>
                  <a:lnTo>
                    <a:pt x="457" y="581"/>
                  </a:lnTo>
                  <a:lnTo>
                    <a:pt x="467" y="548"/>
                  </a:lnTo>
                  <a:lnTo>
                    <a:pt x="464" y="537"/>
                  </a:lnTo>
                  <a:lnTo>
                    <a:pt x="486" y="478"/>
                  </a:lnTo>
                  <a:lnTo>
                    <a:pt x="497" y="469"/>
                  </a:lnTo>
                  <a:lnTo>
                    <a:pt x="489" y="441"/>
                  </a:lnTo>
                  <a:lnTo>
                    <a:pt x="489" y="412"/>
                  </a:lnTo>
                  <a:lnTo>
                    <a:pt x="480" y="400"/>
                  </a:lnTo>
                  <a:lnTo>
                    <a:pt x="489" y="377"/>
                  </a:lnTo>
                  <a:lnTo>
                    <a:pt x="487" y="357"/>
                  </a:lnTo>
                  <a:lnTo>
                    <a:pt x="496" y="333"/>
                  </a:lnTo>
                  <a:lnTo>
                    <a:pt x="488" y="321"/>
                  </a:lnTo>
                  <a:lnTo>
                    <a:pt x="484" y="295"/>
                  </a:lnTo>
                  <a:lnTo>
                    <a:pt x="472" y="275"/>
                  </a:lnTo>
                  <a:lnTo>
                    <a:pt x="472" y="270"/>
                  </a:lnTo>
                  <a:lnTo>
                    <a:pt x="470" y="270"/>
                  </a:lnTo>
                  <a:lnTo>
                    <a:pt x="471" y="262"/>
                  </a:lnTo>
                  <a:lnTo>
                    <a:pt x="459" y="269"/>
                  </a:lnTo>
                  <a:lnTo>
                    <a:pt x="447" y="266"/>
                  </a:lnTo>
                  <a:lnTo>
                    <a:pt x="449" y="263"/>
                  </a:lnTo>
                  <a:lnTo>
                    <a:pt x="439" y="261"/>
                  </a:lnTo>
                  <a:lnTo>
                    <a:pt x="438" y="233"/>
                  </a:lnTo>
                  <a:lnTo>
                    <a:pt x="482" y="171"/>
                  </a:lnTo>
                  <a:lnTo>
                    <a:pt x="514" y="135"/>
                  </a:lnTo>
                  <a:lnTo>
                    <a:pt x="539" y="141"/>
                  </a:lnTo>
                  <a:lnTo>
                    <a:pt x="532" y="124"/>
                  </a:lnTo>
                  <a:lnTo>
                    <a:pt x="643" y="110"/>
                  </a:lnTo>
                  <a:lnTo>
                    <a:pt x="643" y="106"/>
                  </a:lnTo>
                  <a:lnTo>
                    <a:pt x="651" y="86"/>
                  </a:lnTo>
                  <a:lnTo>
                    <a:pt x="666" y="63"/>
                  </a:lnTo>
                  <a:lnTo>
                    <a:pt x="659" y="40"/>
                  </a:lnTo>
                  <a:lnTo>
                    <a:pt x="636" y="37"/>
                  </a:lnTo>
                  <a:lnTo>
                    <a:pt x="620" y="19"/>
                  </a:lnTo>
                  <a:lnTo>
                    <a:pt x="586" y="21"/>
                  </a:lnTo>
                  <a:lnTo>
                    <a:pt x="557" y="32"/>
                  </a:lnTo>
                  <a:lnTo>
                    <a:pt x="545" y="33"/>
                  </a:lnTo>
                  <a:lnTo>
                    <a:pt x="529" y="50"/>
                  </a:lnTo>
                  <a:lnTo>
                    <a:pt x="520" y="46"/>
                  </a:lnTo>
                  <a:lnTo>
                    <a:pt x="497" y="7"/>
                  </a:lnTo>
                  <a:lnTo>
                    <a:pt x="478" y="0"/>
                  </a:lnTo>
                  <a:lnTo>
                    <a:pt x="461" y="0"/>
                  </a:lnTo>
                  <a:close/>
                  <a:moveTo>
                    <a:pt x="0" y="312"/>
                  </a:moveTo>
                  <a:lnTo>
                    <a:pt x="3" y="338"/>
                  </a:lnTo>
                  <a:lnTo>
                    <a:pt x="3" y="338"/>
                  </a:lnTo>
                  <a:lnTo>
                    <a:pt x="0" y="312"/>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sp>
          <p:nvSpPr>
            <p:cNvPr id="342" name="Freeform 31">
              <a:extLst>
                <a:ext uri="{FF2B5EF4-FFF2-40B4-BE49-F238E27FC236}">
                  <a16:creationId xmlns:a16="http://schemas.microsoft.com/office/drawing/2014/main" id="{C17F9A8C-0095-CD51-788D-A45C88B90B41}"/>
                </a:ext>
              </a:extLst>
            </p:cNvPr>
            <p:cNvSpPr>
              <a:spLocks/>
            </p:cNvSpPr>
            <p:nvPr/>
          </p:nvSpPr>
          <p:spPr bwMode="auto">
            <a:xfrm>
              <a:off x="2395538" y="3262313"/>
              <a:ext cx="1354138" cy="1031875"/>
            </a:xfrm>
            <a:custGeom>
              <a:avLst/>
              <a:gdLst/>
              <a:ahLst/>
              <a:cxnLst>
                <a:cxn ang="0">
                  <a:pos x="0" y="34"/>
                </a:cxn>
                <a:cxn ang="0">
                  <a:pos x="10" y="164"/>
                </a:cxn>
                <a:cxn ang="0">
                  <a:pos x="3" y="206"/>
                </a:cxn>
                <a:cxn ang="0">
                  <a:pos x="36" y="258"/>
                </a:cxn>
                <a:cxn ang="0">
                  <a:pos x="56" y="301"/>
                </a:cxn>
                <a:cxn ang="0">
                  <a:pos x="69" y="361"/>
                </a:cxn>
                <a:cxn ang="0">
                  <a:pos x="51" y="382"/>
                </a:cxn>
                <a:cxn ang="0">
                  <a:pos x="80" y="422"/>
                </a:cxn>
                <a:cxn ang="0">
                  <a:pos x="95" y="404"/>
                </a:cxn>
                <a:cxn ang="0">
                  <a:pos x="137" y="405"/>
                </a:cxn>
                <a:cxn ang="0">
                  <a:pos x="199" y="390"/>
                </a:cxn>
                <a:cxn ang="0">
                  <a:pos x="273" y="383"/>
                </a:cxn>
                <a:cxn ang="0">
                  <a:pos x="285" y="401"/>
                </a:cxn>
                <a:cxn ang="0">
                  <a:pos x="310" y="407"/>
                </a:cxn>
                <a:cxn ang="0">
                  <a:pos x="310" y="441"/>
                </a:cxn>
                <a:cxn ang="0">
                  <a:pos x="337" y="450"/>
                </a:cxn>
                <a:cxn ang="0">
                  <a:pos x="427" y="421"/>
                </a:cxn>
                <a:cxn ang="0">
                  <a:pos x="424" y="467"/>
                </a:cxn>
                <a:cxn ang="0">
                  <a:pos x="446" y="482"/>
                </a:cxn>
                <a:cxn ang="0">
                  <a:pos x="465" y="486"/>
                </a:cxn>
                <a:cxn ang="0">
                  <a:pos x="473" y="479"/>
                </a:cxn>
                <a:cxn ang="0">
                  <a:pos x="500" y="407"/>
                </a:cxn>
                <a:cxn ang="0">
                  <a:pos x="525" y="394"/>
                </a:cxn>
                <a:cxn ang="0">
                  <a:pos x="552" y="392"/>
                </a:cxn>
                <a:cxn ang="0">
                  <a:pos x="560" y="426"/>
                </a:cxn>
                <a:cxn ang="0">
                  <a:pos x="582" y="375"/>
                </a:cxn>
                <a:cxn ang="0">
                  <a:pos x="590" y="342"/>
                </a:cxn>
                <a:cxn ang="0">
                  <a:pos x="629" y="360"/>
                </a:cxn>
                <a:cxn ang="0">
                  <a:pos x="648" y="335"/>
                </a:cxn>
                <a:cxn ang="0">
                  <a:pos x="634" y="277"/>
                </a:cxn>
                <a:cxn ang="0">
                  <a:pos x="595" y="268"/>
                </a:cxn>
                <a:cxn ang="0">
                  <a:pos x="551" y="261"/>
                </a:cxn>
                <a:cxn ang="0">
                  <a:pos x="536" y="248"/>
                </a:cxn>
                <a:cxn ang="0">
                  <a:pos x="475" y="226"/>
                </a:cxn>
                <a:cxn ang="0">
                  <a:pos x="446" y="218"/>
                </a:cxn>
                <a:cxn ang="0">
                  <a:pos x="451" y="259"/>
                </a:cxn>
                <a:cxn ang="0">
                  <a:pos x="411" y="282"/>
                </a:cxn>
                <a:cxn ang="0">
                  <a:pos x="386" y="294"/>
                </a:cxn>
                <a:cxn ang="0">
                  <a:pos x="360" y="289"/>
                </a:cxn>
                <a:cxn ang="0">
                  <a:pos x="323" y="284"/>
                </a:cxn>
                <a:cxn ang="0">
                  <a:pos x="284" y="284"/>
                </a:cxn>
                <a:cxn ang="0">
                  <a:pos x="279" y="254"/>
                </a:cxn>
                <a:cxn ang="0">
                  <a:pos x="288" y="207"/>
                </a:cxn>
                <a:cxn ang="0">
                  <a:pos x="305" y="189"/>
                </a:cxn>
                <a:cxn ang="0">
                  <a:pos x="256" y="139"/>
                </a:cxn>
                <a:cxn ang="0">
                  <a:pos x="220" y="87"/>
                </a:cxn>
                <a:cxn ang="0">
                  <a:pos x="216" y="34"/>
                </a:cxn>
                <a:cxn ang="0">
                  <a:pos x="162" y="23"/>
                </a:cxn>
                <a:cxn ang="0">
                  <a:pos x="107" y="28"/>
                </a:cxn>
                <a:cxn ang="0">
                  <a:pos x="89" y="12"/>
                </a:cxn>
                <a:cxn ang="0">
                  <a:pos x="43" y="21"/>
                </a:cxn>
                <a:cxn ang="0">
                  <a:pos x="4" y="0"/>
                </a:cxn>
              </a:cxnLst>
              <a:rect l="0" t="0" r="r" b="b"/>
              <a:pathLst>
                <a:path w="648" h="494">
                  <a:moveTo>
                    <a:pt x="4" y="0"/>
                  </a:moveTo>
                  <a:cubicBezTo>
                    <a:pt x="0" y="34"/>
                    <a:pt x="0" y="34"/>
                    <a:pt x="0" y="34"/>
                  </a:cubicBezTo>
                  <a:cubicBezTo>
                    <a:pt x="21" y="87"/>
                    <a:pt x="21" y="87"/>
                    <a:pt x="21" y="87"/>
                  </a:cubicBezTo>
                  <a:cubicBezTo>
                    <a:pt x="10" y="164"/>
                    <a:pt x="10" y="164"/>
                    <a:pt x="10" y="164"/>
                  </a:cubicBezTo>
                  <a:cubicBezTo>
                    <a:pt x="11" y="188"/>
                    <a:pt x="11" y="188"/>
                    <a:pt x="11" y="188"/>
                  </a:cubicBezTo>
                  <a:cubicBezTo>
                    <a:pt x="3" y="206"/>
                    <a:pt x="3" y="206"/>
                    <a:pt x="3" y="206"/>
                  </a:cubicBezTo>
                  <a:cubicBezTo>
                    <a:pt x="14" y="234"/>
                    <a:pt x="14" y="234"/>
                    <a:pt x="14" y="234"/>
                  </a:cubicBezTo>
                  <a:cubicBezTo>
                    <a:pt x="36" y="258"/>
                    <a:pt x="36" y="258"/>
                    <a:pt x="36" y="258"/>
                  </a:cubicBezTo>
                  <a:cubicBezTo>
                    <a:pt x="51" y="267"/>
                    <a:pt x="51" y="267"/>
                    <a:pt x="51" y="267"/>
                  </a:cubicBezTo>
                  <a:cubicBezTo>
                    <a:pt x="56" y="301"/>
                    <a:pt x="56" y="301"/>
                    <a:pt x="56" y="301"/>
                  </a:cubicBezTo>
                  <a:cubicBezTo>
                    <a:pt x="67" y="331"/>
                    <a:pt x="67" y="331"/>
                    <a:pt x="67" y="331"/>
                  </a:cubicBezTo>
                  <a:cubicBezTo>
                    <a:pt x="69" y="361"/>
                    <a:pt x="69" y="361"/>
                    <a:pt x="69" y="361"/>
                  </a:cubicBezTo>
                  <a:cubicBezTo>
                    <a:pt x="68" y="373"/>
                    <a:pt x="68" y="373"/>
                    <a:pt x="68" y="373"/>
                  </a:cubicBezTo>
                  <a:cubicBezTo>
                    <a:pt x="51" y="382"/>
                    <a:pt x="51" y="382"/>
                    <a:pt x="51" y="382"/>
                  </a:cubicBezTo>
                  <a:cubicBezTo>
                    <a:pt x="62" y="420"/>
                    <a:pt x="62" y="420"/>
                    <a:pt x="62" y="420"/>
                  </a:cubicBezTo>
                  <a:cubicBezTo>
                    <a:pt x="80" y="422"/>
                    <a:pt x="80" y="422"/>
                    <a:pt x="80" y="422"/>
                  </a:cubicBezTo>
                  <a:cubicBezTo>
                    <a:pt x="91" y="410"/>
                    <a:pt x="91" y="410"/>
                    <a:pt x="91" y="410"/>
                  </a:cubicBezTo>
                  <a:cubicBezTo>
                    <a:pt x="95" y="404"/>
                    <a:pt x="95" y="404"/>
                    <a:pt x="95" y="404"/>
                  </a:cubicBezTo>
                  <a:cubicBezTo>
                    <a:pt x="129" y="412"/>
                    <a:pt x="129" y="412"/>
                    <a:pt x="129" y="412"/>
                  </a:cubicBezTo>
                  <a:cubicBezTo>
                    <a:pt x="137" y="405"/>
                    <a:pt x="137" y="405"/>
                    <a:pt x="137" y="405"/>
                  </a:cubicBezTo>
                  <a:cubicBezTo>
                    <a:pt x="167" y="410"/>
                    <a:pt x="167" y="410"/>
                    <a:pt x="167" y="410"/>
                  </a:cubicBezTo>
                  <a:cubicBezTo>
                    <a:pt x="199" y="390"/>
                    <a:pt x="199" y="390"/>
                    <a:pt x="199" y="390"/>
                  </a:cubicBezTo>
                  <a:cubicBezTo>
                    <a:pt x="252" y="401"/>
                    <a:pt x="252" y="401"/>
                    <a:pt x="252" y="401"/>
                  </a:cubicBezTo>
                  <a:cubicBezTo>
                    <a:pt x="273" y="383"/>
                    <a:pt x="273" y="383"/>
                    <a:pt x="273" y="383"/>
                  </a:cubicBezTo>
                  <a:cubicBezTo>
                    <a:pt x="284" y="388"/>
                    <a:pt x="284" y="388"/>
                    <a:pt x="284" y="388"/>
                  </a:cubicBezTo>
                  <a:cubicBezTo>
                    <a:pt x="285" y="401"/>
                    <a:pt x="285" y="401"/>
                    <a:pt x="285" y="401"/>
                  </a:cubicBezTo>
                  <a:cubicBezTo>
                    <a:pt x="301" y="405"/>
                    <a:pt x="301" y="405"/>
                    <a:pt x="301" y="405"/>
                  </a:cubicBezTo>
                  <a:cubicBezTo>
                    <a:pt x="310" y="407"/>
                    <a:pt x="310" y="407"/>
                    <a:pt x="310" y="407"/>
                  </a:cubicBezTo>
                  <a:cubicBezTo>
                    <a:pt x="315" y="423"/>
                    <a:pt x="315" y="423"/>
                    <a:pt x="315" y="423"/>
                  </a:cubicBezTo>
                  <a:cubicBezTo>
                    <a:pt x="310" y="441"/>
                    <a:pt x="310" y="441"/>
                    <a:pt x="310" y="441"/>
                  </a:cubicBezTo>
                  <a:cubicBezTo>
                    <a:pt x="318" y="451"/>
                    <a:pt x="318" y="451"/>
                    <a:pt x="318" y="451"/>
                  </a:cubicBezTo>
                  <a:cubicBezTo>
                    <a:pt x="337" y="450"/>
                    <a:pt x="337" y="450"/>
                    <a:pt x="337" y="450"/>
                  </a:cubicBezTo>
                  <a:cubicBezTo>
                    <a:pt x="367" y="430"/>
                    <a:pt x="367" y="430"/>
                    <a:pt x="367" y="430"/>
                  </a:cubicBezTo>
                  <a:cubicBezTo>
                    <a:pt x="427" y="421"/>
                    <a:pt x="427" y="421"/>
                    <a:pt x="427" y="421"/>
                  </a:cubicBezTo>
                  <a:cubicBezTo>
                    <a:pt x="422" y="448"/>
                    <a:pt x="422" y="448"/>
                    <a:pt x="422" y="448"/>
                  </a:cubicBezTo>
                  <a:cubicBezTo>
                    <a:pt x="424" y="467"/>
                    <a:pt x="424" y="467"/>
                    <a:pt x="424" y="467"/>
                  </a:cubicBezTo>
                  <a:cubicBezTo>
                    <a:pt x="435" y="477"/>
                    <a:pt x="435" y="477"/>
                    <a:pt x="435" y="477"/>
                  </a:cubicBezTo>
                  <a:cubicBezTo>
                    <a:pt x="446" y="482"/>
                    <a:pt x="446" y="482"/>
                    <a:pt x="446" y="482"/>
                  </a:cubicBezTo>
                  <a:cubicBezTo>
                    <a:pt x="446" y="482"/>
                    <a:pt x="444" y="490"/>
                    <a:pt x="446" y="490"/>
                  </a:cubicBezTo>
                  <a:cubicBezTo>
                    <a:pt x="448" y="491"/>
                    <a:pt x="465" y="486"/>
                    <a:pt x="465" y="486"/>
                  </a:cubicBezTo>
                  <a:cubicBezTo>
                    <a:pt x="473" y="494"/>
                    <a:pt x="473" y="494"/>
                    <a:pt x="473" y="494"/>
                  </a:cubicBezTo>
                  <a:cubicBezTo>
                    <a:pt x="473" y="479"/>
                    <a:pt x="473" y="479"/>
                    <a:pt x="473" y="479"/>
                  </a:cubicBezTo>
                  <a:cubicBezTo>
                    <a:pt x="494" y="443"/>
                    <a:pt x="494" y="443"/>
                    <a:pt x="494" y="443"/>
                  </a:cubicBezTo>
                  <a:cubicBezTo>
                    <a:pt x="500" y="407"/>
                    <a:pt x="500" y="407"/>
                    <a:pt x="500" y="407"/>
                  </a:cubicBezTo>
                  <a:cubicBezTo>
                    <a:pt x="510" y="398"/>
                    <a:pt x="510" y="398"/>
                    <a:pt x="510" y="398"/>
                  </a:cubicBezTo>
                  <a:cubicBezTo>
                    <a:pt x="525" y="394"/>
                    <a:pt x="525" y="394"/>
                    <a:pt x="525" y="394"/>
                  </a:cubicBezTo>
                  <a:cubicBezTo>
                    <a:pt x="541" y="385"/>
                    <a:pt x="541" y="385"/>
                    <a:pt x="541" y="385"/>
                  </a:cubicBezTo>
                  <a:cubicBezTo>
                    <a:pt x="552" y="392"/>
                    <a:pt x="552" y="392"/>
                    <a:pt x="552" y="392"/>
                  </a:cubicBezTo>
                  <a:cubicBezTo>
                    <a:pt x="552" y="425"/>
                    <a:pt x="552" y="425"/>
                    <a:pt x="552" y="425"/>
                  </a:cubicBezTo>
                  <a:cubicBezTo>
                    <a:pt x="560" y="426"/>
                    <a:pt x="560" y="426"/>
                    <a:pt x="560" y="426"/>
                  </a:cubicBezTo>
                  <a:cubicBezTo>
                    <a:pt x="572" y="400"/>
                    <a:pt x="572" y="400"/>
                    <a:pt x="572" y="400"/>
                  </a:cubicBezTo>
                  <a:cubicBezTo>
                    <a:pt x="582" y="375"/>
                    <a:pt x="582" y="375"/>
                    <a:pt x="582" y="375"/>
                  </a:cubicBezTo>
                  <a:cubicBezTo>
                    <a:pt x="576" y="342"/>
                    <a:pt x="576" y="342"/>
                    <a:pt x="576" y="342"/>
                  </a:cubicBezTo>
                  <a:cubicBezTo>
                    <a:pt x="590" y="342"/>
                    <a:pt x="590" y="342"/>
                    <a:pt x="590" y="342"/>
                  </a:cubicBezTo>
                  <a:cubicBezTo>
                    <a:pt x="616" y="342"/>
                    <a:pt x="616" y="342"/>
                    <a:pt x="616" y="342"/>
                  </a:cubicBezTo>
                  <a:cubicBezTo>
                    <a:pt x="629" y="360"/>
                    <a:pt x="629" y="360"/>
                    <a:pt x="629" y="360"/>
                  </a:cubicBezTo>
                  <a:cubicBezTo>
                    <a:pt x="637" y="362"/>
                    <a:pt x="637" y="362"/>
                    <a:pt x="637" y="362"/>
                  </a:cubicBezTo>
                  <a:cubicBezTo>
                    <a:pt x="648" y="335"/>
                    <a:pt x="648" y="335"/>
                    <a:pt x="648" y="335"/>
                  </a:cubicBezTo>
                  <a:cubicBezTo>
                    <a:pt x="632" y="312"/>
                    <a:pt x="632" y="312"/>
                    <a:pt x="632" y="312"/>
                  </a:cubicBezTo>
                  <a:cubicBezTo>
                    <a:pt x="634" y="277"/>
                    <a:pt x="634" y="277"/>
                    <a:pt x="634" y="277"/>
                  </a:cubicBezTo>
                  <a:cubicBezTo>
                    <a:pt x="626" y="265"/>
                    <a:pt x="626" y="265"/>
                    <a:pt x="626" y="265"/>
                  </a:cubicBezTo>
                  <a:cubicBezTo>
                    <a:pt x="595" y="268"/>
                    <a:pt x="595" y="268"/>
                    <a:pt x="595" y="268"/>
                  </a:cubicBezTo>
                  <a:cubicBezTo>
                    <a:pt x="584" y="262"/>
                    <a:pt x="584" y="262"/>
                    <a:pt x="584" y="262"/>
                  </a:cubicBezTo>
                  <a:cubicBezTo>
                    <a:pt x="551" y="261"/>
                    <a:pt x="551" y="261"/>
                    <a:pt x="551" y="261"/>
                  </a:cubicBezTo>
                  <a:cubicBezTo>
                    <a:pt x="552" y="240"/>
                    <a:pt x="552" y="240"/>
                    <a:pt x="552" y="240"/>
                  </a:cubicBezTo>
                  <a:cubicBezTo>
                    <a:pt x="536" y="248"/>
                    <a:pt x="536" y="248"/>
                    <a:pt x="536" y="248"/>
                  </a:cubicBezTo>
                  <a:cubicBezTo>
                    <a:pt x="516" y="243"/>
                    <a:pt x="516" y="243"/>
                    <a:pt x="516" y="243"/>
                  </a:cubicBezTo>
                  <a:cubicBezTo>
                    <a:pt x="475" y="226"/>
                    <a:pt x="475" y="226"/>
                    <a:pt x="475" y="226"/>
                  </a:cubicBezTo>
                  <a:cubicBezTo>
                    <a:pt x="454" y="214"/>
                    <a:pt x="454" y="214"/>
                    <a:pt x="454" y="214"/>
                  </a:cubicBezTo>
                  <a:cubicBezTo>
                    <a:pt x="446" y="218"/>
                    <a:pt x="446" y="218"/>
                    <a:pt x="446" y="218"/>
                  </a:cubicBezTo>
                  <a:cubicBezTo>
                    <a:pt x="449" y="239"/>
                    <a:pt x="449" y="239"/>
                    <a:pt x="449" y="239"/>
                  </a:cubicBezTo>
                  <a:cubicBezTo>
                    <a:pt x="451" y="259"/>
                    <a:pt x="451" y="259"/>
                    <a:pt x="451" y="259"/>
                  </a:cubicBezTo>
                  <a:cubicBezTo>
                    <a:pt x="435" y="270"/>
                    <a:pt x="435" y="270"/>
                    <a:pt x="435" y="270"/>
                  </a:cubicBezTo>
                  <a:cubicBezTo>
                    <a:pt x="411" y="282"/>
                    <a:pt x="411" y="282"/>
                    <a:pt x="411" y="282"/>
                  </a:cubicBezTo>
                  <a:cubicBezTo>
                    <a:pt x="397" y="285"/>
                    <a:pt x="397" y="285"/>
                    <a:pt x="397" y="285"/>
                  </a:cubicBezTo>
                  <a:cubicBezTo>
                    <a:pt x="386" y="294"/>
                    <a:pt x="386" y="294"/>
                    <a:pt x="386" y="294"/>
                  </a:cubicBezTo>
                  <a:cubicBezTo>
                    <a:pt x="367" y="289"/>
                    <a:pt x="367" y="289"/>
                    <a:pt x="367" y="289"/>
                  </a:cubicBezTo>
                  <a:cubicBezTo>
                    <a:pt x="360" y="289"/>
                    <a:pt x="360" y="289"/>
                    <a:pt x="360" y="289"/>
                  </a:cubicBezTo>
                  <a:cubicBezTo>
                    <a:pt x="339" y="281"/>
                    <a:pt x="339" y="281"/>
                    <a:pt x="339" y="281"/>
                  </a:cubicBezTo>
                  <a:cubicBezTo>
                    <a:pt x="323" y="284"/>
                    <a:pt x="323" y="284"/>
                    <a:pt x="323" y="284"/>
                  </a:cubicBezTo>
                  <a:cubicBezTo>
                    <a:pt x="299" y="277"/>
                    <a:pt x="299" y="277"/>
                    <a:pt x="299" y="277"/>
                  </a:cubicBezTo>
                  <a:cubicBezTo>
                    <a:pt x="284" y="284"/>
                    <a:pt x="284" y="284"/>
                    <a:pt x="284" y="284"/>
                  </a:cubicBezTo>
                  <a:cubicBezTo>
                    <a:pt x="282" y="283"/>
                    <a:pt x="282" y="283"/>
                    <a:pt x="282" y="283"/>
                  </a:cubicBezTo>
                  <a:cubicBezTo>
                    <a:pt x="279" y="254"/>
                    <a:pt x="279" y="254"/>
                    <a:pt x="279" y="254"/>
                  </a:cubicBezTo>
                  <a:cubicBezTo>
                    <a:pt x="284" y="238"/>
                    <a:pt x="284" y="238"/>
                    <a:pt x="284" y="238"/>
                  </a:cubicBezTo>
                  <a:cubicBezTo>
                    <a:pt x="288" y="207"/>
                    <a:pt x="288" y="207"/>
                    <a:pt x="288" y="207"/>
                  </a:cubicBezTo>
                  <a:cubicBezTo>
                    <a:pt x="296" y="194"/>
                    <a:pt x="296" y="194"/>
                    <a:pt x="296" y="194"/>
                  </a:cubicBezTo>
                  <a:cubicBezTo>
                    <a:pt x="305" y="189"/>
                    <a:pt x="305" y="189"/>
                    <a:pt x="305" y="189"/>
                  </a:cubicBezTo>
                  <a:cubicBezTo>
                    <a:pt x="297" y="157"/>
                    <a:pt x="297" y="157"/>
                    <a:pt x="297" y="157"/>
                  </a:cubicBezTo>
                  <a:cubicBezTo>
                    <a:pt x="256" y="139"/>
                    <a:pt x="256" y="139"/>
                    <a:pt x="256" y="139"/>
                  </a:cubicBezTo>
                  <a:cubicBezTo>
                    <a:pt x="223" y="129"/>
                    <a:pt x="223" y="129"/>
                    <a:pt x="223" y="129"/>
                  </a:cubicBezTo>
                  <a:cubicBezTo>
                    <a:pt x="220" y="87"/>
                    <a:pt x="220" y="87"/>
                    <a:pt x="220" y="87"/>
                  </a:cubicBezTo>
                  <a:cubicBezTo>
                    <a:pt x="227" y="60"/>
                    <a:pt x="227" y="60"/>
                    <a:pt x="227" y="60"/>
                  </a:cubicBezTo>
                  <a:cubicBezTo>
                    <a:pt x="216" y="34"/>
                    <a:pt x="216" y="34"/>
                    <a:pt x="216" y="34"/>
                  </a:cubicBezTo>
                  <a:cubicBezTo>
                    <a:pt x="168" y="34"/>
                    <a:pt x="168" y="34"/>
                    <a:pt x="168" y="34"/>
                  </a:cubicBezTo>
                  <a:cubicBezTo>
                    <a:pt x="162" y="23"/>
                    <a:pt x="162" y="23"/>
                    <a:pt x="162" y="23"/>
                  </a:cubicBezTo>
                  <a:cubicBezTo>
                    <a:pt x="140" y="33"/>
                    <a:pt x="140" y="33"/>
                    <a:pt x="140" y="33"/>
                  </a:cubicBezTo>
                  <a:cubicBezTo>
                    <a:pt x="140" y="33"/>
                    <a:pt x="110" y="33"/>
                    <a:pt x="107" y="28"/>
                  </a:cubicBezTo>
                  <a:cubicBezTo>
                    <a:pt x="104" y="22"/>
                    <a:pt x="101" y="11"/>
                    <a:pt x="101" y="11"/>
                  </a:cubicBezTo>
                  <a:cubicBezTo>
                    <a:pt x="89" y="12"/>
                    <a:pt x="89" y="12"/>
                    <a:pt x="89" y="12"/>
                  </a:cubicBezTo>
                  <a:cubicBezTo>
                    <a:pt x="81" y="24"/>
                    <a:pt x="81" y="24"/>
                    <a:pt x="81" y="24"/>
                  </a:cubicBezTo>
                  <a:cubicBezTo>
                    <a:pt x="43" y="21"/>
                    <a:pt x="43" y="21"/>
                    <a:pt x="43" y="21"/>
                  </a:cubicBezTo>
                  <a:cubicBezTo>
                    <a:pt x="23" y="7"/>
                    <a:pt x="23" y="7"/>
                    <a:pt x="23" y="7"/>
                  </a:cubicBezTo>
                  <a:lnTo>
                    <a:pt x="4" y="0"/>
                  </a:lnTo>
                  <a:close/>
                </a:path>
              </a:pathLst>
            </a:custGeom>
            <a:grpFill/>
            <a:ln w="3175" cmpd="sng">
              <a:solidFill>
                <a:schemeClr val="bg2">
                  <a:lumMod val="90000"/>
                </a:schemeClr>
              </a:solidFill>
              <a:prstDash val="solid"/>
              <a:round/>
              <a:headEnd/>
              <a:tailEnd/>
            </a:ln>
            <a:effectLst/>
          </p:spPr>
          <p:txBody>
            <a:bodyPr/>
            <a:lstStyle/>
            <a:p>
              <a:pPr defTabSz="986912">
                <a:defRPr/>
              </a:pPr>
              <a:endParaRPr lang="en-US" sz="1943" kern="0">
                <a:solidFill>
                  <a:sysClr val="windowText" lastClr="000000"/>
                </a:solidFill>
              </a:endParaRPr>
            </a:p>
          </p:txBody>
        </p:sp>
      </p:grpSp>
      <p:grpSp>
        <p:nvGrpSpPr>
          <p:cNvPr id="343" name="Groupe 342">
            <a:extLst>
              <a:ext uri="{FF2B5EF4-FFF2-40B4-BE49-F238E27FC236}">
                <a16:creationId xmlns:a16="http://schemas.microsoft.com/office/drawing/2014/main" id="{46AB7EC1-1791-4A15-B91B-0E476D61E2F7}"/>
              </a:ext>
            </a:extLst>
          </p:cNvPr>
          <p:cNvGrpSpPr/>
          <p:nvPr/>
        </p:nvGrpSpPr>
        <p:grpSpPr>
          <a:xfrm>
            <a:off x="13503" y="5131829"/>
            <a:ext cx="7496010" cy="231374"/>
            <a:chOff x="19054" y="9956074"/>
            <a:chExt cx="7496010" cy="231374"/>
          </a:xfrm>
        </p:grpSpPr>
        <p:sp>
          <p:nvSpPr>
            <p:cNvPr id="344" name="Rectangle 343">
              <a:extLst>
                <a:ext uri="{FF2B5EF4-FFF2-40B4-BE49-F238E27FC236}">
                  <a16:creationId xmlns:a16="http://schemas.microsoft.com/office/drawing/2014/main" id="{6DDA26F9-2F54-FAC0-E1AF-81AD747A2176}"/>
                </a:ext>
              </a:extLst>
            </p:cNvPr>
            <p:cNvSpPr/>
            <p:nvPr/>
          </p:nvSpPr>
          <p:spPr>
            <a:xfrm>
              <a:off x="38730" y="9999373"/>
              <a:ext cx="7470302" cy="173785"/>
            </a:xfrm>
            <a:prstGeom prst="rect">
              <a:avLst/>
            </a:prstGeom>
            <a:solidFill>
              <a:srgbClr val="F5F3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115" dirty="0">
                <a:solidFill>
                  <a:srgbClr val="F5F3E8"/>
                </a:solidFill>
              </a:endParaRPr>
            </a:p>
          </p:txBody>
        </p:sp>
        <p:cxnSp>
          <p:nvCxnSpPr>
            <p:cNvPr id="345" name="Straight Connector 147">
              <a:extLst>
                <a:ext uri="{FF2B5EF4-FFF2-40B4-BE49-F238E27FC236}">
                  <a16:creationId xmlns:a16="http://schemas.microsoft.com/office/drawing/2014/main" id="{6C6DBFC9-942F-D0BE-89B3-DEE654D6BB47}"/>
                </a:ext>
              </a:extLst>
            </p:cNvPr>
            <p:cNvCxnSpPr/>
            <p:nvPr/>
          </p:nvCxnSpPr>
          <p:spPr>
            <a:xfrm>
              <a:off x="40847" y="9987707"/>
              <a:ext cx="7474217" cy="0"/>
            </a:xfrm>
            <a:prstGeom prst="line">
              <a:avLst/>
            </a:prstGeom>
            <a:ln w="6350">
              <a:solidFill>
                <a:srgbClr val="EC6A4D"/>
              </a:solidFill>
            </a:ln>
          </p:spPr>
          <p:style>
            <a:lnRef idx="1">
              <a:schemeClr val="accent1"/>
            </a:lnRef>
            <a:fillRef idx="0">
              <a:schemeClr val="accent1"/>
            </a:fillRef>
            <a:effectRef idx="0">
              <a:schemeClr val="accent1"/>
            </a:effectRef>
            <a:fontRef idx="minor">
              <a:schemeClr val="tx1"/>
            </a:fontRef>
          </p:style>
        </p:cxnSp>
        <p:sp>
          <p:nvSpPr>
            <p:cNvPr id="346" name="ZoneTexte 345">
              <a:extLst>
                <a:ext uri="{FF2B5EF4-FFF2-40B4-BE49-F238E27FC236}">
                  <a16:creationId xmlns:a16="http://schemas.microsoft.com/office/drawing/2014/main" id="{ABF6E198-19CB-F0AB-C1A9-7015D99E8A11}"/>
                </a:ext>
              </a:extLst>
            </p:cNvPr>
            <p:cNvSpPr txBox="1"/>
            <p:nvPr/>
          </p:nvSpPr>
          <p:spPr>
            <a:xfrm>
              <a:off x="19054" y="9956074"/>
              <a:ext cx="1062139" cy="175433"/>
            </a:xfrm>
            <a:prstGeom prst="rect">
              <a:avLst/>
            </a:prstGeom>
            <a:noFill/>
          </p:spPr>
          <p:txBody>
            <a:bodyPr wrap="square">
              <a:spAutoFit/>
            </a:bodyPr>
            <a:lstStyle/>
            <a:p>
              <a:pPr algn="ctr"/>
              <a:r>
                <a:rPr lang="en-US" sz="540" dirty="0">
                  <a:solidFill>
                    <a:srgbClr val="1B657C"/>
                  </a:solidFill>
                  <a:latin typeface="Inter" panose="020B0502030000000004" pitchFamily="34" charset="0"/>
                  <a:ea typeface="Inter" panose="020B0502030000000004" pitchFamily="34" charset="0"/>
                </a:rPr>
                <a:t>N</a:t>
              </a:r>
              <a:r>
                <a:rPr lang="fr-FR" sz="540" dirty="0">
                  <a:solidFill>
                    <a:srgbClr val="1B657C"/>
                  </a:solidFill>
                  <a:latin typeface="Inter" panose="020B0502030000000004" pitchFamily="34" charset="0"/>
                  <a:ea typeface="Inter" panose="020B0502030000000004" pitchFamily="34" charset="0"/>
                </a:rPr>
                <a:t>ombre des sites couverts</a:t>
              </a:r>
            </a:p>
          </p:txBody>
        </p:sp>
        <p:cxnSp>
          <p:nvCxnSpPr>
            <p:cNvPr id="347" name="Straight Connector 147">
              <a:extLst>
                <a:ext uri="{FF2B5EF4-FFF2-40B4-BE49-F238E27FC236}">
                  <a16:creationId xmlns:a16="http://schemas.microsoft.com/office/drawing/2014/main" id="{DA17BB35-DFDA-E61D-439B-1CA456D98AD5}"/>
                </a:ext>
              </a:extLst>
            </p:cNvPr>
            <p:cNvCxnSpPr/>
            <p:nvPr/>
          </p:nvCxnSpPr>
          <p:spPr>
            <a:xfrm>
              <a:off x="40835" y="10187448"/>
              <a:ext cx="7474217" cy="0"/>
            </a:xfrm>
            <a:prstGeom prst="line">
              <a:avLst/>
            </a:prstGeom>
            <a:ln w="6350">
              <a:solidFill>
                <a:srgbClr val="EC6A4D"/>
              </a:solidFill>
            </a:ln>
          </p:spPr>
          <p:style>
            <a:lnRef idx="1">
              <a:schemeClr val="accent1"/>
            </a:lnRef>
            <a:fillRef idx="0">
              <a:schemeClr val="accent1"/>
            </a:fillRef>
            <a:effectRef idx="0">
              <a:schemeClr val="accent1"/>
            </a:effectRef>
            <a:fontRef idx="minor">
              <a:schemeClr val="tx1"/>
            </a:fontRef>
          </p:style>
        </p:cxnSp>
        <p:grpSp>
          <p:nvGrpSpPr>
            <p:cNvPr id="348" name="Groupe 347">
              <a:extLst>
                <a:ext uri="{FF2B5EF4-FFF2-40B4-BE49-F238E27FC236}">
                  <a16:creationId xmlns:a16="http://schemas.microsoft.com/office/drawing/2014/main" id="{1F8AFA54-BC2F-3288-D89D-DFC0B8D787D5}"/>
                </a:ext>
              </a:extLst>
            </p:cNvPr>
            <p:cNvGrpSpPr/>
            <p:nvPr/>
          </p:nvGrpSpPr>
          <p:grpSpPr>
            <a:xfrm>
              <a:off x="6884631" y="9979960"/>
              <a:ext cx="556940" cy="192040"/>
              <a:chOff x="6868305" y="9988123"/>
              <a:chExt cx="556940" cy="192040"/>
            </a:xfrm>
          </p:grpSpPr>
          <p:pic>
            <p:nvPicPr>
              <p:cNvPr id="370" name="Graphique 369">
                <a:extLst>
                  <a:ext uri="{FF2B5EF4-FFF2-40B4-BE49-F238E27FC236}">
                    <a16:creationId xmlns:a16="http://schemas.microsoft.com/office/drawing/2014/main" id="{CE5FDAD2-9A9F-72BB-92C0-D5EE6D6C4B14}"/>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6868305" y="10023227"/>
                <a:ext cx="144224" cy="139022"/>
              </a:xfrm>
              <a:prstGeom prst="rect">
                <a:avLst/>
              </a:prstGeom>
            </p:spPr>
          </p:pic>
          <p:sp>
            <p:nvSpPr>
              <p:cNvPr id="371" name="ZoneTexte 370">
                <a:extLst>
                  <a:ext uri="{FF2B5EF4-FFF2-40B4-BE49-F238E27FC236}">
                    <a16:creationId xmlns:a16="http://schemas.microsoft.com/office/drawing/2014/main" id="{9EBE67D7-CBEE-05CB-60DE-A948F44F8CBB}"/>
                  </a:ext>
                </a:extLst>
              </p:cNvPr>
              <p:cNvSpPr txBox="1"/>
              <p:nvPr/>
            </p:nvSpPr>
            <p:spPr>
              <a:xfrm>
                <a:off x="6913073" y="9988123"/>
                <a:ext cx="512172" cy="192040"/>
              </a:xfrm>
              <a:prstGeom prst="rect">
                <a:avLst/>
              </a:prstGeom>
              <a:noFill/>
            </p:spPr>
            <p:txBody>
              <a:bodyPr wrap="square">
                <a:spAutoFit/>
              </a:bodyPr>
              <a:lstStyle/>
              <a:p>
                <a:pPr algn="ctr"/>
                <a:r>
                  <a:rPr lang="en-US" sz="648" dirty="0">
                    <a:solidFill>
                      <a:srgbClr val="1B657C"/>
                    </a:solidFill>
                    <a:latin typeface="Inter" panose="020B0502030000000004" pitchFamily="34" charset="0"/>
                    <a:ea typeface="Inter" panose="020B0502030000000004" pitchFamily="34" charset="0"/>
                  </a:rPr>
                  <a:t>7 Sites</a:t>
                </a:r>
                <a:endParaRPr lang="fr-FR" sz="648" dirty="0">
                  <a:solidFill>
                    <a:srgbClr val="1B657C"/>
                  </a:solidFill>
                  <a:latin typeface="Inter" panose="020B0502030000000004" pitchFamily="34" charset="0"/>
                  <a:ea typeface="Inter" panose="020B0502030000000004" pitchFamily="34" charset="0"/>
                </a:endParaRPr>
              </a:p>
            </p:txBody>
          </p:sp>
        </p:grpSp>
        <p:grpSp>
          <p:nvGrpSpPr>
            <p:cNvPr id="349" name="Groupe 348">
              <a:extLst>
                <a:ext uri="{FF2B5EF4-FFF2-40B4-BE49-F238E27FC236}">
                  <a16:creationId xmlns:a16="http://schemas.microsoft.com/office/drawing/2014/main" id="{BF8AE9FA-EA59-4D95-29BD-F1E3EB88CF8F}"/>
                </a:ext>
              </a:extLst>
            </p:cNvPr>
            <p:cNvGrpSpPr/>
            <p:nvPr/>
          </p:nvGrpSpPr>
          <p:grpSpPr>
            <a:xfrm>
              <a:off x="6087101" y="9984386"/>
              <a:ext cx="570079" cy="192040"/>
              <a:chOff x="6092543" y="9992549"/>
              <a:chExt cx="570079" cy="192040"/>
            </a:xfrm>
          </p:grpSpPr>
          <p:pic>
            <p:nvPicPr>
              <p:cNvPr id="368" name="Graphique 367">
                <a:extLst>
                  <a:ext uri="{FF2B5EF4-FFF2-40B4-BE49-F238E27FC236}">
                    <a16:creationId xmlns:a16="http://schemas.microsoft.com/office/drawing/2014/main" id="{A3256FCF-CAE9-072C-02FD-BDA87BDC88AB}"/>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6092543" y="10021446"/>
                <a:ext cx="144224" cy="139022"/>
              </a:xfrm>
              <a:prstGeom prst="rect">
                <a:avLst/>
              </a:prstGeom>
            </p:spPr>
          </p:pic>
          <p:sp>
            <p:nvSpPr>
              <p:cNvPr id="369" name="ZoneTexte 368">
                <a:extLst>
                  <a:ext uri="{FF2B5EF4-FFF2-40B4-BE49-F238E27FC236}">
                    <a16:creationId xmlns:a16="http://schemas.microsoft.com/office/drawing/2014/main" id="{D1D28713-2FA0-76AA-1EA4-EED6A5DA6404}"/>
                  </a:ext>
                </a:extLst>
              </p:cNvPr>
              <p:cNvSpPr txBox="1"/>
              <p:nvPr/>
            </p:nvSpPr>
            <p:spPr>
              <a:xfrm>
                <a:off x="6150451" y="9992549"/>
                <a:ext cx="512171" cy="192040"/>
              </a:xfrm>
              <a:prstGeom prst="rect">
                <a:avLst/>
              </a:prstGeom>
              <a:noFill/>
            </p:spPr>
            <p:txBody>
              <a:bodyPr wrap="square">
                <a:spAutoFit/>
              </a:bodyPr>
              <a:lstStyle/>
              <a:p>
                <a:pPr algn="ctr"/>
                <a:r>
                  <a:rPr lang="en-US" sz="648" dirty="0">
                    <a:solidFill>
                      <a:srgbClr val="1B657C"/>
                    </a:solidFill>
                    <a:latin typeface="Inter" panose="020B0502030000000004" pitchFamily="34" charset="0"/>
                    <a:ea typeface="Inter" panose="020B0502030000000004" pitchFamily="34" charset="0"/>
                  </a:rPr>
                  <a:t>0 Site</a:t>
                </a:r>
                <a:endParaRPr lang="fr-FR" sz="648" dirty="0">
                  <a:solidFill>
                    <a:srgbClr val="1B657C"/>
                  </a:solidFill>
                  <a:latin typeface="Inter" panose="020B0502030000000004" pitchFamily="34" charset="0"/>
                  <a:ea typeface="Inter" panose="020B0502030000000004" pitchFamily="34" charset="0"/>
                </a:endParaRPr>
              </a:p>
            </p:txBody>
          </p:sp>
        </p:grpSp>
        <p:grpSp>
          <p:nvGrpSpPr>
            <p:cNvPr id="350" name="Groupe 349">
              <a:extLst>
                <a:ext uri="{FF2B5EF4-FFF2-40B4-BE49-F238E27FC236}">
                  <a16:creationId xmlns:a16="http://schemas.microsoft.com/office/drawing/2014/main" id="{8326A3B6-2ACC-A1D5-545C-D6526ED8810E}"/>
                </a:ext>
              </a:extLst>
            </p:cNvPr>
            <p:cNvGrpSpPr/>
            <p:nvPr/>
          </p:nvGrpSpPr>
          <p:grpSpPr>
            <a:xfrm>
              <a:off x="4493563" y="9992386"/>
              <a:ext cx="620025" cy="192040"/>
              <a:chOff x="4493563" y="10000549"/>
              <a:chExt cx="620025" cy="192040"/>
            </a:xfrm>
          </p:grpSpPr>
          <p:pic>
            <p:nvPicPr>
              <p:cNvPr id="366" name="Graphique 365">
                <a:extLst>
                  <a:ext uri="{FF2B5EF4-FFF2-40B4-BE49-F238E27FC236}">
                    <a16:creationId xmlns:a16="http://schemas.microsoft.com/office/drawing/2014/main" id="{48E44927-F445-8A04-55BE-D0C2F51C0189}"/>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4493563" y="10022531"/>
                <a:ext cx="144224" cy="139022"/>
              </a:xfrm>
              <a:prstGeom prst="rect">
                <a:avLst/>
              </a:prstGeom>
            </p:spPr>
          </p:pic>
          <p:sp>
            <p:nvSpPr>
              <p:cNvPr id="367" name="ZoneTexte 366">
                <a:extLst>
                  <a:ext uri="{FF2B5EF4-FFF2-40B4-BE49-F238E27FC236}">
                    <a16:creationId xmlns:a16="http://schemas.microsoft.com/office/drawing/2014/main" id="{56787EB1-A99D-A0A1-0313-B0D33437F5C2}"/>
                  </a:ext>
                </a:extLst>
              </p:cNvPr>
              <p:cNvSpPr txBox="1"/>
              <p:nvPr/>
            </p:nvSpPr>
            <p:spPr>
              <a:xfrm>
                <a:off x="4534663" y="10000549"/>
                <a:ext cx="578925" cy="192040"/>
              </a:xfrm>
              <a:prstGeom prst="rect">
                <a:avLst/>
              </a:prstGeom>
              <a:noFill/>
            </p:spPr>
            <p:txBody>
              <a:bodyPr wrap="square">
                <a:spAutoFit/>
              </a:bodyPr>
              <a:lstStyle/>
              <a:p>
                <a:pPr algn="ctr"/>
                <a:r>
                  <a:rPr lang="en-US" sz="648" dirty="0">
                    <a:solidFill>
                      <a:srgbClr val="1B657C"/>
                    </a:solidFill>
                    <a:latin typeface="Inter" panose="020B0502030000000004" pitchFamily="34" charset="0"/>
                    <a:ea typeface="Inter" panose="020B0502030000000004" pitchFamily="34" charset="0"/>
                  </a:rPr>
                  <a:t>0 Site</a:t>
                </a:r>
                <a:endParaRPr lang="fr-FR" sz="648" dirty="0">
                  <a:solidFill>
                    <a:srgbClr val="1B657C"/>
                  </a:solidFill>
                  <a:latin typeface="Inter" panose="020B0502030000000004" pitchFamily="34" charset="0"/>
                  <a:ea typeface="Inter" panose="020B0502030000000004" pitchFamily="34" charset="0"/>
                </a:endParaRPr>
              </a:p>
            </p:txBody>
          </p:sp>
        </p:grpSp>
        <p:grpSp>
          <p:nvGrpSpPr>
            <p:cNvPr id="351" name="Groupe 350">
              <a:extLst>
                <a:ext uri="{FF2B5EF4-FFF2-40B4-BE49-F238E27FC236}">
                  <a16:creationId xmlns:a16="http://schemas.microsoft.com/office/drawing/2014/main" id="{2F597E58-1B44-23D6-2901-971E6C55B91C}"/>
                </a:ext>
              </a:extLst>
            </p:cNvPr>
            <p:cNvGrpSpPr/>
            <p:nvPr/>
          </p:nvGrpSpPr>
          <p:grpSpPr>
            <a:xfrm>
              <a:off x="3709713" y="9991945"/>
              <a:ext cx="606420" cy="192040"/>
              <a:chOff x="3712434" y="10000108"/>
              <a:chExt cx="606420" cy="192040"/>
            </a:xfrm>
          </p:grpSpPr>
          <p:pic>
            <p:nvPicPr>
              <p:cNvPr id="364" name="Graphique 363">
                <a:extLst>
                  <a:ext uri="{FF2B5EF4-FFF2-40B4-BE49-F238E27FC236}">
                    <a16:creationId xmlns:a16="http://schemas.microsoft.com/office/drawing/2014/main" id="{EEACB055-A8E1-922E-CD74-AFB9F8E65A96}"/>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3712434" y="10022091"/>
                <a:ext cx="144224" cy="139022"/>
              </a:xfrm>
              <a:prstGeom prst="rect">
                <a:avLst/>
              </a:prstGeom>
            </p:spPr>
          </p:pic>
          <p:sp>
            <p:nvSpPr>
              <p:cNvPr id="365" name="ZoneTexte 364">
                <a:extLst>
                  <a:ext uri="{FF2B5EF4-FFF2-40B4-BE49-F238E27FC236}">
                    <a16:creationId xmlns:a16="http://schemas.microsoft.com/office/drawing/2014/main" id="{E573477D-65A8-CD88-BB2F-529F7FB8F3EC}"/>
                  </a:ext>
                </a:extLst>
              </p:cNvPr>
              <p:cNvSpPr txBox="1"/>
              <p:nvPr/>
            </p:nvSpPr>
            <p:spPr>
              <a:xfrm>
                <a:off x="3739929" y="10000108"/>
                <a:ext cx="578925" cy="192040"/>
              </a:xfrm>
              <a:prstGeom prst="rect">
                <a:avLst/>
              </a:prstGeom>
              <a:noFill/>
            </p:spPr>
            <p:txBody>
              <a:bodyPr wrap="square">
                <a:spAutoFit/>
              </a:bodyPr>
              <a:lstStyle/>
              <a:p>
                <a:pPr algn="ctr"/>
                <a:r>
                  <a:rPr lang="en-US" sz="648" dirty="0">
                    <a:solidFill>
                      <a:srgbClr val="1B657C"/>
                    </a:solidFill>
                    <a:latin typeface="Inter" panose="020B0502030000000004" pitchFamily="34" charset="0"/>
                    <a:ea typeface="Inter" panose="020B0502030000000004" pitchFamily="34" charset="0"/>
                  </a:rPr>
                  <a:t>0 Site</a:t>
                </a:r>
                <a:endParaRPr lang="fr-FR" sz="648" dirty="0">
                  <a:solidFill>
                    <a:srgbClr val="1B657C"/>
                  </a:solidFill>
                  <a:latin typeface="Inter" panose="020B0502030000000004" pitchFamily="34" charset="0"/>
                  <a:ea typeface="Inter" panose="020B0502030000000004" pitchFamily="34" charset="0"/>
                </a:endParaRPr>
              </a:p>
            </p:txBody>
          </p:sp>
        </p:grpSp>
        <p:grpSp>
          <p:nvGrpSpPr>
            <p:cNvPr id="352" name="Groupe 351">
              <a:extLst>
                <a:ext uri="{FF2B5EF4-FFF2-40B4-BE49-F238E27FC236}">
                  <a16:creationId xmlns:a16="http://schemas.microsoft.com/office/drawing/2014/main" id="{CFC220C8-67F6-4052-6801-C5BC37347679}"/>
                </a:ext>
              </a:extLst>
            </p:cNvPr>
            <p:cNvGrpSpPr/>
            <p:nvPr/>
          </p:nvGrpSpPr>
          <p:grpSpPr>
            <a:xfrm>
              <a:off x="2915774" y="9993783"/>
              <a:ext cx="622257" cy="192040"/>
              <a:chOff x="2934821" y="9999225"/>
              <a:chExt cx="622257" cy="192040"/>
            </a:xfrm>
          </p:grpSpPr>
          <p:pic>
            <p:nvPicPr>
              <p:cNvPr id="362" name="Graphique 361">
                <a:extLst>
                  <a:ext uri="{FF2B5EF4-FFF2-40B4-BE49-F238E27FC236}">
                    <a16:creationId xmlns:a16="http://schemas.microsoft.com/office/drawing/2014/main" id="{1FAEF6B1-3FA2-FA18-5F1F-D37AC80F3991}"/>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2934821" y="10022742"/>
                <a:ext cx="144224" cy="139022"/>
              </a:xfrm>
              <a:prstGeom prst="rect">
                <a:avLst/>
              </a:prstGeom>
            </p:spPr>
          </p:pic>
          <p:sp>
            <p:nvSpPr>
              <p:cNvPr id="363" name="ZoneTexte 362">
                <a:extLst>
                  <a:ext uri="{FF2B5EF4-FFF2-40B4-BE49-F238E27FC236}">
                    <a16:creationId xmlns:a16="http://schemas.microsoft.com/office/drawing/2014/main" id="{BE146648-C6DE-E018-90F2-B261F8BDEDC2}"/>
                  </a:ext>
                </a:extLst>
              </p:cNvPr>
              <p:cNvSpPr txBox="1"/>
              <p:nvPr/>
            </p:nvSpPr>
            <p:spPr>
              <a:xfrm>
                <a:off x="2978153" y="9999225"/>
                <a:ext cx="578925" cy="192040"/>
              </a:xfrm>
              <a:prstGeom prst="rect">
                <a:avLst/>
              </a:prstGeom>
              <a:noFill/>
            </p:spPr>
            <p:txBody>
              <a:bodyPr wrap="square">
                <a:spAutoFit/>
              </a:bodyPr>
              <a:lstStyle/>
              <a:p>
                <a:pPr algn="ctr"/>
                <a:r>
                  <a:rPr lang="en-US" sz="648" dirty="0">
                    <a:solidFill>
                      <a:srgbClr val="1B657C"/>
                    </a:solidFill>
                    <a:latin typeface="Inter" panose="020B0502030000000004" pitchFamily="34" charset="0"/>
                    <a:ea typeface="Inter" panose="020B0502030000000004" pitchFamily="34" charset="0"/>
                  </a:rPr>
                  <a:t>7 Sites</a:t>
                </a:r>
                <a:endParaRPr lang="fr-FR" sz="648" dirty="0">
                  <a:solidFill>
                    <a:srgbClr val="1B657C"/>
                  </a:solidFill>
                  <a:latin typeface="Inter" panose="020B0502030000000004" pitchFamily="34" charset="0"/>
                  <a:ea typeface="Inter" panose="020B0502030000000004" pitchFamily="34" charset="0"/>
                </a:endParaRPr>
              </a:p>
            </p:txBody>
          </p:sp>
        </p:grpSp>
        <p:grpSp>
          <p:nvGrpSpPr>
            <p:cNvPr id="353" name="Groupe 352">
              <a:extLst>
                <a:ext uri="{FF2B5EF4-FFF2-40B4-BE49-F238E27FC236}">
                  <a16:creationId xmlns:a16="http://schemas.microsoft.com/office/drawing/2014/main" id="{5980ADFD-5B2D-F7C9-E14D-1E3BEC4D8CD5}"/>
                </a:ext>
              </a:extLst>
            </p:cNvPr>
            <p:cNvGrpSpPr/>
            <p:nvPr/>
          </p:nvGrpSpPr>
          <p:grpSpPr>
            <a:xfrm>
              <a:off x="5309304" y="9989218"/>
              <a:ext cx="603939" cy="192040"/>
              <a:chOff x="5309304" y="10000102"/>
              <a:chExt cx="603939" cy="192040"/>
            </a:xfrm>
          </p:grpSpPr>
          <p:pic>
            <p:nvPicPr>
              <p:cNvPr id="360" name="Graphique 359">
                <a:extLst>
                  <a:ext uri="{FF2B5EF4-FFF2-40B4-BE49-F238E27FC236}">
                    <a16:creationId xmlns:a16="http://schemas.microsoft.com/office/drawing/2014/main" id="{3F0A9F59-B449-EBC5-BB16-E4747EDD639E}"/>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309304" y="10024441"/>
                <a:ext cx="144224" cy="139022"/>
              </a:xfrm>
              <a:prstGeom prst="rect">
                <a:avLst/>
              </a:prstGeom>
            </p:spPr>
          </p:pic>
          <p:sp>
            <p:nvSpPr>
              <p:cNvPr id="361" name="ZoneTexte 360">
                <a:extLst>
                  <a:ext uri="{FF2B5EF4-FFF2-40B4-BE49-F238E27FC236}">
                    <a16:creationId xmlns:a16="http://schemas.microsoft.com/office/drawing/2014/main" id="{192E87F8-A26A-C272-AC06-AF296DA20B3E}"/>
                  </a:ext>
                </a:extLst>
              </p:cNvPr>
              <p:cNvSpPr txBox="1"/>
              <p:nvPr/>
            </p:nvSpPr>
            <p:spPr>
              <a:xfrm>
                <a:off x="5334318" y="10000102"/>
                <a:ext cx="578925" cy="192040"/>
              </a:xfrm>
              <a:prstGeom prst="rect">
                <a:avLst/>
              </a:prstGeom>
              <a:noFill/>
            </p:spPr>
            <p:txBody>
              <a:bodyPr wrap="square">
                <a:spAutoFit/>
              </a:bodyPr>
              <a:lstStyle/>
              <a:p>
                <a:pPr algn="ctr"/>
                <a:r>
                  <a:rPr lang="en-US" sz="648" dirty="0">
                    <a:solidFill>
                      <a:srgbClr val="1B657C"/>
                    </a:solidFill>
                    <a:latin typeface="Inter" panose="020B0502030000000004" pitchFamily="34" charset="0"/>
                    <a:ea typeface="Inter" panose="020B0502030000000004" pitchFamily="34" charset="0"/>
                  </a:rPr>
                  <a:t>0 Site</a:t>
                </a:r>
                <a:endParaRPr lang="fr-FR" sz="648" dirty="0">
                  <a:solidFill>
                    <a:srgbClr val="1B657C"/>
                  </a:solidFill>
                  <a:latin typeface="Inter" panose="020B0502030000000004" pitchFamily="34" charset="0"/>
                  <a:ea typeface="Inter" panose="020B0502030000000004" pitchFamily="34" charset="0"/>
                </a:endParaRPr>
              </a:p>
            </p:txBody>
          </p:sp>
        </p:grpSp>
        <p:grpSp>
          <p:nvGrpSpPr>
            <p:cNvPr id="354" name="Groupe 353">
              <a:extLst>
                <a:ext uri="{FF2B5EF4-FFF2-40B4-BE49-F238E27FC236}">
                  <a16:creationId xmlns:a16="http://schemas.microsoft.com/office/drawing/2014/main" id="{28E0823E-B669-78D1-AD6B-4D492B6FAA41}"/>
                </a:ext>
              </a:extLst>
            </p:cNvPr>
            <p:cNvGrpSpPr/>
            <p:nvPr/>
          </p:nvGrpSpPr>
          <p:grpSpPr>
            <a:xfrm>
              <a:off x="1237491" y="9990312"/>
              <a:ext cx="641243" cy="192040"/>
              <a:chOff x="1237491" y="9990312"/>
              <a:chExt cx="641243" cy="192040"/>
            </a:xfrm>
          </p:grpSpPr>
          <p:pic>
            <p:nvPicPr>
              <p:cNvPr id="358" name="Graphique 357">
                <a:extLst>
                  <a:ext uri="{FF2B5EF4-FFF2-40B4-BE49-F238E27FC236}">
                    <a16:creationId xmlns:a16="http://schemas.microsoft.com/office/drawing/2014/main" id="{9412641E-FD11-0189-0A3A-75E7474C55A1}"/>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1237491" y="10012776"/>
                <a:ext cx="144224" cy="139022"/>
              </a:xfrm>
              <a:prstGeom prst="rect">
                <a:avLst/>
              </a:prstGeom>
            </p:spPr>
          </p:pic>
          <p:sp>
            <p:nvSpPr>
              <p:cNvPr id="359" name="ZoneTexte 358">
                <a:extLst>
                  <a:ext uri="{FF2B5EF4-FFF2-40B4-BE49-F238E27FC236}">
                    <a16:creationId xmlns:a16="http://schemas.microsoft.com/office/drawing/2014/main" id="{A757F003-E300-F30C-699F-12ECEFE02D81}"/>
                  </a:ext>
                </a:extLst>
              </p:cNvPr>
              <p:cNvSpPr txBox="1"/>
              <p:nvPr/>
            </p:nvSpPr>
            <p:spPr>
              <a:xfrm>
                <a:off x="1267072" y="9990312"/>
                <a:ext cx="611662" cy="192040"/>
              </a:xfrm>
              <a:prstGeom prst="rect">
                <a:avLst/>
              </a:prstGeom>
              <a:noFill/>
            </p:spPr>
            <p:txBody>
              <a:bodyPr wrap="square">
                <a:spAutoFit/>
              </a:bodyPr>
              <a:lstStyle/>
              <a:p>
                <a:pPr algn="ctr"/>
                <a:r>
                  <a:rPr lang="en-US" sz="648" dirty="0">
                    <a:solidFill>
                      <a:srgbClr val="1B657C"/>
                    </a:solidFill>
                    <a:latin typeface="Inter" panose="020B0502030000000004" pitchFamily="34" charset="0"/>
                    <a:ea typeface="Inter" panose="020B0502030000000004" pitchFamily="34" charset="0"/>
                  </a:rPr>
                  <a:t>7 Sites</a:t>
                </a:r>
                <a:endParaRPr lang="fr-FR" sz="648" dirty="0">
                  <a:solidFill>
                    <a:srgbClr val="1B657C"/>
                  </a:solidFill>
                  <a:latin typeface="Inter" panose="020B0502030000000004" pitchFamily="34" charset="0"/>
                  <a:ea typeface="Inter" panose="020B0502030000000004" pitchFamily="34" charset="0"/>
                </a:endParaRPr>
              </a:p>
            </p:txBody>
          </p:sp>
        </p:grpSp>
        <p:grpSp>
          <p:nvGrpSpPr>
            <p:cNvPr id="355" name="Groupe 354">
              <a:extLst>
                <a:ext uri="{FF2B5EF4-FFF2-40B4-BE49-F238E27FC236}">
                  <a16:creationId xmlns:a16="http://schemas.microsoft.com/office/drawing/2014/main" id="{A2D07154-9DD2-1D72-7346-1F9F59F4D3CD}"/>
                </a:ext>
              </a:extLst>
            </p:cNvPr>
            <p:cNvGrpSpPr/>
            <p:nvPr/>
          </p:nvGrpSpPr>
          <p:grpSpPr>
            <a:xfrm>
              <a:off x="2108739" y="9988031"/>
              <a:ext cx="606660" cy="192040"/>
              <a:chOff x="2125065" y="9993473"/>
              <a:chExt cx="606660" cy="192040"/>
            </a:xfrm>
          </p:grpSpPr>
          <p:pic>
            <p:nvPicPr>
              <p:cNvPr id="356" name="Graphique 355">
                <a:extLst>
                  <a:ext uri="{FF2B5EF4-FFF2-40B4-BE49-F238E27FC236}">
                    <a16:creationId xmlns:a16="http://schemas.microsoft.com/office/drawing/2014/main" id="{888AC000-5AEC-1AB7-24EC-739A17EF6B25}"/>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2125065" y="10020532"/>
                <a:ext cx="144224" cy="139022"/>
              </a:xfrm>
              <a:prstGeom prst="rect">
                <a:avLst/>
              </a:prstGeom>
            </p:spPr>
          </p:pic>
          <p:sp>
            <p:nvSpPr>
              <p:cNvPr id="357" name="ZoneTexte 356">
                <a:extLst>
                  <a:ext uri="{FF2B5EF4-FFF2-40B4-BE49-F238E27FC236}">
                    <a16:creationId xmlns:a16="http://schemas.microsoft.com/office/drawing/2014/main" id="{181E2A85-B7BB-6E0A-D0ED-270C092592FB}"/>
                  </a:ext>
                </a:extLst>
              </p:cNvPr>
              <p:cNvSpPr txBox="1"/>
              <p:nvPr/>
            </p:nvSpPr>
            <p:spPr>
              <a:xfrm>
                <a:off x="2152800" y="9993473"/>
                <a:ext cx="578925" cy="192040"/>
              </a:xfrm>
              <a:prstGeom prst="rect">
                <a:avLst/>
              </a:prstGeom>
              <a:noFill/>
            </p:spPr>
            <p:txBody>
              <a:bodyPr wrap="square">
                <a:spAutoFit/>
              </a:bodyPr>
              <a:lstStyle/>
              <a:p>
                <a:pPr algn="ctr"/>
                <a:r>
                  <a:rPr lang="en-US" sz="648" dirty="0">
                    <a:solidFill>
                      <a:srgbClr val="1B657C"/>
                    </a:solidFill>
                    <a:latin typeface="Inter" panose="020B0502030000000004" pitchFamily="34" charset="0"/>
                    <a:ea typeface="Inter" panose="020B0502030000000004" pitchFamily="34" charset="0"/>
                  </a:rPr>
                  <a:t>7 Sites</a:t>
                </a:r>
                <a:endParaRPr lang="fr-FR" sz="648" dirty="0">
                  <a:solidFill>
                    <a:srgbClr val="1B657C"/>
                  </a:solidFill>
                  <a:latin typeface="Inter" panose="020B0502030000000004" pitchFamily="34" charset="0"/>
                  <a:ea typeface="Inter" panose="020B0502030000000004" pitchFamily="34" charset="0"/>
                </a:endParaRPr>
              </a:p>
            </p:txBody>
          </p:sp>
        </p:grpSp>
      </p:grpSp>
      <p:sp>
        <p:nvSpPr>
          <p:cNvPr id="372" name="ZoneTexte 371">
            <a:extLst>
              <a:ext uri="{FF2B5EF4-FFF2-40B4-BE49-F238E27FC236}">
                <a16:creationId xmlns:a16="http://schemas.microsoft.com/office/drawing/2014/main" id="{86EFA691-9058-94D1-BFA0-A10463762561}"/>
              </a:ext>
            </a:extLst>
          </p:cNvPr>
          <p:cNvSpPr txBox="1"/>
          <p:nvPr/>
        </p:nvSpPr>
        <p:spPr>
          <a:xfrm>
            <a:off x="83848" y="3894123"/>
            <a:ext cx="1072384" cy="253916"/>
          </a:xfrm>
          <a:prstGeom prst="rect">
            <a:avLst/>
          </a:prstGeom>
          <a:noFill/>
        </p:spPr>
        <p:txBody>
          <a:bodyPr wrap="square">
            <a:spAutoFit/>
          </a:bodyPr>
          <a:lstStyle/>
          <a:p>
            <a:pPr algn="ctr" defTabSz="493456">
              <a:defRPr/>
            </a:pPr>
            <a:r>
              <a:rPr lang="en-US" sz="1050" dirty="0">
                <a:solidFill>
                  <a:srgbClr val="1B657C"/>
                </a:solidFill>
                <a:latin typeface="Inter" panose="02000503000000020004" pitchFamily="2" charset="0"/>
                <a:ea typeface="Inter" panose="02000503000000020004" pitchFamily="2" charset="0"/>
                <a:cs typeface="Inter" panose="02000503000000020004" pitchFamily="2" charset="0"/>
              </a:rPr>
              <a:t>SUD KIVU</a:t>
            </a:r>
          </a:p>
        </p:txBody>
      </p:sp>
      <p:sp>
        <p:nvSpPr>
          <p:cNvPr id="373" name="ZoneTexte 372">
            <a:extLst>
              <a:ext uri="{FF2B5EF4-FFF2-40B4-BE49-F238E27FC236}">
                <a16:creationId xmlns:a16="http://schemas.microsoft.com/office/drawing/2014/main" id="{F47E4842-6E41-E886-E841-C776E58FC908}"/>
              </a:ext>
            </a:extLst>
          </p:cNvPr>
          <p:cNvSpPr txBox="1"/>
          <p:nvPr/>
        </p:nvSpPr>
        <p:spPr>
          <a:xfrm>
            <a:off x="2765280" y="3968952"/>
            <a:ext cx="628883" cy="346249"/>
          </a:xfrm>
          <a:prstGeom prst="rect">
            <a:avLst/>
          </a:prstGeom>
          <a:noFill/>
        </p:spPr>
        <p:txBody>
          <a:bodyPr wrap="square">
            <a:spAutoFit/>
          </a:bodyPr>
          <a:lstStyle/>
          <a:p>
            <a:r>
              <a:rPr lang="fr-FR" sz="550" dirty="0">
                <a:solidFill>
                  <a:srgbClr val="EC6A4D"/>
                </a:solidFill>
                <a:latin typeface="Inter" panose="020B0502030000000004" pitchFamily="34" charset="0"/>
                <a:ea typeface="Inter" panose="020B0502030000000004" pitchFamily="34" charset="0"/>
              </a:rPr>
              <a:t>CNR,</a:t>
            </a:r>
          </a:p>
          <a:p>
            <a:r>
              <a:rPr lang="fr-FR" sz="550" dirty="0">
                <a:solidFill>
                  <a:srgbClr val="EC6A4D"/>
                </a:solidFill>
                <a:latin typeface="Inter" panose="020B0502030000000004" pitchFamily="34" charset="0"/>
                <a:ea typeface="Inter" panose="020B0502030000000004" pitchFamily="34" charset="0"/>
              </a:rPr>
              <a:t>HCR, </a:t>
            </a:r>
          </a:p>
          <a:p>
            <a:r>
              <a:rPr lang="fr-FR" sz="550" dirty="0">
                <a:solidFill>
                  <a:srgbClr val="EC6A4D"/>
                </a:solidFill>
                <a:latin typeface="Inter" panose="020B0502030000000004" pitchFamily="34" charset="0"/>
                <a:ea typeface="Inter" panose="020B0502030000000004" pitchFamily="34" charset="0"/>
              </a:rPr>
              <a:t>INTERSOS</a:t>
            </a:r>
          </a:p>
        </p:txBody>
      </p:sp>
      <p:sp>
        <p:nvSpPr>
          <p:cNvPr id="374" name="ZoneTexte 373">
            <a:extLst>
              <a:ext uri="{FF2B5EF4-FFF2-40B4-BE49-F238E27FC236}">
                <a16:creationId xmlns:a16="http://schemas.microsoft.com/office/drawing/2014/main" id="{03A22710-BCAF-E2AA-96E8-3E605FAC2D2C}"/>
              </a:ext>
            </a:extLst>
          </p:cNvPr>
          <p:cNvSpPr txBox="1"/>
          <p:nvPr/>
        </p:nvSpPr>
        <p:spPr>
          <a:xfrm>
            <a:off x="2042023" y="3973145"/>
            <a:ext cx="481934" cy="261610"/>
          </a:xfrm>
          <a:prstGeom prst="rect">
            <a:avLst/>
          </a:prstGeom>
          <a:noFill/>
        </p:spPr>
        <p:txBody>
          <a:bodyPr wrap="square">
            <a:spAutoFit/>
          </a:bodyPr>
          <a:lstStyle/>
          <a:p>
            <a:r>
              <a:rPr lang="fr-FR" sz="550" dirty="0">
                <a:solidFill>
                  <a:srgbClr val="EC6A4D"/>
                </a:solidFill>
                <a:latin typeface="Inter" panose="020B0502030000000004" pitchFamily="34" charset="0"/>
                <a:ea typeface="Inter" panose="020B0502030000000004" pitchFamily="34" charset="0"/>
              </a:rPr>
              <a:t>AIDES,</a:t>
            </a:r>
          </a:p>
          <a:p>
            <a:r>
              <a:rPr lang="fr-FR" sz="550" dirty="0">
                <a:solidFill>
                  <a:srgbClr val="EC6A4D"/>
                </a:solidFill>
                <a:latin typeface="Inter" panose="020B0502030000000004" pitchFamily="34" charset="0"/>
                <a:ea typeface="Inter" panose="020B0502030000000004" pitchFamily="34" charset="0"/>
              </a:rPr>
              <a:t>HCR, </a:t>
            </a:r>
          </a:p>
        </p:txBody>
      </p:sp>
      <p:sp>
        <p:nvSpPr>
          <p:cNvPr id="375" name="ZoneTexte 374">
            <a:extLst>
              <a:ext uri="{FF2B5EF4-FFF2-40B4-BE49-F238E27FC236}">
                <a16:creationId xmlns:a16="http://schemas.microsoft.com/office/drawing/2014/main" id="{7EE7D273-0A0D-C146-AF93-90FDBF84A68A}"/>
              </a:ext>
            </a:extLst>
          </p:cNvPr>
          <p:cNvSpPr txBox="1"/>
          <p:nvPr/>
        </p:nvSpPr>
        <p:spPr>
          <a:xfrm>
            <a:off x="1181026" y="3980245"/>
            <a:ext cx="395773" cy="176972"/>
          </a:xfrm>
          <a:prstGeom prst="rect">
            <a:avLst/>
          </a:prstGeom>
          <a:noFill/>
        </p:spPr>
        <p:txBody>
          <a:bodyPr wrap="square">
            <a:spAutoFit/>
          </a:bodyPr>
          <a:lstStyle/>
          <a:p>
            <a:r>
              <a:rPr lang="fr-FR" sz="550" dirty="0">
                <a:solidFill>
                  <a:srgbClr val="EC6A4D"/>
                </a:solidFill>
                <a:latin typeface="Inter" panose="020B0502030000000004" pitchFamily="34" charset="0"/>
                <a:ea typeface="Inter" panose="020B0502030000000004" pitchFamily="34" charset="0"/>
              </a:rPr>
              <a:t>AIDES</a:t>
            </a:r>
          </a:p>
        </p:txBody>
      </p:sp>
      <p:sp>
        <p:nvSpPr>
          <p:cNvPr id="376" name="ZoneTexte 375">
            <a:extLst>
              <a:ext uri="{FF2B5EF4-FFF2-40B4-BE49-F238E27FC236}">
                <a16:creationId xmlns:a16="http://schemas.microsoft.com/office/drawing/2014/main" id="{96093B76-0894-28A4-E2AF-B37EFFAA47E6}"/>
              </a:ext>
            </a:extLst>
          </p:cNvPr>
          <p:cNvSpPr txBox="1"/>
          <p:nvPr/>
        </p:nvSpPr>
        <p:spPr>
          <a:xfrm>
            <a:off x="3653869" y="3974317"/>
            <a:ext cx="461354" cy="176972"/>
          </a:xfrm>
          <a:prstGeom prst="rect">
            <a:avLst/>
          </a:prstGeom>
          <a:noFill/>
        </p:spPr>
        <p:txBody>
          <a:bodyPr wrap="square">
            <a:spAutoFit/>
          </a:bodyPr>
          <a:lstStyle/>
          <a:p>
            <a:r>
              <a:rPr lang="fr-FR" sz="550" dirty="0">
                <a:solidFill>
                  <a:srgbClr val="EC6A4D"/>
                </a:solidFill>
                <a:latin typeface="Inter" panose="020B0502030000000004" pitchFamily="34" charset="0"/>
                <a:ea typeface="Inter" panose="020B0502030000000004" pitchFamily="34" charset="0"/>
              </a:rPr>
              <a:t>-</a:t>
            </a:r>
          </a:p>
        </p:txBody>
      </p:sp>
      <p:sp>
        <p:nvSpPr>
          <p:cNvPr id="377" name="ZoneTexte 376">
            <a:extLst>
              <a:ext uri="{FF2B5EF4-FFF2-40B4-BE49-F238E27FC236}">
                <a16:creationId xmlns:a16="http://schemas.microsoft.com/office/drawing/2014/main" id="{630E966A-2B13-F488-86F6-9F21D8326996}"/>
              </a:ext>
            </a:extLst>
          </p:cNvPr>
          <p:cNvSpPr txBox="1"/>
          <p:nvPr/>
        </p:nvSpPr>
        <p:spPr>
          <a:xfrm>
            <a:off x="4349097" y="3979474"/>
            <a:ext cx="461354" cy="176972"/>
          </a:xfrm>
          <a:prstGeom prst="rect">
            <a:avLst/>
          </a:prstGeom>
          <a:noFill/>
        </p:spPr>
        <p:txBody>
          <a:bodyPr wrap="square">
            <a:spAutoFit/>
          </a:bodyPr>
          <a:lstStyle/>
          <a:p>
            <a:r>
              <a:rPr lang="fr-FR" sz="550" dirty="0">
                <a:solidFill>
                  <a:srgbClr val="EC6A4D"/>
                </a:solidFill>
                <a:latin typeface="Inter" panose="020B0502030000000004" pitchFamily="34" charset="0"/>
                <a:ea typeface="Inter" panose="020B0502030000000004" pitchFamily="34" charset="0"/>
              </a:rPr>
              <a:t>-</a:t>
            </a:r>
          </a:p>
        </p:txBody>
      </p:sp>
      <p:sp>
        <p:nvSpPr>
          <p:cNvPr id="378" name="ZoneTexte 377">
            <a:extLst>
              <a:ext uri="{FF2B5EF4-FFF2-40B4-BE49-F238E27FC236}">
                <a16:creationId xmlns:a16="http://schemas.microsoft.com/office/drawing/2014/main" id="{A8F52BC7-D790-3AAD-38F2-C46615A23B60}"/>
              </a:ext>
            </a:extLst>
          </p:cNvPr>
          <p:cNvSpPr txBox="1"/>
          <p:nvPr/>
        </p:nvSpPr>
        <p:spPr>
          <a:xfrm>
            <a:off x="5102930" y="3969066"/>
            <a:ext cx="461354" cy="176972"/>
          </a:xfrm>
          <a:prstGeom prst="rect">
            <a:avLst/>
          </a:prstGeom>
          <a:noFill/>
        </p:spPr>
        <p:txBody>
          <a:bodyPr wrap="square">
            <a:spAutoFit/>
          </a:bodyPr>
          <a:lstStyle/>
          <a:p>
            <a:r>
              <a:rPr lang="fr-FR" sz="550" dirty="0">
                <a:solidFill>
                  <a:srgbClr val="EC6A4D"/>
                </a:solidFill>
                <a:latin typeface="Inter" panose="020B0502030000000004" pitchFamily="34" charset="0"/>
                <a:ea typeface="Inter" panose="020B0502030000000004" pitchFamily="34" charset="0"/>
              </a:rPr>
              <a:t>-</a:t>
            </a:r>
          </a:p>
        </p:txBody>
      </p:sp>
      <p:pic>
        <p:nvPicPr>
          <p:cNvPr id="379" name="Picture 5">
            <a:extLst>
              <a:ext uri="{FF2B5EF4-FFF2-40B4-BE49-F238E27FC236}">
                <a16:creationId xmlns:a16="http://schemas.microsoft.com/office/drawing/2014/main" id="{11DB137D-DE1E-03D0-D9C8-3887D4094972}"/>
              </a:ext>
            </a:extLst>
          </p:cNvPr>
          <p:cNvPicPr>
            <a:picLocks noChangeAspect="1"/>
          </p:cNvPicPr>
          <p:nvPr/>
        </p:nvPicPr>
        <p:blipFill>
          <a:blip r:embed="rId31">
            <a:extLst>
              <a:ext uri="{28A0092B-C50C-407E-A947-70E740481C1C}">
                <a14:useLocalDpi xmlns:a14="http://schemas.microsoft.com/office/drawing/2010/main" val="0"/>
              </a:ext>
            </a:extLst>
          </a:blip>
          <a:srcRect/>
          <a:stretch/>
        </p:blipFill>
        <p:spPr>
          <a:xfrm>
            <a:off x="613589" y="10265467"/>
            <a:ext cx="396000" cy="396000"/>
          </a:xfrm>
          <a:prstGeom prst="rect">
            <a:avLst/>
          </a:prstGeom>
        </p:spPr>
      </p:pic>
      <p:sp>
        <p:nvSpPr>
          <p:cNvPr id="380" name="Text Box 1">
            <a:extLst>
              <a:ext uri="{FF2B5EF4-FFF2-40B4-BE49-F238E27FC236}">
                <a16:creationId xmlns:a16="http://schemas.microsoft.com/office/drawing/2014/main" id="{258C77F1-D3FF-E99E-5389-2455D5B60206}"/>
              </a:ext>
            </a:extLst>
          </p:cNvPr>
          <p:cNvSpPr txBox="1"/>
          <p:nvPr/>
        </p:nvSpPr>
        <p:spPr>
          <a:xfrm>
            <a:off x="-66467" y="10283467"/>
            <a:ext cx="772108" cy="360000"/>
          </a:xfrm>
          <a:prstGeom prst="rect">
            <a:avLst/>
          </a:prstGeom>
          <a:solidFill>
            <a:sysClr val="window" lastClr="FFFFFF">
              <a:alpha val="0"/>
            </a:sysClr>
          </a:solidFill>
          <a:ln w="6350">
            <a:noFill/>
          </a:ln>
        </p:spPr>
        <p:txBody>
          <a:bodyPr rot="0" spcFirstLastPara="0" vert="horz" wrap="square" lIns="98694" tIns="49347" rIns="98694" bIns="49347" numCol="1" spcCol="0" rtlCol="0" fromWordArt="0" anchor="ctr" anchorCtr="0" forceAA="0" compatLnSpc="1">
            <a:prstTxWarp prst="textNoShape">
              <a:avLst/>
            </a:prstTxWarp>
            <a:noAutofit/>
          </a:bodyPr>
          <a:lstStyle/>
          <a:p>
            <a:pPr defTabSz="986912">
              <a:lnSpc>
                <a:spcPts val="800"/>
              </a:lnSpc>
              <a:defRPr/>
            </a:pPr>
            <a:r>
              <a:rPr lang="en-US" sz="800" kern="0" dirty="0">
                <a:solidFill>
                  <a:schemeClr val="bg1"/>
                </a:solidFill>
                <a:latin typeface="Inter" panose="020B0502030000000004" pitchFamily="34" charset="0"/>
                <a:ea typeface="Calibri" panose="020F0502020204030204" pitchFamily="34" charset="0"/>
                <a:cs typeface="Arial" panose="020B0604020202020204" pitchFamily="34" charset="0"/>
              </a:rPr>
              <a:t>PAGE DU </a:t>
            </a:r>
          </a:p>
          <a:p>
            <a:pPr defTabSz="986912">
              <a:lnSpc>
                <a:spcPts val="800"/>
              </a:lnSpc>
              <a:defRPr/>
            </a:pPr>
            <a:r>
              <a:rPr lang="en-US" sz="800" kern="0" dirty="0">
                <a:solidFill>
                  <a:schemeClr val="bg1"/>
                </a:solidFill>
                <a:latin typeface="Inter" panose="020B0502030000000004" pitchFamily="34" charset="0"/>
                <a:ea typeface="Calibri" panose="020F0502020204030204" pitchFamily="34" charset="0"/>
                <a:cs typeface="Arial" panose="020B0604020202020204" pitchFamily="34" charset="0"/>
              </a:rPr>
              <a:t>CLUSTER </a:t>
            </a:r>
          </a:p>
          <a:p>
            <a:pPr defTabSz="986912">
              <a:lnSpc>
                <a:spcPts val="800"/>
              </a:lnSpc>
              <a:defRPr/>
            </a:pPr>
            <a:r>
              <a:rPr lang="en-US" sz="800" kern="0" dirty="0">
                <a:solidFill>
                  <a:schemeClr val="bg1"/>
                </a:solidFill>
                <a:latin typeface="Inter" panose="020B0502030000000004" pitchFamily="34" charset="0"/>
                <a:ea typeface="Calibri" panose="020F0502020204030204" pitchFamily="34" charset="0"/>
                <a:cs typeface="Arial" panose="020B0604020202020204" pitchFamily="34" charset="0"/>
              </a:rPr>
              <a:t>CCCM RDC</a:t>
            </a:r>
          </a:p>
        </p:txBody>
      </p:sp>
      <p:sp>
        <p:nvSpPr>
          <p:cNvPr id="381" name="Rectangle 380">
            <a:extLst>
              <a:ext uri="{FF2B5EF4-FFF2-40B4-BE49-F238E27FC236}">
                <a16:creationId xmlns:a16="http://schemas.microsoft.com/office/drawing/2014/main" id="{CDDAE24C-F67B-5097-B6F8-C45F0602C020}"/>
              </a:ext>
            </a:extLst>
          </p:cNvPr>
          <p:cNvSpPr/>
          <p:nvPr/>
        </p:nvSpPr>
        <p:spPr>
          <a:xfrm>
            <a:off x="-3046" y="7398527"/>
            <a:ext cx="7560000" cy="251085"/>
          </a:xfrm>
          <a:prstGeom prst="rect">
            <a:avLst/>
          </a:prstGeom>
          <a:solidFill>
            <a:srgbClr val="1B65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200" dirty="0">
                <a:latin typeface="Inter" panose="020B0502030000000004"/>
              </a:rPr>
              <a:t>CONTACTS</a:t>
            </a:r>
          </a:p>
        </p:txBody>
      </p:sp>
      <p:sp>
        <p:nvSpPr>
          <p:cNvPr id="382" name="Rectangle 381">
            <a:extLst>
              <a:ext uri="{FF2B5EF4-FFF2-40B4-BE49-F238E27FC236}">
                <a16:creationId xmlns:a16="http://schemas.microsoft.com/office/drawing/2014/main" id="{FA61B27D-5274-7B56-F915-CE624DAEDEC2}"/>
              </a:ext>
            </a:extLst>
          </p:cNvPr>
          <p:cNvSpPr/>
          <p:nvPr/>
        </p:nvSpPr>
        <p:spPr>
          <a:xfrm>
            <a:off x="0" y="8307663"/>
            <a:ext cx="7560000" cy="251085"/>
          </a:xfrm>
          <a:prstGeom prst="rect">
            <a:avLst/>
          </a:prstGeom>
          <a:solidFill>
            <a:srgbClr val="1B65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1200" dirty="0">
                <a:latin typeface="Inter" panose="020B0502030000000004"/>
              </a:rPr>
              <a:t>PARTENAIRE AYANT CONTRIBUÉ À CE RAPPORT</a:t>
            </a:r>
          </a:p>
        </p:txBody>
      </p:sp>
      <p:sp>
        <p:nvSpPr>
          <p:cNvPr id="5" name="Text Box 37">
            <a:extLst>
              <a:ext uri="{FF2B5EF4-FFF2-40B4-BE49-F238E27FC236}">
                <a16:creationId xmlns:a16="http://schemas.microsoft.com/office/drawing/2014/main" id="{86A7F9B0-BE42-15E8-50D4-47C0C89CF5F3}"/>
              </a:ext>
            </a:extLst>
          </p:cNvPr>
          <p:cNvSpPr txBox="1"/>
          <p:nvPr/>
        </p:nvSpPr>
        <p:spPr>
          <a:xfrm>
            <a:off x="2671727" y="10379885"/>
            <a:ext cx="2035714" cy="229336"/>
          </a:xfrm>
          <a:prstGeom prst="rect">
            <a:avLst/>
          </a:prstGeom>
          <a:solidFill>
            <a:sysClr val="window" lastClr="FFFFFF">
              <a:alpha val="0"/>
            </a:sysClr>
          </a:solidFill>
          <a:ln w="6350">
            <a:solidFill>
              <a:prstClr val="black">
                <a:alpha val="0"/>
              </a:prstClr>
            </a:solidFill>
          </a:ln>
        </p:spPr>
        <p:txBody>
          <a:bodyPr rot="0" spcFirstLastPara="0" vert="horz" wrap="square" lIns="98694" tIns="49347" rIns="98694" bIns="49347" numCol="1" spcCol="0" rtlCol="0" fromWordArt="0" anchor="t" anchorCtr="0" forceAA="0" compatLnSpc="1">
            <a:prstTxWarp prst="textNoShape">
              <a:avLst/>
            </a:prstTxWarp>
            <a:noAutofit/>
          </a:bodyPr>
          <a:lstStyle/>
          <a:p>
            <a:pPr algn="ctr">
              <a:lnSpc>
                <a:spcPct val="107000"/>
              </a:lnSpc>
              <a:spcAft>
                <a:spcPts val="863"/>
              </a:spcAft>
            </a:pPr>
            <a:r>
              <a:rPr lang="en-US" sz="800" i="1" dirty="0">
                <a:solidFill>
                  <a:srgbClr val="F5F3E8"/>
                </a:solidFill>
                <a:latin typeface="Inter" panose="020B0502030000000004"/>
                <a:ea typeface="Inter Light BETA" panose="020B0402030000000004" pitchFamily="34" charset="0"/>
                <a:cs typeface="Arial" panose="020B0604020202020204" pitchFamily="34" charset="0"/>
              </a:rPr>
              <a:t>Factsheet</a:t>
            </a:r>
            <a:r>
              <a:rPr lang="fr-FR" sz="800" i="1" dirty="0">
                <a:solidFill>
                  <a:srgbClr val="F5F3E8"/>
                </a:solidFill>
                <a:latin typeface="Inter" panose="020B0502030000000004"/>
                <a:ea typeface="Inter Light BETA" panose="020B0402030000000004" pitchFamily="34" charset="0"/>
                <a:cs typeface="Arial" panose="020B0604020202020204" pitchFamily="34" charset="0"/>
              </a:rPr>
              <a:t> du mois de Mai 2024</a:t>
            </a:r>
            <a:endParaRPr lang="en-US" sz="700" i="1" dirty="0">
              <a:latin typeface="Inter" panose="020B0502030000000004"/>
              <a:ea typeface="Inter Light BETA" panose="020B0402030000000004" pitchFamily="34" charset="0"/>
              <a:cs typeface="Arial" panose="020B0604020202020204" pitchFamily="34" charset="0"/>
            </a:endParaRPr>
          </a:p>
        </p:txBody>
      </p:sp>
      <p:pic>
        <p:nvPicPr>
          <p:cNvPr id="6" name="Image 5" descr="Une image contenant Graphique, capture d’écran, dessin humoristique, Police&#10;&#10;Description générée automatiquement">
            <a:extLst>
              <a:ext uri="{FF2B5EF4-FFF2-40B4-BE49-F238E27FC236}">
                <a16:creationId xmlns:a16="http://schemas.microsoft.com/office/drawing/2014/main" id="{D9DD1FB9-94A6-5E76-377A-DE57671C8898}"/>
              </a:ext>
            </a:extLst>
          </p:cNvPr>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1313783" y="8642362"/>
            <a:ext cx="1070862" cy="432048"/>
          </a:xfrm>
          <a:prstGeom prst="rect">
            <a:avLst/>
          </a:prstGeom>
        </p:spPr>
      </p:pic>
    </p:spTree>
    <p:extLst>
      <p:ext uri="{BB962C8B-B14F-4D97-AF65-F5344CB8AC3E}">
        <p14:creationId xmlns:p14="http://schemas.microsoft.com/office/powerpoint/2010/main" val="8870364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17775</TotalTime>
  <Words>1895</Words>
  <Application>Microsoft Office PowerPoint</Application>
  <PresentationFormat>Personnalisé</PresentationFormat>
  <Paragraphs>387</Paragraphs>
  <Slides>3</Slides>
  <Notes>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vt:i4>
      </vt:variant>
    </vt:vector>
  </HeadingPairs>
  <TitlesOfParts>
    <vt:vector size="8" baseType="lpstr">
      <vt:lpstr>Arial</vt:lpstr>
      <vt:lpstr>Calibri</vt:lpstr>
      <vt:lpstr>Calibri Light</vt:lpstr>
      <vt:lpstr>Inter</vt:lpstr>
      <vt:lpstr>Office Theme</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Tiann Nkawa</dc:creator>
  <cp:lastModifiedBy>Tiann Nkawa</cp:lastModifiedBy>
  <cp:revision>83</cp:revision>
  <cp:lastPrinted>2024-06-12T13:14:16Z</cp:lastPrinted>
  <dcterms:created xsi:type="dcterms:W3CDTF">2024-04-25T07:43:09Z</dcterms:created>
  <dcterms:modified xsi:type="dcterms:W3CDTF">2024-07-04T11:00:24Z</dcterms:modified>
</cp:coreProperties>
</file>